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handoutMasterIdLst>
    <p:handoutMasterId r:id="rId7"/>
  </p:handoutMasterIdLst>
  <p:sldIdLst>
    <p:sldId id="536"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F3CE"/>
    <a:srgbClr val="0ABAB5"/>
    <a:srgbClr val="CCCCFF"/>
    <a:srgbClr val="CCFFFF"/>
    <a:srgbClr val="9999FF"/>
    <a:srgbClr val="0000FF"/>
    <a:srgbClr val="FFCC99"/>
    <a:srgbClr val="47A477"/>
    <a:srgbClr val="F2F2F2"/>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6AF71A-955A-4037-A6E0-937066B77E83}" v="1" dt="2026-01-24T15:03:56.3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2"/>
            <a:ext cx="2926445" cy="460375"/>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defTabSz="922278" eaLnBrk="1" hangingPunct="1">
              <a:defRPr sz="1200">
                <a:latin typeface="Arial" charset="0"/>
                <a:ea typeface="ＭＳ Ｐゴシック" pitchFamily="50" charset="-128"/>
              </a:defRPr>
            </a:lvl1pPr>
          </a:lstStyle>
          <a:p>
            <a:pPr>
              <a:defRPr/>
            </a:pPr>
            <a:endParaRPr lang="en-US" altLang="ja-JP">
              <a:ea typeface="Meiryo UI" panose="020B0604030504040204" pitchFamily="50" charset="-128"/>
            </a:endParaRPr>
          </a:p>
        </p:txBody>
      </p:sp>
      <p:sp>
        <p:nvSpPr>
          <p:cNvPr id="1219" name="Rectangle 3"/>
          <p:cNvSpPr>
            <a:spLocks noGrp="1" noChangeArrowheads="1"/>
          </p:cNvSpPr>
          <p:nvPr>
            <p:ph type="dt" sz="quarter" idx="1"/>
          </p:nvPr>
        </p:nvSpPr>
        <p:spPr>
          <a:xfrm>
            <a:off x="3850586" y="2"/>
            <a:ext cx="2926444" cy="460375"/>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r" defTabSz="922278" eaLnBrk="1" hangingPunct="1">
              <a:defRPr sz="1200">
                <a:latin typeface="Arial" charset="0"/>
                <a:ea typeface="ＭＳ Ｐゴシック" pitchFamily="50" charset="-128"/>
              </a:defRPr>
            </a:lvl1pPr>
          </a:lstStyle>
          <a:p>
            <a:pPr>
              <a:defRPr/>
            </a:pPr>
            <a:endParaRPr lang="en-US" altLang="ja-JP">
              <a:ea typeface="Meiryo UI" panose="020B0604030504040204" pitchFamily="50" charset="-128"/>
            </a:endParaRPr>
          </a:p>
        </p:txBody>
      </p:sp>
      <p:sp>
        <p:nvSpPr>
          <p:cNvPr id="1220" name="Rectangle 4"/>
          <p:cNvSpPr>
            <a:spLocks noGrp="1" noChangeArrowheads="1"/>
          </p:cNvSpPr>
          <p:nvPr>
            <p:ph type="ftr" sz="quarter" idx="2"/>
          </p:nvPr>
        </p:nvSpPr>
        <p:spPr>
          <a:xfrm>
            <a:off x="1" y="9442452"/>
            <a:ext cx="2926445" cy="460375"/>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defTabSz="922278" eaLnBrk="1" hangingPunct="1">
              <a:defRPr sz="1200">
                <a:latin typeface="Arial" charset="0"/>
                <a:ea typeface="ＭＳ Ｐゴシック" pitchFamily="50" charset="-128"/>
              </a:defRPr>
            </a:lvl1pPr>
          </a:lstStyle>
          <a:p>
            <a:pPr>
              <a:defRPr/>
            </a:pPr>
            <a:endParaRPr lang="en-US" altLang="ja-JP">
              <a:ea typeface="Meiryo UI" panose="020B0604030504040204" pitchFamily="50" charset="-128"/>
            </a:endParaRPr>
          </a:p>
        </p:txBody>
      </p:sp>
      <p:sp>
        <p:nvSpPr>
          <p:cNvPr id="1221" name="Rectangle 5"/>
          <p:cNvSpPr>
            <a:spLocks noGrp="1" noChangeArrowheads="1"/>
          </p:cNvSpPr>
          <p:nvPr>
            <p:ph type="sldNum" sz="quarter" idx="3"/>
          </p:nvPr>
        </p:nvSpPr>
        <p:spPr>
          <a:xfrm>
            <a:off x="3850586" y="9442452"/>
            <a:ext cx="2926444" cy="460375"/>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algn="r" defTabSz="922278" eaLnBrk="1" hangingPunct="1">
              <a:defRPr sz="1200"/>
            </a:lvl1pPr>
          </a:lstStyle>
          <a:p>
            <a:pPr>
              <a:defRPr/>
            </a:pPr>
            <a:fld id="{4B53F7E7-4D7A-4BA0-8145-D9EED7F0E647}" type="slidenum">
              <a:rPr lang="en-US" altLang="ja-JP">
                <a:ea typeface="Meiryo UI" panose="020B0604030504040204" pitchFamily="50" charset="-128"/>
              </a:rPr>
              <a:pPr>
                <a:defRPr/>
              </a:pPr>
              <a:t>‹#›</a:t>
            </a:fld>
            <a:endParaRPr lang="en-US" altLang="ja-JP">
              <a:ea typeface="Meiryo UI" panose="020B0604030504040204" pitchFamily="50" charset="-128"/>
            </a:endParaRPr>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1" y="0"/>
            <a:ext cx="2950263"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defTabSz="922278" eaLnBrk="1" hangingPunct="1">
              <a:defRPr sz="1200">
                <a:latin typeface="Arial" charset="0"/>
                <a:ea typeface="Meiryo UI" panose="020B0604030504040204" pitchFamily="50" charset="-128"/>
              </a:defRPr>
            </a:lvl1pPr>
          </a:lstStyle>
          <a:p>
            <a:pPr>
              <a:defRPr/>
            </a:pPr>
            <a:endParaRPr lang="en-US" altLang="ja-JP"/>
          </a:p>
        </p:txBody>
      </p:sp>
      <p:sp>
        <p:nvSpPr>
          <p:cNvPr id="1212" name="Rectangle 3"/>
          <p:cNvSpPr>
            <a:spLocks noGrp="1" noChangeArrowheads="1"/>
          </p:cNvSpPr>
          <p:nvPr>
            <p:ph type="dt" idx="1"/>
          </p:nvPr>
        </p:nvSpPr>
        <p:spPr>
          <a:xfrm>
            <a:off x="3855350" y="0"/>
            <a:ext cx="2950263" cy="496888"/>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lvl1pPr algn="r" defTabSz="922278" eaLnBrk="1" hangingPunct="1">
              <a:defRPr sz="1200">
                <a:latin typeface="Arial" charset="0"/>
                <a:ea typeface="Meiryo UI" panose="020B0604030504040204"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7575" y="746125"/>
            <a:ext cx="4970463" cy="3727450"/>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9609" y="4721226"/>
            <a:ext cx="5447983" cy="4473575"/>
          </a:xfrm>
          <a:prstGeom prst="rect">
            <a:avLst/>
          </a:prstGeom>
          <a:noFill/>
          <a:ln w="9525">
            <a:noFill/>
            <a:miter lim="800000"/>
            <a:headEnd/>
            <a:tailEnd/>
          </a:ln>
          <a:effectLst/>
        </p:spPr>
        <p:txBody>
          <a:bodyPr vert="horz" wrap="square" lIns="92220" tIns="46110" rIns="92220" bIns="461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1" y="9440863"/>
            <a:ext cx="2950263" cy="496887"/>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defTabSz="922278" eaLnBrk="1" hangingPunct="1">
              <a:defRPr sz="1200">
                <a:latin typeface="Arial" charset="0"/>
                <a:ea typeface="Meiryo UI" panose="020B0604030504040204"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55350" y="9440863"/>
            <a:ext cx="2950263" cy="496887"/>
          </a:xfrm>
          <a:prstGeom prst="rect">
            <a:avLst/>
          </a:prstGeom>
          <a:noFill/>
          <a:ln w="9525">
            <a:noFill/>
            <a:miter lim="800000"/>
            <a:headEnd/>
            <a:tailEnd/>
          </a:ln>
          <a:effectLst/>
        </p:spPr>
        <p:txBody>
          <a:bodyPr vert="horz" wrap="square" lIns="92220" tIns="46110" rIns="92220" bIns="46110" numCol="1" anchor="b" anchorCtr="0" compatLnSpc="1">
            <a:prstTxWarp prst="textNoShape">
              <a:avLst/>
            </a:prstTxWarp>
          </a:bodyPr>
          <a:lstStyle>
            <a:lvl1pPr algn="r" defTabSz="922278" eaLnBrk="1" hangingPunct="1">
              <a:defRPr sz="1200">
                <a:ea typeface="Meiryo UI" panose="020B0604030504040204" pitchFamily="50" charset="-128"/>
              </a:defRPr>
            </a:lvl1pPr>
          </a:lstStyle>
          <a:p>
            <a:pPr>
              <a:defRPr/>
            </a:pPr>
            <a:fld id="{6CB5B19B-2A7B-4820-A495-7EA32EFCEBE8}" type="slidenum">
              <a:rPr lang="en-US" altLang="ja-JP" smtClean="0"/>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176323-5E87-E1CD-0A47-3DE022151F87}"/>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99BB6C4-3C55-D8A7-22A5-4AAE5E05B1E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271C4FF-2D62-6FD8-0C0D-17849A5B5100}"/>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B7298100-7E88-E1FC-4323-E8E8995DCF0B}"/>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1EFB03FE-3A14-5F9D-88EE-10D2279AD6DD}"/>
              </a:ext>
            </a:extLst>
          </p:cNvPr>
          <p:cNvSpPr>
            <a:spLocks noGrp="1"/>
          </p:cNvSpPr>
          <p:nvPr>
            <p:ph type="sldNum" sz="quarter" idx="12"/>
          </p:nvPr>
        </p:nvSpPr>
        <p:spPr/>
        <p:txBody>
          <a:bodyPr/>
          <a:lstStyle/>
          <a:p>
            <a:pPr>
              <a:defRPr/>
            </a:pPr>
            <a:fld id="{367FCEB3-C420-400D-9DF3-AABFEA07EB20}" type="slidenum">
              <a:rPr lang="en-US" altLang="ja-JP" smtClean="0"/>
              <a:pPr>
                <a:defRPr/>
              </a:pPr>
              <a:t>‹#›</a:t>
            </a:fld>
            <a:endParaRPr lang="en-US" altLang="ja-JP"/>
          </a:p>
        </p:txBody>
      </p:sp>
    </p:spTree>
    <p:extLst>
      <p:ext uri="{BB962C8B-B14F-4D97-AF65-F5344CB8AC3E}">
        <p14:creationId xmlns:p14="http://schemas.microsoft.com/office/powerpoint/2010/main" val="2429701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2C7A41-61DF-72E1-CFC9-471ECF2202A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C69D799-3568-010C-6BB5-3AE31D54F85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8CDC33-C7A4-0882-1EFD-71A3F43D4AB4}"/>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9F5572C3-ADE5-F1A4-B95B-EEA392D90ADE}"/>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4757425D-60AE-1BC2-9B37-59F0003B1071}"/>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14330265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0D5C877-066D-DAC5-11A0-6ABD96C0AC05}"/>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46EBD1C-6C41-432D-3467-225DD78BC0AE}"/>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1B7374C-3008-4502-104E-8CA1D162E883}"/>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87A53A2E-0F83-A931-0DD0-AA2F9D1511DE}"/>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E49C9214-D1EA-5AC6-3AEB-320010B9EF7B}"/>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111535376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041" name="Rectangle 6"/>
          <p:cNvSpPr>
            <a:spLocks noGrp="1" noChangeArrowheads="1"/>
          </p:cNvSpPr>
          <p:nvPr>
            <p:ph type="sldNum" sz="quarter" idx="12"/>
          </p:nvPr>
        </p:nvSpPr>
        <p:spPr>
          <a:xfrm>
            <a:off x="8655332" y="107107"/>
            <a:ext cx="464400" cy="347925"/>
          </a:xfrm>
          <a:solidFill>
            <a:schemeClr val="bg1"/>
          </a:solidFill>
          <a:ln>
            <a:solidFill>
              <a:schemeClr val="tx1"/>
            </a:solidFill>
          </a:ln>
        </p:spPr>
        <p:txBody>
          <a:bodyPr anchor="ctr"/>
          <a:lstStyle>
            <a:lvl1pPr algn="ctr">
              <a:defRPr/>
            </a:lvl1pPr>
          </a:lstStyle>
          <a:p>
            <a:pPr>
              <a:defRPr/>
            </a:pPr>
            <a:fld id="{ED70751B-34C4-41F7-9A42-B8AF8614956A}" type="slidenum">
              <a:rPr lang="en-US" altLang="ja-JP" smtClean="0"/>
              <a:pPr>
                <a:defRPr/>
              </a:pPr>
              <a:t>‹#›</a:t>
            </a:fld>
            <a:endParaRPr lang="en-US" altLang="ja-JP"/>
          </a:p>
        </p:txBody>
      </p:sp>
    </p:spTree>
    <p:extLst>
      <p:ext uri="{BB962C8B-B14F-4D97-AF65-F5344CB8AC3E}">
        <p14:creationId xmlns:p14="http://schemas.microsoft.com/office/powerpoint/2010/main" val="3965165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D1CECD-5BD1-B038-B89E-8CB618BD94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6980F4-F79E-5602-15F1-1B463106976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037F3A4-B964-5B30-45DD-508D0A447956}"/>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59D71E66-899B-E353-2A1B-FF3CEFA856B5}"/>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5440553A-214F-D812-D47C-A082EA4CE2DE}"/>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338711424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C97009-22DA-F8FA-4B07-8EB3DA6D10B4}"/>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23F81F-4274-1652-7A97-C388C67DCE72}"/>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D7C9FCA-C626-BD3B-2B00-BB9BF1EEF9A9}"/>
              </a:ext>
            </a:extLst>
          </p:cNvPr>
          <p:cNvSpPr>
            <a:spLocks noGrp="1"/>
          </p:cNvSpPr>
          <p:nvPr>
            <p:ph type="dt" sz="half" idx="10"/>
          </p:nvPr>
        </p:nvSpPr>
        <p:spPr/>
        <p:txBody>
          <a:bodyPr/>
          <a:lstStyle/>
          <a:p>
            <a:pPr>
              <a:defRPr/>
            </a:pPr>
            <a:endParaRPr lang="en-US" altLang="ja-JP"/>
          </a:p>
        </p:txBody>
      </p:sp>
      <p:sp>
        <p:nvSpPr>
          <p:cNvPr id="5" name="フッター プレースホルダー 4">
            <a:extLst>
              <a:ext uri="{FF2B5EF4-FFF2-40B4-BE49-F238E27FC236}">
                <a16:creationId xmlns:a16="http://schemas.microsoft.com/office/drawing/2014/main" id="{D6EB596B-CC40-EC55-3FF0-49BD15399A2C}"/>
              </a:ext>
            </a:extLst>
          </p:cNvPr>
          <p:cNvSpPr>
            <a:spLocks noGrp="1"/>
          </p:cNvSpPr>
          <p:nvPr>
            <p:ph type="ftr" sz="quarter" idx="11"/>
          </p:nvPr>
        </p:nvSpPr>
        <p:spPr/>
        <p:txBody>
          <a:bodyPr/>
          <a:lstStyle/>
          <a:p>
            <a:pPr>
              <a:defRPr/>
            </a:pPr>
            <a:endParaRPr lang="en-US" altLang="ja-JP"/>
          </a:p>
        </p:txBody>
      </p:sp>
      <p:sp>
        <p:nvSpPr>
          <p:cNvPr id="6" name="スライド番号プレースホルダー 5">
            <a:extLst>
              <a:ext uri="{FF2B5EF4-FFF2-40B4-BE49-F238E27FC236}">
                <a16:creationId xmlns:a16="http://schemas.microsoft.com/office/drawing/2014/main" id="{A3895740-6342-2FDD-DC88-4459C5FAEEEB}"/>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398179984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988B9C-EB06-7984-EE49-9F3A855C6A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810C24-D9C8-4A9F-638C-13F5F5AA23F6}"/>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7AD7DDC-40F7-2644-C6A1-BA24AEF26047}"/>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3036C8B-212E-A502-0E0E-BD251AAA4737}"/>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DAF7BEBD-0C42-76BF-217F-A6B6A8F21302}"/>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2785C557-C5CE-D4E9-45C3-5F2E1FA5D401}"/>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169981097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24CCA1-929B-657D-B537-B76A228AC0F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C4A5C8-FEDB-3935-5A2F-D7F7E03C6A0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45D9DD-6063-1DA7-5536-A61758026CE9}"/>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9FA74F0-461F-4AED-C788-C077EAA69B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447CBA0-89F6-1843-A3EC-A81815158911}"/>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A13959B-8475-FED9-3A39-7EEE6D8F8E0E}"/>
              </a:ext>
            </a:extLst>
          </p:cNvPr>
          <p:cNvSpPr>
            <a:spLocks noGrp="1"/>
          </p:cNvSpPr>
          <p:nvPr>
            <p:ph type="dt" sz="half" idx="10"/>
          </p:nvPr>
        </p:nvSpPr>
        <p:spPr/>
        <p:txBody>
          <a:bodyPr/>
          <a:lstStyle/>
          <a:p>
            <a:pPr>
              <a:defRPr/>
            </a:pPr>
            <a:endParaRPr lang="en-US" altLang="ja-JP"/>
          </a:p>
        </p:txBody>
      </p:sp>
      <p:sp>
        <p:nvSpPr>
          <p:cNvPr id="8" name="フッター プレースホルダー 7">
            <a:extLst>
              <a:ext uri="{FF2B5EF4-FFF2-40B4-BE49-F238E27FC236}">
                <a16:creationId xmlns:a16="http://schemas.microsoft.com/office/drawing/2014/main" id="{6E00E726-B6F8-B3D6-01BC-FDB6CA4BD8CC}"/>
              </a:ext>
            </a:extLst>
          </p:cNvPr>
          <p:cNvSpPr>
            <a:spLocks noGrp="1"/>
          </p:cNvSpPr>
          <p:nvPr>
            <p:ph type="ftr" sz="quarter" idx="11"/>
          </p:nvPr>
        </p:nvSpPr>
        <p:spPr/>
        <p:txBody>
          <a:bodyPr/>
          <a:lstStyle/>
          <a:p>
            <a:pPr>
              <a:defRPr/>
            </a:pPr>
            <a:endParaRPr lang="en-US" altLang="ja-JP"/>
          </a:p>
        </p:txBody>
      </p:sp>
      <p:sp>
        <p:nvSpPr>
          <p:cNvPr id="9" name="スライド番号プレースホルダー 8">
            <a:extLst>
              <a:ext uri="{FF2B5EF4-FFF2-40B4-BE49-F238E27FC236}">
                <a16:creationId xmlns:a16="http://schemas.microsoft.com/office/drawing/2014/main" id="{34A02B62-7881-F6C6-3AAF-D96624979516}"/>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58522303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C6F416-E1DA-48AA-A1D6-AE56C69F11E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923F278-2993-8563-E735-EB72CC2AB11D}"/>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10F4DC2D-21F4-EFEC-F0BF-04E994F58727}"/>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D9E4BE59-1BAF-EDDC-2928-48ED478D9C6B}"/>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234059480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326D753-C1C7-62AA-C306-60CC00E4EB61}"/>
              </a:ext>
            </a:extLst>
          </p:cNvPr>
          <p:cNvSpPr>
            <a:spLocks noGrp="1"/>
          </p:cNvSpPr>
          <p:nvPr>
            <p:ph type="dt" sz="half" idx="10"/>
          </p:nvPr>
        </p:nvSpPr>
        <p:spPr/>
        <p:txBody>
          <a:bodyPr/>
          <a:lstStyle/>
          <a:p>
            <a:pPr>
              <a:defRPr/>
            </a:pPr>
            <a:endParaRPr lang="en-US" altLang="ja-JP"/>
          </a:p>
        </p:txBody>
      </p:sp>
      <p:sp>
        <p:nvSpPr>
          <p:cNvPr id="3" name="フッター プレースホルダー 2">
            <a:extLst>
              <a:ext uri="{FF2B5EF4-FFF2-40B4-BE49-F238E27FC236}">
                <a16:creationId xmlns:a16="http://schemas.microsoft.com/office/drawing/2014/main" id="{85D4742D-5B9C-A4E1-9B24-ACDC691159D0}"/>
              </a:ext>
            </a:extLst>
          </p:cNvPr>
          <p:cNvSpPr>
            <a:spLocks noGrp="1"/>
          </p:cNvSpPr>
          <p:nvPr>
            <p:ph type="ftr" sz="quarter" idx="11"/>
          </p:nvPr>
        </p:nvSpPr>
        <p:spPr/>
        <p:txBody>
          <a:bodyPr/>
          <a:lstStyle/>
          <a:p>
            <a:pPr>
              <a:defRPr/>
            </a:pPr>
            <a:endParaRPr lang="en-US" altLang="ja-JP"/>
          </a:p>
        </p:txBody>
      </p:sp>
      <p:sp>
        <p:nvSpPr>
          <p:cNvPr id="4" name="スライド番号プレースホルダー 3">
            <a:extLst>
              <a:ext uri="{FF2B5EF4-FFF2-40B4-BE49-F238E27FC236}">
                <a16:creationId xmlns:a16="http://schemas.microsoft.com/office/drawing/2014/main" id="{0A003191-21C4-CD3B-3A4B-A8767D2F5AEC}"/>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343462419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8BBF68-7D97-7B2F-4F3F-E9F14D3FBF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F058B7-04D9-B7C5-627D-7A4129AFB5E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FD581FE-4FB8-C8B0-B329-38ED0F3162E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365780F-B02D-8F4A-D48A-6BDCA757ACA5}"/>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4F11BC6E-16A3-3036-4800-8FB474FAD211}"/>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9CA62E20-056F-1C42-AAA8-7E8C1EFF1539}"/>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7976927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7AFD6-C148-EBB6-8F1A-4712A03A45B8}"/>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FA3E244-9A18-3851-21FF-181F58CC907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6BDEDD5A-E170-FF8F-ED1E-D6A3D6E4628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728974F-08D6-FBA9-D4C9-AD6B7E1D62CD}"/>
              </a:ext>
            </a:extLst>
          </p:cNvPr>
          <p:cNvSpPr>
            <a:spLocks noGrp="1"/>
          </p:cNvSpPr>
          <p:nvPr>
            <p:ph type="dt" sz="half" idx="10"/>
          </p:nvPr>
        </p:nvSpPr>
        <p:spPr/>
        <p:txBody>
          <a:bodyPr/>
          <a:lstStyle/>
          <a:p>
            <a:pPr>
              <a:defRPr/>
            </a:pPr>
            <a:endParaRPr lang="en-US" altLang="ja-JP"/>
          </a:p>
        </p:txBody>
      </p:sp>
      <p:sp>
        <p:nvSpPr>
          <p:cNvPr id="6" name="フッター プレースホルダー 5">
            <a:extLst>
              <a:ext uri="{FF2B5EF4-FFF2-40B4-BE49-F238E27FC236}">
                <a16:creationId xmlns:a16="http://schemas.microsoft.com/office/drawing/2014/main" id="{945D003C-9CC1-A633-53BD-7680B382387F}"/>
              </a:ext>
            </a:extLst>
          </p:cNvPr>
          <p:cNvSpPr>
            <a:spLocks noGrp="1"/>
          </p:cNvSpPr>
          <p:nvPr>
            <p:ph type="ftr" sz="quarter" idx="11"/>
          </p:nvPr>
        </p:nvSpPr>
        <p:spPr/>
        <p:txBody>
          <a:bodyPr/>
          <a:lstStyle/>
          <a:p>
            <a:pPr>
              <a:defRPr/>
            </a:pPr>
            <a:endParaRPr lang="en-US" altLang="ja-JP"/>
          </a:p>
        </p:txBody>
      </p:sp>
      <p:sp>
        <p:nvSpPr>
          <p:cNvPr id="7" name="スライド番号プレースホルダー 6">
            <a:extLst>
              <a:ext uri="{FF2B5EF4-FFF2-40B4-BE49-F238E27FC236}">
                <a16:creationId xmlns:a16="http://schemas.microsoft.com/office/drawing/2014/main" id="{380F1092-A088-6460-2360-6A32511C974F}"/>
              </a:ext>
            </a:extLst>
          </p:cNvPr>
          <p:cNvSpPr>
            <a:spLocks noGrp="1"/>
          </p:cNvSpPr>
          <p:nvPr>
            <p:ph type="sldNum" sz="quarter" idx="12"/>
          </p:nvPr>
        </p:nvSpPr>
        <p:spPr/>
        <p:txBody>
          <a:body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235129308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597846A-1746-9125-8D64-1689A80606B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562C54-BDAA-5C27-A079-726A1FA23A6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A6069D9-52E9-CBD7-6806-2F7A273FF6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a:p>
        </p:txBody>
      </p:sp>
      <p:sp>
        <p:nvSpPr>
          <p:cNvPr id="5" name="フッター プレースホルダー 4">
            <a:extLst>
              <a:ext uri="{FF2B5EF4-FFF2-40B4-BE49-F238E27FC236}">
                <a16:creationId xmlns:a16="http://schemas.microsoft.com/office/drawing/2014/main" id="{A904F6C8-F85B-F5E3-4319-56ECEA01C3D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ja-JP"/>
          </a:p>
        </p:txBody>
      </p:sp>
      <p:sp>
        <p:nvSpPr>
          <p:cNvPr id="6" name="スライド番号プレースホルダー 5">
            <a:extLst>
              <a:ext uri="{FF2B5EF4-FFF2-40B4-BE49-F238E27FC236}">
                <a16:creationId xmlns:a16="http://schemas.microsoft.com/office/drawing/2014/main" id="{773A9499-4ECD-F02E-9C66-4138C79E4EB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4FD9BB62-D0E4-4F2F-9365-A85B5DD33C1B}" type="slidenum">
              <a:rPr lang="en-US" altLang="ja-JP" smtClean="0"/>
              <a:pPr>
                <a:defRPr/>
              </a:pPr>
              <a:t>‹#›</a:t>
            </a:fld>
            <a:endParaRPr lang="en-US" altLang="ja-JP"/>
          </a:p>
        </p:txBody>
      </p:sp>
    </p:spTree>
    <p:extLst>
      <p:ext uri="{BB962C8B-B14F-4D97-AF65-F5344CB8AC3E}">
        <p14:creationId xmlns:p14="http://schemas.microsoft.com/office/powerpoint/2010/main" val="3988035987"/>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2" name="正方形/長方形 4"/>
          <p:cNvSpPr/>
          <p:nvPr/>
        </p:nvSpPr>
        <p:spPr>
          <a:xfrm>
            <a:off x="0" y="0"/>
            <a:ext cx="9144000" cy="576000"/>
          </a:xfrm>
          <a:prstGeom prst="rect">
            <a:avLst/>
          </a:prstGeom>
          <a:solidFill>
            <a:srgbClr val="A5F3CE"/>
          </a:solidFill>
          <a:ln w="25400" cap="flat" cmpd="sng" algn="ctr">
            <a:noFill/>
            <a:prstDash val="solid"/>
          </a:ln>
          <a:effectLst/>
        </p:spPr>
        <p:txBody>
          <a:bodyPr rtlCol="0" anchor="ct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事業概要　</a:t>
            </a:r>
            <a:r>
              <a:rPr kumimoji="0" lang="en-US" altLang="ja-JP"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マイナンバーカードを活用したデジタル通知サービス促進事業</a:t>
            </a:r>
            <a:r>
              <a:rPr kumimoji="0" lang="en-US" altLang="ja-JP"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0" lang="ja-JP" altLang="en-US" b="1" i="0" u="none" strike="noStrike" kern="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rPr>
              <a:t>　</a:t>
            </a:r>
          </a:p>
        </p:txBody>
      </p:sp>
      <p:sp>
        <p:nvSpPr>
          <p:cNvPr id="1506" name="正方形/長方形 25"/>
          <p:cNvSpPr/>
          <p:nvPr/>
        </p:nvSpPr>
        <p:spPr>
          <a:xfrm>
            <a:off x="593192" y="841345"/>
            <a:ext cx="8541469" cy="239714"/>
          </a:xfrm>
          <a:prstGeom prst="rect">
            <a:avLst/>
          </a:prstGeom>
          <a:noFill/>
          <a:ln w="12700">
            <a:noFill/>
          </a:ln>
        </p:spPr>
        <p:style>
          <a:lnRef idx="2">
            <a:schemeClr val="dk1"/>
          </a:lnRef>
          <a:fillRef idx="1">
            <a:schemeClr val="lt1"/>
          </a:fillRef>
          <a:effectRef idx="0">
            <a:schemeClr val="dk1"/>
          </a:effectRef>
          <a:fontRef idx="minor">
            <a:schemeClr val="dk1"/>
          </a:fontRef>
        </p:style>
        <p:txBody>
          <a:bodyPr wrap="square" lIns="36000" tIns="36000" rIns="36000" bIns="36000" anchor="ctr" anchorCtr="0">
            <a:noAutofit/>
          </a:bodyPr>
          <a:lstStyle/>
          <a:p>
            <a:pPr marL="87312" marR="0" lvl="0" indent="0" algn="just" defTabSz="9144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1507" name="表 77"/>
          <p:cNvGraphicFramePr>
            <a:graphicFrameLocks noGrp="1"/>
          </p:cNvGraphicFramePr>
          <p:nvPr>
            <p:extLst>
              <p:ext uri="{D42A27DB-BD31-4B8C-83A1-F6EECF244321}">
                <p14:modId xmlns:p14="http://schemas.microsoft.com/office/powerpoint/2010/main" val="3605660867"/>
              </p:ext>
            </p:extLst>
          </p:nvPr>
        </p:nvGraphicFramePr>
        <p:xfrm>
          <a:off x="2" y="680955"/>
          <a:ext cx="9134659" cy="6082725"/>
        </p:xfrm>
        <a:graphic>
          <a:graphicData uri="http://schemas.openxmlformats.org/drawingml/2006/table">
            <a:tbl>
              <a:tblPr firstRow="1" bandRow="1">
                <a:tableStyleId>{5940675A-B579-460E-94D1-54222C63F5DA}</a:tableStyleId>
              </a:tblPr>
              <a:tblGrid>
                <a:gridCol w="945067">
                  <a:extLst>
                    <a:ext uri="{9D8B030D-6E8A-4147-A177-3AD203B41FA5}">
                      <a16:colId xmlns:a16="http://schemas.microsoft.com/office/drawing/2014/main" val="20000"/>
                    </a:ext>
                  </a:extLst>
                </a:gridCol>
                <a:gridCol w="2951694">
                  <a:extLst>
                    <a:ext uri="{9D8B030D-6E8A-4147-A177-3AD203B41FA5}">
                      <a16:colId xmlns:a16="http://schemas.microsoft.com/office/drawing/2014/main" val="20001"/>
                    </a:ext>
                  </a:extLst>
                </a:gridCol>
                <a:gridCol w="982677">
                  <a:extLst>
                    <a:ext uri="{9D8B030D-6E8A-4147-A177-3AD203B41FA5}">
                      <a16:colId xmlns:a16="http://schemas.microsoft.com/office/drawing/2014/main" val="2880520943"/>
                    </a:ext>
                  </a:extLst>
                </a:gridCol>
                <a:gridCol w="1492468">
                  <a:extLst>
                    <a:ext uri="{9D8B030D-6E8A-4147-A177-3AD203B41FA5}">
                      <a16:colId xmlns:a16="http://schemas.microsoft.com/office/drawing/2014/main" val="41235357"/>
                    </a:ext>
                  </a:extLst>
                </a:gridCol>
                <a:gridCol w="1091853">
                  <a:extLst>
                    <a:ext uri="{9D8B030D-6E8A-4147-A177-3AD203B41FA5}">
                      <a16:colId xmlns:a16="http://schemas.microsoft.com/office/drawing/2014/main" val="20002"/>
                    </a:ext>
                  </a:extLst>
                </a:gridCol>
                <a:gridCol w="1670900">
                  <a:extLst>
                    <a:ext uri="{9D8B030D-6E8A-4147-A177-3AD203B41FA5}">
                      <a16:colId xmlns:a16="http://schemas.microsoft.com/office/drawing/2014/main" val="20003"/>
                    </a:ext>
                  </a:extLst>
                </a:gridCol>
              </a:tblGrid>
              <a:tr h="384134">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lnSpc>
                          <a:spcPts val="1800"/>
                        </a:lnSpc>
                      </a:pPr>
                      <a:r>
                        <a:rPr kumimoji="1" lang="ja-JP" altLang="en-US" sz="1400" b="0">
                          <a:solidFill>
                            <a:schemeClr val="tx1"/>
                          </a:solidFill>
                          <a:latin typeface="Meiryo UI" panose="020B0604030504040204" pitchFamily="50" charset="-128"/>
                          <a:ea typeface="Meiryo UI" panose="020B0604030504040204" pitchFamily="50" charset="-128"/>
                        </a:rPr>
                        <a:t>自治体名</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沖縄県沖縄市</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r>
                        <a:rPr kumimoji="1" lang="ja-JP" altLang="en-US" sz="1400" b="0" kern="1200">
                          <a:solidFill>
                            <a:schemeClr val="tx1"/>
                          </a:solidFill>
                          <a:latin typeface="Meiryo UI" panose="020B0604030504040204" pitchFamily="50" charset="-128"/>
                          <a:ea typeface="Meiryo UI" panose="020B0604030504040204" pitchFamily="50" charset="-128"/>
                          <a:cs typeface="+mn-cs"/>
                        </a:rPr>
                        <a:t>人口</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141,812</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人</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400" b="0">
                          <a:solidFill>
                            <a:schemeClr val="tx1"/>
                          </a:solidFill>
                          <a:latin typeface="Meiryo UI" panose="020B0604030504040204" pitchFamily="50" charset="-128"/>
                          <a:ea typeface="Meiryo UI" panose="020B0604030504040204" pitchFamily="50" charset="-128"/>
                        </a:rPr>
                        <a:t>事業費</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kern="1200">
                          <a:solidFill>
                            <a:schemeClr val="tx1"/>
                          </a:solidFill>
                          <a:latin typeface="Meiryo UI" panose="020B0604030504040204" pitchFamily="50" charset="-128"/>
                          <a:ea typeface="Meiryo UI" panose="020B0604030504040204" pitchFamily="50" charset="-128"/>
                          <a:cs typeface="+mn-cs"/>
                        </a:rPr>
                        <a:t>10,890</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千円</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1024660">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lnSpc>
                          <a:spcPts val="1800"/>
                        </a:lnSpc>
                      </a:pPr>
                      <a:r>
                        <a:rPr kumimoji="1" lang="ja-JP" altLang="en-US" sz="1400" b="0">
                          <a:solidFill>
                            <a:schemeClr val="tx1"/>
                          </a:solidFill>
                          <a:latin typeface="Meiryo UI" panose="020B0604030504040204" pitchFamily="50" charset="-128"/>
                          <a:ea typeface="Meiryo UI" panose="020B0604030504040204" pitchFamily="50" charset="-128"/>
                        </a:rPr>
                        <a:t>事業概要</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gridSpan="5">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nSpc>
                          <a:spcPts val="1700"/>
                        </a:lnSpc>
                        <a:buFontTx/>
                        <a:buNone/>
                      </a:pPr>
                      <a:r>
                        <a:rPr kumimoji="1" lang="ja-JP" altLang="en-US" sz="1400" i="0" dirty="0">
                          <a:solidFill>
                            <a:schemeClr val="tx1"/>
                          </a:solidFill>
                          <a:latin typeface="Meiryo UI" panose="020B0604030504040204" pitchFamily="50" charset="-128"/>
                          <a:ea typeface="Meiryo UI" panose="020B0604030504040204" pitchFamily="50" charset="-128"/>
                        </a:rPr>
                        <a:t>本事業は、マイナンバーカードと連携した</a:t>
                      </a:r>
                      <a:r>
                        <a:rPr kumimoji="1" lang="en-US" altLang="ja-JP" sz="1400" i="0" dirty="0">
                          <a:solidFill>
                            <a:schemeClr val="tx1"/>
                          </a:solidFill>
                          <a:latin typeface="Meiryo UI" panose="020B0604030504040204" pitchFamily="50" charset="-128"/>
                          <a:ea typeface="Meiryo UI" panose="020B0604030504040204" pitchFamily="50" charset="-128"/>
                        </a:rPr>
                        <a:t>xID</a:t>
                      </a:r>
                      <a:r>
                        <a:rPr kumimoji="1" lang="ja-JP" altLang="en-US" sz="1400" i="0" dirty="0">
                          <a:solidFill>
                            <a:schemeClr val="tx1"/>
                          </a:solidFill>
                          <a:latin typeface="Meiryo UI" panose="020B0604030504040204" pitchFamily="50" charset="-128"/>
                          <a:ea typeface="Meiryo UI" panose="020B0604030504040204" pitchFamily="50" charset="-128"/>
                        </a:rPr>
                        <a:t>アプリおよび</a:t>
                      </a:r>
                      <a:r>
                        <a:rPr kumimoji="1" lang="en-US" altLang="ja-JP" sz="1400" i="0" dirty="0" err="1">
                          <a:solidFill>
                            <a:schemeClr val="tx1"/>
                          </a:solidFill>
                          <a:latin typeface="Meiryo UI" panose="020B0604030504040204" pitchFamily="50" charset="-128"/>
                          <a:ea typeface="Meiryo UI" panose="020B0604030504040204" pitchFamily="50" charset="-128"/>
                        </a:rPr>
                        <a:t>SmartPOST</a:t>
                      </a:r>
                      <a:r>
                        <a:rPr kumimoji="1" lang="ja-JP" altLang="en-US" sz="1400" i="0" dirty="0">
                          <a:solidFill>
                            <a:schemeClr val="tx1"/>
                          </a:solidFill>
                          <a:latin typeface="Meiryo UI" panose="020B0604030504040204" pitchFamily="50" charset="-128"/>
                          <a:ea typeface="Meiryo UI" panose="020B0604030504040204" pitchFamily="50" charset="-128"/>
                        </a:rPr>
                        <a:t>を活用し、市から住民へ送付する従来の紙の通知物をデジタル化するものです。サービスの導入により、住民がいつでもどこでもスマートフォンで通知を確認できる利便性の向上を目的としています。マイナンバーカードによる公的個人認証を用いることで、本人以外が見ることができない高度なセキュリティを確保し、個人に最適化された通知をプッシュ型で届けます。</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chemeClr val="bg2"/>
                      </a:solidFill>
                      <a:prstDash val="solid"/>
                      <a:round/>
                      <a:headEnd type="none" w="med" len="med"/>
                      <a:tailEnd type="none" w="med" len="med"/>
                    </a:lnL>
                    <a:lnT w="6350" cap="flat" cmpd="sng" algn="ctr">
                      <a:solidFill>
                        <a:schemeClr val="bg2"/>
                      </a:solidFill>
                      <a:prstDash val="solid"/>
                      <a:round/>
                      <a:headEnd type="none" w="med" len="med"/>
                      <a:tailEnd type="none" w="med" len="med"/>
                    </a:lnT>
                  </a:tcPr>
                </a:tc>
                <a:tc hMerge="1">
                  <a:txBody>
                    <a:bodyPr/>
                    <a:lstStyle/>
                    <a:p>
                      <a:endParaRPr kumimoji="1" lang="ja-JP" altLang="en-US"/>
                    </a:p>
                  </a:txBody>
                  <a:tcPr>
                    <a:lnL w="6350" cap="flat" cmpd="sng" algn="ctr">
                      <a:solidFill>
                        <a:schemeClr val="bg2"/>
                      </a:solidFill>
                      <a:prstDash val="solid"/>
                      <a:round/>
                      <a:headEnd type="none" w="med" len="med"/>
                      <a:tailEnd type="none" w="med" len="med"/>
                    </a:lnL>
                    <a:lnT w="6350" cap="flat" cmpd="sng" algn="ctr">
                      <a:solidFill>
                        <a:schemeClr val="bg2"/>
                      </a:solidFill>
                      <a:prstDash val="solid"/>
                      <a:round/>
                      <a:headEnd type="none" w="med" len="med"/>
                      <a:tailEnd type="none" w="med" len="med"/>
                    </a:lnT>
                  </a:tcPr>
                </a:tc>
                <a:tc hMerge="1">
                  <a:txBody>
                    <a:bodyPr/>
                    <a:lstStyle/>
                    <a:p>
                      <a:endParaRPr kumimoji="1" lang="ja-JP" altLang="en-US" sz="1400" b="0">
                        <a:solidFill>
                          <a:schemeClr val="tx1"/>
                        </a:solidFill>
                        <a:latin typeface="AR P丸ゴシック体M" panose="020F0600000000000000" pitchFamily="50" charset="-128"/>
                        <a:ea typeface="AR P丸ゴシック体M" panose="020F0600000000000000" pitchFamily="50" charset="-128"/>
                      </a:endParaRPr>
                    </a:p>
                  </a:txBody>
                  <a:tcPr>
                    <a:lnL w="12700" cap="flat" cmpd="sng" algn="ctr">
                      <a:solidFill>
                        <a:srgbClr val="4F81BD">
                          <a:lumMod val="50000"/>
                        </a:srgbClr>
                      </a:solidFill>
                      <a:prstDash val="solid"/>
                      <a:round/>
                      <a:headEnd type="none" w="med" len="med"/>
                      <a:tailEnd type="none" w="med" len="med"/>
                    </a:lnL>
                    <a:lnR w="12700" cap="flat" cmpd="sng" algn="ctr">
                      <a:solidFill>
                        <a:srgbClr val="4F81BD">
                          <a:lumMod val="50000"/>
                        </a:srgbClr>
                      </a:solidFill>
                      <a:prstDash val="solid"/>
                      <a:round/>
                      <a:headEnd type="none" w="med" len="med"/>
                      <a:tailEnd type="none" w="med" len="med"/>
                    </a:lnR>
                    <a:lnT w="12700" cap="flat" cmpd="sng" algn="ctr">
                      <a:solidFill>
                        <a:srgbClr val="4F81BD">
                          <a:lumMod val="50000"/>
                        </a:srgbClr>
                      </a:solidFill>
                      <a:prstDash val="solid"/>
                      <a:round/>
                      <a:headEnd type="none" w="med" len="med"/>
                      <a:tailEnd type="none" w="med" len="med"/>
                    </a:lnT>
                    <a:lnB w="12700" cap="flat" cmpd="sng" algn="ctr">
                      <a:solidFill>
                        <a:srgbClr val="4F81BD">
                          <a:lumMod val="50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002"/>
                  </a:ext>
                </a:extLst>
              </a:tr>
              <a:tr h="3649271">
                <a:tc>
                  <a:txBody>
                    <a:bodyPr/>
                    <a:lstStyle/>
                    <a:p>
                      <a:pPr algn="ctr">
                        <a:lnSpc>
                          <a:spcPts val="1800"/>
                        </a:lnSpc>
                      </a:pPr>
                      <a:r>
                        <a:rPr kumimoji="1" lang="ja-JP" altLang="en-US" sz="1400" b="0">
                          <a:solidFill>
                            <a:schemeClr val="tx1"/>
                          </a:solidFill>
                          <a:latin typeface="Meiryo UI" panose="020B0604030504040204" pitchFamily="50" charset="-128"/>
                          <a:ea typeface="Meiryo UI" panose="020B0604030504040204" pitchFamily="50" charset="-128"/>
                        </a:rPr>
                        <a:t>具体</a:t>
                      </a:r>
                      <a:endParaRPr kumimoji="1" lang="en-US" altLang="ja-JP" sz="1400" b="0">
                        <a:solidFill>
                          <a:schemeClr val="tx1"/>
                        </a:solidFill>
                        <a:latin typeface="Meiryo UI" panose="020B0604030504040204" pitchFamily="50" charset="-128"/>
                        <a:ea typeface="Meiryo UI" panose="020B0604030504040204" pitchFamily="50" charset="-128"/>
                      </a:endParaRPr>
                    </a:p>
                    <a:p>
                      <a:pPr algn="ctr">
                        <a:lnSpc>
                          <a:spcPts val="1800"/>
                        </a:lnSpc>
                      </a:pPr>
                      <a:r>
                        <a:rPr kumimoji="1" lang="ja-JP" altLang="en-US" sz="1400" b="0">
                          <a:solidFill>
                            <a:schemeClr val="tx1"/>
                          </a:solidFill>
                          <a:latin typeface="Meiryo UI" panose="020B0604030504040204" pitchFamily="50" charset="-128"/>
                          <a:ea typeface="Meiryo UI" panose="020B0604030504040204" pitchFamily="50" charset="-128"/>
                        </a:rPr>
                        <a:t>サービス</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gridSpan="2">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i="0" dirty="0">
                          <a:solidFill>
                            <a:schemeClr val="tx1"/>
                          </a:solidFill>
                          <a:latin typeface="Meiryo UI" panose="020B0604030504040204" pitchFamily="50" charset="-128"/>
                          <a:ea typeface="Meiryo UI" panose="020B0604030504040204" pitchFamily="50" charset="-128"/>
                        </a:rPr>
                        <a:t>【</a:t>
                      </a:r>
                      <a:r>
                        <a:rPr kumimoji="1" lang="ja-JP" altLang="en-US" sz="1400" i="0" dirty="0">
                          <a:solidFill>
                            <a:schemeClr val="tx1"/>
                          </a:solidFill>
                          <a:latin typeface="Meiryo UI" panose="020B0604030504040204" pitchFamily="50" charset="-128"/>
                          <a:ea typeface="Meiryo UI" panose="020B0604030504040204" pitchFamily="50" charset="-128"/>
                        </a:rPr>
                        <a:t>デジタル通知サービス</a:t>
                      </a:r>
                      <a:r>
                        <a:rPr kumimoji="1" lang="en-US" altLang="ja-JP" sz="1400" i="0" dirty="0">
                          <a:solidFill>
                            <a:schemeClr val="tx1"/>
                          </a:solidFill>
                          <a:latin typeface="Meiryo UI" panose="020B0604030504040204" pitchFamily="50" charset="-128"/>
                          <a:ea typeface="Meiryo UI" panose="020B0604030504040204" pitchFamily="50" charset="-128"/>
                        </a:rPr>
                        <a:t>】</a:t>
                      </a: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chemeClr val="tx1"/>
                          </a:solidFill>
                          <a:latin typeface="Meiryo UI" panose="020B0604030504040204" pitchFamily="50" charset="-128"/>
                          <a:ea typeface="Meiryo UI" panose="020B0604030504040204" pitchFamily="50" charset="-128"/>
                        </a:rPr>
                        <a:t>住民の属性や居住地域に合わせ、必要な情報をスマートフォンへ直接プッシュ通知。</a:t>
                      </a:r>
                      <a:endParaRPr kumimoji="1" lang="en-US" altLang="ja-JP" sz="1400" i="0" dirty="0">
                        <a:solidFill>
                          <a:schemeClr val="tx1"/>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400" i="0" dirty="0">
                          <a:solidFill>
                            <a:schemeClr val="tx1"/>
                          </a:solidFill>
                          <a:latin typeface="Meiryo UI" panose="020B0604030504040204" pitchFamily="50" charset="-128"/>
                          <a:ea typeface="Meiryo UI" panose="020B0604030504040204" pitchFamily="50" charset="-128"/>
                        </a:rPr>
                        <a:t> </a:t>
                      </a:r>
                      <a:r>
                        <a:rPr kumimoji="1" lang="ja-JP" altLang="en-US" sz="1400" i="0" dirty="0">
                          <a:solidFill>
                            <a:schemeClr val="tx1"/>
                          </a:solidFill>
                          <a:latin typeface="Meiryo UI" panose="020B0604030504040204" pitchFamily="50" charset="-128"/>
                          <a:ea typeface="Meiryo UI" panose="020B0604030504040204" pitchFamily="50" charset="-128"/>
                        </a:rPr>
                        <a:t>通知内に電子申請フォーム（</a:t>
                      </a:r>
                      <a:r>
                        <a:rPr kumimoji="1" lang="en-US" altLang="ja-JP" sz="1400" i="0" dirty="0" err="1">
                          <a:solidFill>
                            <a:schemeClr val="tx1"/>
                          </a:solidFill>
                          <a:latin typeface="Meiryo UI" panose="020B0604030504040204" pitchFamily="50" charset="-128"/>
                          <a:ea typeface="Meiryo UI" panose="020B0604030504040204" pitchFamily="50" charset="-128"/>
                        </a:rPr>
                        <a:t>LoGo</a:t>
                      </a:r>
                      <a:r>
                        <a:rPr kumimoji="1" lang="ja-JP" altLang="en-US" sz="1400" i="0" dirty="0">
                          <a:solidFill>
                            <a:schemeClr val="tx1"/>
                          </a:solidFill>
                          <a:latin typeface="Meiryo UI" panose="020B0604030504040204" pitchFamily="50" charset="-128"/>
                          <a:ea typeface="Meiryo UI" panose="020B0604030504040204" pitchFamily="50" charset="-128"/>
                        </a:rPr>
                        <a:t>フォーム等）への</a:t>
                      </a:r>
                      <a:r>
                        <a:rPr kumimoji="1" lang="en-US" altLang="ja-JP" sz="1400" i="0" dirty="0">
                          <a:solidFill>
                            <a:schemeClr val="tx1"/>
                          </a:solidFill>
                          <a:latin typeface="Meiryo UI" panose="020B0604030504040204" pitchFamily="50" charset="-128"/>
                          <a:ea typeface="Meiryo UI" panose="020B0604030504040204" pitchFamily="50" charset="-128"/>
                        </a:rPr>
                        <a:t>URL</a:t>
                      </a:r>
                      <a:r>
                        <a:rPr kumimoji="1" lang="ja-JP" altLang="en-US" sz="1400" i="0" dirty="0">
                          <a:solidFill>
                            <a:schemeClr val="tx1"/>
                          </a:solidFill>
                          <a:latin typeface="Meiryo UI" panose="020B0604030504040204" pitchFamily="50" charset="-128"/>
                          <a:ea typeface="Meiryo UI" panose="020B0604030504040204" pitchFamily="50" charset="-128"/>
                        </a:rPr>
                        <a:t>を添付し、通知確認から手続きまでを一気通貫で提供。</a:t>
                      </a:r>
                      <a:endParaRPr kumimoji="1" lang="en-US" altLang="ja-JP" sz="1400" i="0" dirty="0">
                        <a:solidFill>
                          <a:schemeClr val="tx1"/>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400" i="0" dirty="0">
                          <a:solidFill>
                            <a:schemeClr val="tx1"/>
                          </a:solidFill>
                          <a:latin typeface="Meiryo UI" panose="020B0604030504040204" pitchFamily="50" charset="-128"/>
                          <a:ea typeface="Meiryo UI" panose="020B0604030504040204" pitchFamily="50" charset="-128"/>
                        </a:rPr>
                        <a:t> </a:t>
                      </a:r>
                      <a:r>
                        <a:rPr kumimoji="1" lang="ja-JP" altLang="en-US" sz="1400" i="0" dirty="0">
                          <a:solidFill>
                            <a:schemeClr val="tx1"/>
                          </a:solidFill>
                          <a:latin typeface="Meiryo UI" panose="020B0604030504040204" pitchFamily="50" charset="-128"/>
                          <a:ea typeface="Meiryo UI" panose="020B0604030504040204" pitchFamily="50" charset="-128"/>
                        </a:rPr>
                        <a:t>通知の閲覧状況を市側で把握し、未読者に対してリマインドを送ることで、確実に情報を伝達。</a:t>
                      </a:r>
                      <a:endParaRPr kumimoji="1" lang="en-US" altLang="ja-JP" sz="1400" i="0" dirty="0">
                        <a:solidFill>
                          <a:schemeClr val="tx1"/>
                        </a:solidFill>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400" i="0" dirty="0">
                          <a:solidFill>
                            <a:schemeClr val="tx1"/>
                          </a:solidFill>
                          <a:latin typeface="Meiryo UI" panose="020B0604030504040204" pitchFamily="50" charset="-128"/>
                          <a:ea typeface="Meiryo UI" panose="020B0604030504040204" pitchFamily="50" charset="-128"/>
                        </a:rPr>
                        <a:t>申請に対する決定通知（処分効のある通知含む）を、同サービスを用いて電子郵便で送付。</a:t>
                      </a: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gridSpan="3">
                  <a:txBody>
                    <a:bodyPr/>
                    <a:lstStyle/>
                    <a:p>
                      <a:endParaRPr kumimoji="1" lang="ja-JP" altLang="en-US">
                        <a:solidFill>
                          <a:schemeClr val="tx1"/>
                        </a:solidFill>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pPr marL="285750" marR="0" lvl="0" indent="-2857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65232988"/>
                  </a:ext>
                </a:extLst>
              </a:tr>
              <a:tr h="1024660">
                <a:tc>
                  <a:txBody>
                    <a:bodyPr/>
                    <a:lstStyle/>
                    <a:p>
                      <a:pPr algn="ctr">
                        <a:lnSpc>
                          <a:spcPts val="1800"/>
                        </a:lnSpc>
                      </a:pPr>
                      <a:r>
                        <a:rPr kumimoji="1" lang="ja-JP" altLang="en-US" sz="1400" b="0">
                          <a:solidFill>
                            <a:schemeClr val="tx1"/>
                          </a:solidFill>
                          <a:latin typeface="Meiryo UI" panose="020B0604030504040204" pitchFamily="50" charset="-128"/>
                          <a:ea typeface="Meiryo UI" panose="020B0604030504040204" pitchFamily="50" charset="-128"/>
                        </a:rPr>
                        <a:t>主な</a:t>
                      </a:r>
                      <a:endParaRPr kumimoji="1" lang="en-US" altLang="ja-JP" sz="1400" b="0">
                        <a:solidFill>
                          <a:schemeClr val="tx1"/>
                        </a:solidFill>
                        <a:latin typeface="Meiryo UI" panose="020B0604030504040204" pitchFamily="50" charset="-128"/>
                        <a:ea typeface="Meiryo UI" panose="020B0604030504040204" pitchFamily="50" charset="-128"/>
                      </a:endParaRPr>
                    </a:p>
                    <a:p>
                      <a:pPr algn="ctr">
                        <a:lnSpc>
                          <a:spcPts val="1800"/>
                        </a:lnSpc>
                      </a:pPr>
                      <a:r>
                        <a:rPr kumimoji="1" lang="en-US" altLang="ja-JP" sz="1400" b="0">
                          <a:solidFill>
                            <a:schemeClr val="tx1"/>
                          </a:solidFill>
                          <a:latin typeface="Meiryo UI" panose="020B0604030504040204" pitchFamily="50" charset="-128"/>
                          <a:ea typeface="Meiryo UI" panose="020B0604030504040204" pitchFamily="50" charset="-128"/>
                        </a:rPr>
                        <a:t>KPI</a:t>
                      </a:r>
                      <a:endParaRPr kumimoji="1" lang="ja-JP" altLang="en-US" sz="1400" b="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F2F2F2"/>
                    </a:solidFill>
                  </a:tcPr>
                </a:tc>
                <a:tc gridSpan="2">
                  <a:txBody>
                    <a:bodyPr/>
                    <a:lstStyle/>
                    <a:p>
                      <a:pPr marL="0" indent="0">
                        <a:lnSpc>
                          <a:spcPts val="1700"/>
                        </a:lnSpc>
                        <a:buFontTx/>
                        <a:buNone/>
                      </a:pPr>
                      <a:r>
                        <a:rPr kumimoji="1" lang="en-US" altLang="ja-JP" sz="1400" i="0" dirty="0">
                          <a:solidFill>
                            <a:schemeClr val="tx1"/>
                          </a:solidFill>
                          <a:latin typeface="Meiryo UI" panose="020B0604030504040204" pitchFamily="50" charset="-128"/>
                          <a:ea typeface="Meiryo UI" panose="020B0604030504040204" pitchFamily="50" charset="-128"/>
                        </a:rPr>
                        <a:t>【</a:t>
                      </a:r>
                      <a:r>
                        <a:rPr kumimoji="1" lang="ja-JP" altLang="en-US" sz="1400" i="0" dirty="0">
                          <a:solidFill>
                            <a:schemeClr val="tx1"/>
                          </a:solidFill>
                          <a:latin typeface="Meiryo UI" panose="020B0604030504040204" pitchFamily="50" charset="-128"/>
                          <a:ea typeface="Meiryo UI" panose="020B0604030504040204" pitchFamily="50" charset="-128"/>
                        </a:rPr>
                        <a:t>アウトプット指標（活動指標）</a:t>
                      </a:r>
                      <a:r>
                        <a:rPr kumimoji="1" lang="en-US" altLang="ja-JP" sz="1400" i="0" dirty="0">
                          <a:solidFill>
                            <a:schemeClr val="tx1"/>
                          </a:solidFill>
                          <a:latin typeface="Meiryo UI" panose="020B0604030504040204" pitchFamily="50" charset="-128"/>
                          <a:ea typeface="Meiryo UI" panose="020B0604030504040204" pitchFamily="50" charset="-128"/>
                        </a:rPr>
                        <a:t>】</a:t>
                      </a:r>
                    </a:p>
                    <a:p>
                      <a:pPr marL="0" indent="0">
                        <a:lnSpc>
                          <a:spcPts val="1700"/>
                        </a:lnSpc>
                        <a:buFontTx/>
                        <a:buNone/>
                      </a:pPr>
                      <a:r>
                        <a:rPr kumimoji="1" lang="ja-JP" altLang="en-US" sz="1400" i="0" dirty="0">
                          <a:solidFill>
                            <a:schemeClr val="tx1"/>
                          </a:solidFill>
                          <a:latin typeface="Meiryo UI" panose="020B0604030504040204" pitchFamily="50" charset="-128"/>
                          <a:ea typeface="Meiryo UI" panose="020B0604030504040204" pitchFamily="50" charset="-128"/>
                        </a:rPr>
                        <a:t>①サービス登録ユーザーの総人数</a:t>
                      </a:r>
                      <a:endParaRPr kumimoji="1" lang="en-US" altLang="ja-JP" sz="1400" i="0" dirty="0">
                        <a:solidFill>
                          <a:schemeClr val="tx1"/>
                        </a:solidFill>
                        <a:latin typeface="Meiryo UI" panose="020B0604030504040204" pitchFamily="50" charset="-128"/>
                        <a:ea typeface="Meiryo UI" panose="020B0604030504040204" pitchFamily="50" charset="-128"/>
                      </a:endParaRPr>
                    </a:p>
                    <a:p>
                      <a:pPr marL="0" indent="0">
                        <a:lnSpc>
                          <a:spcPts val="1700"/>
                        </a:lnSpc>
                        <a:buFontTx/>
                        <a:buNone/>
                      </a:pPr>
                      <a:r>
                        <a:rPr kumimoji="1" lang="ja-JP" altLang="en-US" sz="1400" i="0">
                          <a:solidFill>
                            <a:schemeClr val="tx1"/>
                          </a:solidFill>
                          <a:latin typeface="Meiryo UI" panose="020B0604030504040204" pitchFamily="50" charset="-128"/>
                          <a:ea typeface="Meiryo UI" panose="020B0604030504040204" pitchFamily="50" charset="-128"/>
                        </a:rPr>
                        <a:t>②年間にデジタル通知を行った通知件数</a:t>
                      </a: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gridSpan="3">
                  <a:txBody>
                    <a:bodyPr/>
                    <a:lstStyle/>
                    <a:p>
                      <a:pPr marL="0" indent="0">
                        <a:lnSpc>
                          <a:spcPts val="1700"/>
                        </a:lnSpc>
                        <a:buFontTx/>
                        <a:buNone/>
                      </a:pPr>
                      <a:r>
                        <a:rPr kumimoji="1" lang="en-US" altLang="ja-JP" sz="1400" i="0" dirty="0">
                          <a:solidFill>
                            <a:schemeClr val="tx1"/>
                          </a:solidFill>
                          <a:latin typeface="Meiryo UI" panose="020B0604030504040204" pitchFamily="50" charset="-128"/>
                          <a:ea typeface="Meiryo UI" panose="020B0604030504040204" pitchFamily="50" charset="-128"/>
                        </a:rPr>
                        <a:t>【</a:t>
                      </a:r>
                      <a:r>
                        <a:rPr kumimoji="1" lang="ja-JP" altLang="en-US" sz="1400" i="0" dirty="0">
                          <a:solidFill>
                            <a:schemeClr val="tx1"/>
                          </a:solidFill>
                          <a:latin typeface="Meiryo UI" panose="020B0604030504040204" pitchFamily="50" charset="-128"/>
                          <a:ea typeface="Meiryo UI" panose="020B0604030504040204" pitchFamily="50" charset="-128"/>
                        </a:rPr>
                        <a:t>アウトカム指標（成果指標）</a:t>
                      </a:r>
                      <a:r>
                        <a:rPr kumimoji="1" lang="en-US" altLang="ja-JP" sz="1400" i="0" dirty="0">
                          <a:solidFill>
                            <a:schemeClr val="tx1"/>
                          </a:solidFill>
                          <a:latin typeface="Meiryo UI" panose="020B0604030504040204" pitchFamily="50" charset="-128"/>
                          <a:ea typeface="Meiryo UI" panose="020B0604030504040204" pitchFamily="50" charset="-128"/>
                        </a:rPr>
                        <a:t>】</a:t>
                      </a:r>
                    </a:p>
                    <a:p>
                      <a:pPr marL="0" indent="0">
                        <a:lnSpc>
                          <a:spcPts val="1700"/>
                        </a:lnSpc>
                        <a:buFontTx/>
                        <a:buNone/>
                      </a:pPr>
                      <a:r>
                        <a:rPr kumimoji="1" lang="ja-JP" altLang="en-US" sz="1400" i="0" dirty="0">
                          <a:solidFill>
                            <a:schemeClr val="tx1"/>
                          </a:solidFill>
                          <a:latin typeface="Meiryo UI" panose="020B0604030504040204" pitchFamily="50" charset="-128"/>
                          <a:ea typeface="Meiryo UI" panose="020B0604030504040204" pitchFamily="50" charset="-128"/>
                        </a:rPr>
                        <a:t>①デジタル通知サービスに関する利用者の満足度</a:t>
                      </a:r>
                      <a:endParaRPr kumimoji="1" lang="en-US" altLang="ja-JP" sz="1400" i="0" dirty="0">
                        <a:solidFill>
                          <a:schemeClr val="tx1"/>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ts val="1700"/>
                        </a:lnSpc>
                        <a:spcBef>
                          <a:spcPts val="0"/>
                        </a:spcBef>
                        <a:spcAft>
                          <a:spcPts val="0"/>
                        </a:spcAft>
                        <a:buClrTx/>
                        <a:buSzTx/>
                        <a:buFontTx/>
                        <a:buNone/>
                        <a:tabLst/>
                        <a:defRPr/>
                      </a:pPr>
                      <a:r>
                        <a:rPr kumimoji="1" lang="ja-JP" altLang="en-US" sz="1400" i="0" dirty="0">
                          <a:solidFill>
                            <a:schemeClr val="tx1"/>
                          </a:solidFill>
                          <a:latin typeface="Meiryo UI" panose="020B0604030504040204" pitchFamily="50" charset="-128"/>
                          <a:ea typeface="Meiryo UI" panose="020B0604030504040204" pitchFamily="50" charset="-128"/>
                        </a:rPr>
                        <a:t>②デジタル通知した通知物の開封率</a:t>
                      </a:r>
                      <a:endParaRPr kumimoji="1" lang="en-US" altLang="ja-JP" sz="1400" i="0"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pPr marL="0" indent="0">
                        <a:lnSpc>
                          <a:spcPts val="1700"/>
                        </a:lnSpc>
                        <a:buFontTx/>
                        <a:buNone/>
                      </a:pPr>
                      <a:r>
                        <a:rPr kumimoji="1" lang="en-US" altLang="ja-JP" sz="1400" i="0">
                          <a:solidFill>
                            <a:srgbClr val="FF0000"/>
                          </a:solidFill>
                          <a:latin typeface="Meiryo UI" panose="020B0604030504040204" pitchFamily="50" charset="-128"/>
                          <a:ea typeface="Meiryo UI" panose="020B0604030504040204" pitchFamily="50" charset="-128"/>
                        </a:rPr>
                        <a:t>【</a:t>
                      </a:r>
                      <a:r>
                        <a:rPr kumimoji="1" lang="ja-JP" altLang="en-US" sz="1400" i="0">
                          <a:solidFill>
                            <a:srgbClr val="FF0000"/>
                          </a:solidFill>
                          <a:latin typeface="Meiryo UI" panose="020B0604030504040204" pitchFamily="50" charset="-128"/>
                          <a:ea typeface="Meiryo UI" panose="020B0604030504040204" pitchFamily="50" charset="-128"/>
                        </a:rPr>
                        <a:t>アウトカム指標（成果指標）</a:t>
                      </a:r>
                      <a:r>
                        <a:rPr kumimoji="1" lang="en-US" altLang="ja-JP" sz="1400" i="0">
                          <a:solidFill>
                            <a:srgbClr val="FF0000"/>
                          </a:solidFill>
                          <a:latin typeface="Meiryo UI" panose="020B0604030504040204" pitchFamily="50" charset="-128"/>
                          <a:ea typeface="Meiryo UI" panose="020B0604030504040204" pitchFamily="50" charset="-128"/>
                        </a:rPr>
                        <a:t>】</a:t>
                      </a:r>
                    </a:p>
                    <a:p>
                      <a:pPr marL="0" indent="0">
                        <a:lnSpc>
                          <a:spcPts val="1700"/>
                        </a:lnSpc>
                        <a:buFontTx/>
                        <a:buNone/>
                      </a:pPr>
                      <a:r>
                        <a:rPr kumimoji="1" lang="ja-JP" altLang="en-US" sz="1400" i="0">
                          <a:solidFill>
                            <a:srgbClr val="FF0000"/>
                          </a:solidFill>
                          <a:latin typeface="Meiryo UI" panose="020B0604030504040204" pitchFamily="50" charset="-128"/>
                          <a:ea typeface="Meiryo UI" panose="020B0604030504040204" pitchFamily="50" charset="-128"/>
                        </a:rPr>
                        <a:t>①</a:t>
                      </a:r>
                      <a:endParaRPr kumimoji="1" lang="en-US" altLang="ja-JP" sz="1400" i="0">
                        <a:solidFill>
                          <a:srgbClr val="FF0000"/>
                        </a:solidFill>
                        <a:latin typeface="Meiryo UI" panose="020B0604030504040204" pitchFamily="50" charset="-128"/>
                        <a:ea typeface="Meiryo UI" panose="020B0604030504040204" pitchFamily="50" charset="-128"/>
                      </a:endParaRPr>
                    </a:p>
                    <a:p>
                      <a:pPr marL="0" indent="0">
                        <a:lnSpc>
                          <a:spcPts val="1700"/>
                        </a:lnSpc>
                        <a:buFontTx/>
                        <a:buNone/>
                      </a:pPr>
                      <a:r>
                        <a:rPr kumimoji="1" lang="ja-JP" altLang="en-US" sz="1400" i="0">
                          <a:solidFill>
                            <a:srgbClr val="FF0000"/>
                          </a:solidFill>
                          <a:latin typeface="Meiryo UI" panose="020B0604030504040204" pitchFamily="50" charset="-128"/>
                          <a:ea typeface="Meiryo UI" panose="020B0604030504040204" pitchFamily="50" charset="-128"/>
                        </a:rPr>
                        <a:t>②</a:t>
                      </a:r>
                      <a:endParaRPr kumimoji="1" lang="en-US" altLang="ja-JP" sz="1400" i="0">
                        <a:solidFill>
                          <a:srgbClr val="FF0000"/>
                        </a:solidFill>
                        <a:latin typeface="Meiryo UI" panose="020B0604030504040204" pitchFamily="50" charset="-128"/>
                        <a:ea typeface="Meiryo UI" panose="020B0604030504040204" pitchFamily="50" charset="-128"/>
                      </a:endParaRPr>
                    </a:p>
                    <a:p>
                      <a:pPr marL="0" indent="0">
                        <a:lnSpc>
                          <a:spcPts val="1700"/>
                        </a:lnSpc>
                        <a:buFontTx/>
                        <a:buNone/>
                      </a:pPr>
                      <a:r>
                        <a:rPr kumimoji="1" lang="ja-JP" altLang="en-US" sz="1400" i="0">
                          <a:solidFill>
                            <a:srgbClr val="FF0000"/>
                          </a:solidFill>
                          <a:latin typeface="Meiryo UI" panose="020B0604030504040204" pitchFamily="50" charset="-128"/>
                          <a:ea typeface="Meiryo UI" panose="020B0604030504040204" pitchFamily="50" charset="-128"/>
                        </a:rPr>
                        <a:t>③</a:t>
                      </a:r>
                      <a:endParaRPr kumimoji="1" lang="ja-JP" altLang="en-US"/>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936593758"/>
                  </a:ext>
                </a:extLst>
              </a:tr>
            </a:tbl>
          </a:graphicData>
        </a:graphic>
      </p:graphicFrame>
      <p:sp>
        <p:nvSpPr>
          <p:cNvPr id="1517" name="テキスト ボックス 90"/>
          <p:cNvSpPr txBox="1"/>
          <p:nvPr/>
        </p:nvSpPr>
        <p:spPr>
          <a:xfrm>
            <a:off x="9252520" y="147255"/>
            <a:ext cx="2348720"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4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rPr>
              <a:t>公表資料として作成すること</a:t>
            </a:r>
            <a:endParaRPr kumimoji="1" lang="en-US" altLang="ja-JP" sz="14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5405C1CB-11C2-7F6F-5402-4B21FC4C8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1683" y="2294865"/>
            <a:ext cx="4053912" cy="3528000"/>
          </a:xfrm>
          <a:prstGeom prst="rect">
            <a:avLst/>
          </a:prstGeom>
        </p:spPr>
      </p:pic>
      <p:sp>
        <p:nvSpPr>
          <p:cNvPr id="2" name="四角形: 角を丸くする 1">
            <a:extLst>
              <a:ext uri="{FF2B5EF4-FFF2-40B4-BE49-F238E27FC236}">
                <a16:creationId xmlns:a16="http://schemas.microsoft.com/office/drawing/2014/main" id="{00000000-0008-0000-0000-000048000000}"/>
              </a:ext>
            </a:extLst>
          </p:cNvPr>
          <p:cNvSpPr/>
          <p:nvPr/>
        </p:nvSpPr>
        <p:spPr>
          <a:xfrm>
            <a:off x="9252520" y="841345"/>
            <a:ext cx="4969243" cy="1388219"/>
          </a:xfrm>
          <a:prstGeom prst="roundRect">
            <a:avLst>
              <a:gd name="adj" fmla="val 13697"/>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3231" rIns="33231" rtlCol="0" anchor="ctr"/>
          <a:lstStyle>
            <a:defPPr>
              <a:defRPr lang="en-US"/>
            </a:defPPr>
            <a:lvl1pPr marL="0" indent="0" algn="l" rtl="0" fontAlgn="base">
              <a:spcBef>
                <a:spcPct val="0"/>
              </a:spcBef>
              <a:spcAft>
                <a:spcPct val="0"/>
              </a:spcAft>
              <a:defRPr sz="1900" kern="1200">
                <a:solidFill>
                  <a:schemeClr val="lt1"/>
                </a:solidFill>
                <a:latin typeface="+mn-lt"/>
                <a:ea typeface="+mn-ea"/>
                <a:cs typeface="+mn-cs"/>
              </a:defRPr>
            </a:lvl1pPr>
            <a:lvl2pPr marL="429768" indent="0" algn="l" rtl="0" fontAlgn="base">
              <a:spcBef>
                <a:spcPct val="0"/>
              </a:spcBef>
              <a:spcAft>
                <a:spcPct val="0"/>
              </a:spcAft>
              <a:defRPr sz="1900" kern="1200">
                <a:solidFill>
                  <a:schemeClr val="lt1"/>
                </a:solidFill>
                <a:latin typeface="+mn-lt"/>
                <a:ea typeface="+mn-ea"/>
                <a:cs typeface="+mn-cs"/>
              </a:defRPr>
            </a:lvl2pPr>
            <a:lvl3pPr marL="859536" indent="0" algn="l" rtl="0" fontAlgn="base">
              <a:spcBef>
                <a:spcPct val="0"/>
              </a:spcBef>
              <a:spcAft>
                <a:spcPct val="0"/>
              </a:spcAft>
              <a:defRPr sz="1900" kern="1200">
                <a:solidFill>
                  <a:schemeClr val="lt1"/>
                </a:solidFill>
                <a:latin typeface="+mn-lt"/>
                <a:ea typeface="+mn-ea"/>
                <a:cs typeface="+mn-cs"/>
              </a:defRPr>
            </a:lvl3pPr>
            <a:lvl4pPr marL="1289304" indent="0" algn="l" rtl="0" fontAlgn="base">
              <a:spcBef>
                <a:spcPct val="0"/>
              </a:spcBef>
              <a:spcAft>
                <a:spcPct val="0"/>
              </a:spcAft>
              <a:defRPr sz="1900" kern="1200">
                <a:solidFill>
                  <a:schemeClr val="lt1"/>
                </a:solidFill>
                <a:latin typeface="+mn-lt"/>
                <a:ea typeface="+mn-ea"/>
                <a:cs typeface="+mn-cs"/>
              </a:defRPr>
            </a:lvl4pPr>
            <a:lvl5pPr marL="1719072" indent="0" algn="l" rtl="0" fontAlgn="base">
              <a:spcBef>
                <a:spcPct val="0"/>
              </a:spcBef>
              <a:spcAft>
                <a:spcPct val="0"/>
              </a:spcAft>
              <a:defRPr sz="1900" kern="1200">
                <a:solidFill>
                  <a:schemeClr val="lt1"/>
                </a:solidFill>
                <a:latin typeface="+mn-lt"/>
                <a:ea typeface="+mn-ea"/>
                <a:cs typeface="+mn-cs"/>
              </a:defRPr>
            </a:lvl5pPr>
            <a:lvl6pPr marL="2148840" indent="0" algn="l" defTabSz="859536" rtl="0" eaLnBrk="1" latinLnBrk="0" hangingPunct="1">
              <a:defRPr sz="1900" kern="1200">
                <a:solidFill>
                  <a:schemeClr val="lt1"/>
                </a:solidFill>
                <a:latin typeface="+mn-lt"/>
                <a:ea typeface="+mn-ea"/>
                <a:cs typeface="+mn-cs"/>
              </a:defRPr>
            </a:lvl6pPr>
            <a:lvl7pPr marL="2578608" indent="0" algn="l" defTabSz="859536" rtl="0" eaLnBrk="1" latinLnBrk="0" hangingPunct="1">
              <a:defRPr sz="1900" kern="1200">
                <a:solidFill>
                  <a:schemeClr val="lt1"/>
                </a:solidFill>
                <a:latin typeface="+mn-lt"/>
                <a:ea typeface="+mn-ea"/>
                <a:cs typeface="+mn-cs"/>
              </a:defRPr>
            </a:lvl7pPr>
            <a:lvl8pPr marL="3008376" indent="0" algn="l" defTabSz="859536" rtl="0" eaLnBrk="1" latinLnBrk="0" hangingPunct="1">
              <a:defRPr sz="1900" kern="1200">
                <a:solidFill>
                  <a:schemeClr val="lt1"/>
                </a:solidFill>
                <a:latin typeface="+mn-lt"/>
                <a:ea typeface="+mn-ea"/>
                <a:cs typeface="+mn-cs"/>
              </a:defRPr>
            </a:lvl8pPr>
            <a:lvl9pPr marL="3438144" indent="0" algn="l" defTabSz="859536" rtl="0" eaLnBrk="1" latinLnBrk="0" hangingPunct="1">
              <a:defRPr sz="1900" kern="1200">
                <a:solidFill>
                  <a:schemeClr val="lt1"/>
                </a:solidFill>
                <a:latin typeface="+mn-lt"/>
                <a:ea typeface="+mn-ea"/>
                <a:cs typeface="+mn-cs"/>
              </a:defRPr>
            </a:lvl9pPr>
          </a:lstStyle>
          <a:p>
            <a:pPr>
              <a:lnSpc>
                <a:spcPts val="1754"/>
              </a:lnSpc>
            </a:pPr>
            <a:r>
              <a:rPr lang="en-US" altLang="ja-JP" sz="1108" dirty="0">
                <a:solidFill>
                  <a:schemeClr val="tx1"/>
                </a:solidFill>
                <a:latin typeface="Meiryo UI" panose="020B0604030504040204" pitchFamily="50" charset="-128"/>
                <a:ea typeface="Meiryo UI" panose="020B0604030504040204" pitchFamily="50" charset="-128"/>
              </a:rPr>
              <a:t>【</a:t>
            </a:r>
            <a:r>
              <a:rPr lang="ja-JP" altLang="en-US" sz="1108" dirty="0">
                <a:solidFill>
                  <a:schemeClr val="tx1"/>
                </a:solidFill>
                <a:latin typeface="Meiryo UI" panose="020B0604030504040204" pitchFamily="50" charset="-128"/>
                <a:ea typeface="Meiryo UI" panose="020B0604030504040204" pitchFamily="50" charset="-128"/>
              </a:rPr>
              <a:t>事業概要</a:t>
            </a:r>
            <a:r>
              <a:rPr lang="en-US" altLang="ja-JP" sz="1108" dirty="0">
                <a:solidFill>
                  <a:schemeClr val="tx1"/>
                </a:solidFill>
                <a:latin typeface="Meiryo UI" panose="020B0604030504040204" pitchFamily="50" charset="-128"/>
                <a:ea typeface="Meiryo UI" panose="020B0604030504040204" pitchFamily="50" charset="-128"/>
              </a:rPr>
              <a:t>】</a:t>
            </a:r>
          </a:p>
          <a:p>
            <a:pPr>
              <a:lnSpc>
                <a:spcPts val="1754"/>
              </a:lnSpc>
            </a:pPr>
            <a:r>
              <a:rPr lang="ja-JP" altLang="en-US" sz="1108" dirty="0">
                <a:solidFill>
                  <a:schemeClr val="tx1"/>
                </a:solidFill>
                <a:latin typeface="Meiryo UI" panose="020B0604030504040204" pitchFamily="50" charset="-128"/>
                <a:ea typeface="Meiryo UI" panose="020B0604030504040204" pitchFamily="50" charset="-128"/>
              </a:rPr>
              <a:t>本交付金では職員の業務効率化を主目的とするものについては対象外としておりますので、課題などにおいて職員の業務負担などに関するものは記載いただく必要はございませんので削除願います。</a:t>
            </a:r>
            <a:endParaRPr lang="en-US" altLang="ja-JP" sz="1108"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98978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ab86247-e827-4807-8a7c-ba438eac271a" xsi:nil="true"/>
    <lcf76f155ced4ddcb4097134ff3c332f xmlns="c8c2bf7b-4f64-4e29-a2b4-236f5158b64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70A45C8B5F79A49804CC1C801862E2C" ma:contentTypeVersion="11" ma:contentTypeDescription="新しいドキュメントを作成します。" ma:contentTypeScope="" ma:versionID="074650c20fb15b49ba6eb63bb6a1327c">
  <xsd:schema xmlns:xsd="http://www.w3.org/2001/XMLSchema" xmlns:xs="http://www.w3.org/2001/XMLSchema" xmlns:p="http://schemas.microsoft.com/office/2006/metadata/properties" xmlns:ns2="c8c2bf7b-4f64-4e29-a2b4-236f5158b642" xmlns:ns3="1ab86247-e827-4807-8a7c-ba438eac271a" targetNamespace="http://schemas.microsoft.com/office/2006/metadata/properties" ma:root="true" ma:fieldsID="36049a714191fad5922010437ee4fe18" ns2:_="" ns3:_="">
    <xsd:import namespace="c8c2bf7b-4f64-4e29-a2b4-236f5158b642"/>
    <xsd:import namespace="1ab86247-e827-4807-8a7c-ba438eac271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c2bf7b-4f64-4e29-a2b4-236f5158b6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b86247-e827-4807-8a7c-ba438eac271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2bb3cfc0-1671-4cfd-b05d-3a32fb7a4c17}" ma:internalName="TaxCatchAll" ma:showField="CatchAllData" ma:web="1ab86247-e827-4807-8a7c-ba438eac27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1DA1CF-4544-4D53-ACB2-C89457FCFBA2}">
  <ds:schemaRefs>
    <ds:schemaRef ds:uri="http://www.w3.org/XML/1998/namespace"/>
    <ds:schemaRef ds:uri="http://purl.org/dc/elements/1.1/"/>
    <ds:schemaRef ds:uri="c8c2bf7b-4f64-4e29-a2b4-236f5158b642"/>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ab86247-e827-4807-8a7c-ba438eac271a"/>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721820E-DCDD-4A42-BED3-7D2E984FA57C}">
  <ds:schemaRefs>
    <ds:schemaRef ds:uri="http://schemas.microsoft.com/sharepoint/v3/contenttype/forms"/>
  </ds:schemaRefs>
</ds:datastoreItem>
</file>

<file path=customXml/itemProps3.xml><?xml version="1.0" encoding="utf-8"?>
<ds:datastoreItem xmlns:ds="http://schemas.openxmlformats.org/officeDocument/2006/customXml" ds:itemID="{C5931830-DEBC-46E4-B529-E297AF7C09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c2bf7b-4f64-4e29-a2b4-236f5158b642"/>
    <ds:schemaRef ds:uri="1ab86247-e827-4807-8a7c-ba438eac27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1482</TotalTime>
  <Words>328</Words>
  <Application>Microsoft Office PowerPoint</Application>
  <PresentationFormat>画面に合わせる (4:3)</PresentationFormat>
  <Paragraphs>27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游ゴシック Light</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半嶺　慧</dc:creator>
  <cp:lastModifiedBy>半嶺 慧</cp:lastModifiedBy>
  <cp:revision>28</cp:revision>
  <dcterms:created xsi:type="dcterms:W3CDTF">2021-06-15T06:47:27Z</dcterms:created>
  <dcterms:modified xsi:type="dcterms:W3CDTF">2026-04-06T00:55:47Z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0x010100B70A45C8B5F79A49804CC1C801862E2C</vt:lpwstr>
  </property>
  <property fmtid="{D5CDD505-2E9C-101B-9397-08002B2CF9AE}" pid="3" name="MSIP_Label_ea60d57e-af5b-4752-ac57-3e4f28ca11dc_Enabled">
    <vt:lpwstr>true</vt:lpwstr>
  </property>
  <property fmtid="{D5CDD505-2E9C-101B-9397-08002B2CF9AE}" pid="4" name="MSIP_Label_ea60d57e-af5b-4752-ac57-3e4f28ca11dc_SetDate">
    <vt:lpwstr>2022-11-16T05:12:51Z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50218168-5ea9-481f-9d22-2e612a414aa7</vt:lpwstr>
  </property>
  <property fmtid="{D5CDD505-2E9C-101B-9397-08002B2CF9AE}" pid="9" name="MSIP_Label_ea60d57e-af5b-4752-ac57-3e4f28ca11dc_ContentBits">
    <vt:lpwstr>0</vt:lpwstr>
  </property>
  <property fmtid="{D5CDD505-2E9C-101B-9397-08002B2CF9AE}" pid="10" name="MediaServiceImageTags">
    <vt:lpwstr/>
  </property>
</Properties>
</file>