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64" r:id="rId2"/>
  </p:sldIdLst>
  <p:sldSz cx="6858000" cy="9906000" type="A4"/>
  <p:notesSz cx="9866313" cy="6735763"/>
  <p:defaultTextStyle>
    <a:defPPr>
      <a:defRPr lang="ja-JP"/>
    </a:defPPr>
    <a:lvl1pPr algn="l" rtl="0" fontAlgn="base">
      <a:spcBef>
        <a:spcPct val="0"/>
      </a:spcBef>
      <a:spcAft>
        <a:spcPct val="0"/>
      </a:spcAft>
      <a:defRPr kumimoji="1" kern="1200">
        <a:solidFill>
          <a:schemeClr val="tx1"/>
        </a:solidFill>
        <a:latin typeface="Arial" charset="0"/>
        <a:ea typeface="ＭＳ Ｐゴシック" charset="-128"/>
        <a:cs typeface="+mn-cs"/>
      </a:defRPr>
    </a:lvl1pPr>
    <a:lvl2pPr marL="457200" algn="l" rtl="0" fontAlgn="base">
      <a:spcBef>
        <a:spcPct val="0"/>
      </a:spcBef>
      <a:spcAft>
        <a:spcPct val="0"/>
      </a:spcAft>
      <a:defRPr kumimoji="1" kern="1200">
        <a:solidFill>
          <a:schemeClr val="tx1"/>
        </a:solidFill>
        <a:latin typeface="Arial" charset="0"/>
        <a:ea typeface="ＭＳ Ｐゴシック" charset="-128"/>
        <a:cs typeface="+mn-cs"/>
      </a:defRPr>
    </a:lvl2pPr>
    <a:lvl3pPr marL="914400" algn="l" rtl="0" fontAlgn="base">
      <a:spcBef>
        <a:spcPct val="0"/>
      </a:spcBef>
      <a:spcAft>
        <a:spcPct val="0"/>
      </a:spcAft>
      <a:defRPr kumimoji="1" kern="1200">
        <a:solidFill>
          <a:schemeClr val="tx1"/>
        </a:solidFill>
        <a:latin typeface="Arial" charset="0"/>
        <a:ea typeface="ＭＳ Ｐゴシック" charset="-128"/>
        <a:cs typeface="+mn-cs"/>
      </a:defRPr>
    </a:lvl3pPr>
    <a:lvl4pPr marL="1371600" algn="l" rtl="0" fontAlgn="base">
      <a:spcBef>
        <a:spcPct val="0"/>
      </a:spcBef>
      <a:spcAft>
        <a:spcPct val="0"/>
      </a:spcAft>
      <a:defRPr kumimoji="1" kern="1200">
        <a:solidFill>
          <a:schemeClr val="tx1"/>
        </a:solidFill>
        <a:latin typeface="Arial" charset="0"/>
        <a:ea typeface="ＭＳ Ｐゴシック" charset="-128"/>
        <a:cs typeface="+mn-cs"/>
      </a:defRPr>
    </a:lvl4pPr>
    <a:lvl5pPr marL="1828800" algn="l" rtl="0" fontAlgn="base">
      <a:spcBef>
        <a:spcPct val="0"/>
      </a:spcBef>
      <a:spcAft>
        <a:spcPct val="0"/>
      </a:spcAft>
      <a:defRPr kumimoji="1" kern="1200">
        <a:solidFill>
          <a:schemeClr val="tx1"/>
        </a:solidFill>
        <a:latin typeface="Arial" charset="0"/>
        <a:ea typeface="ＭＳ Ｐゴシック" charset="-128"/>
        <a:cs typeface="+mn-cs"/>
      </a:defRPr>
    </a:lvl5pPr>
    <a:lvl6pPr marL="2286000" algn="l" defTabSz="914400" rtl="0" eaLnBrk="1" latinLnBrk="0" hangingPunct="1">
      <a:defRPr kumimoji="1" kern="1200">
        <a:solidFill>
          <a:schemeClr val="tx1"/>
        </a:solidFill>
        <a:latin typeface="Arial" charset="0"/>
        <a:ea typeface="ＭＳ Ｐゴシック" charset="-128"/>
        <a:cs typeface="+mn-cs"/>
      </a:defRPr>
    </a:lvl6pPr>
    <a:lvl7pPr marL="2743200" algn="l" defTabSz="914400" rtl="0" eaLnBrk="1" latinLnBrk="0" hangingPunct="1">
      <a:defRPr kumimoji="1" kern="1200">
        <a:solidFill>
          <a:schemeClr val="tx1"/>
        </a:solidFill>
        <a:latin typeface="Arial" charset="0"/>
        <a:ea typeface="ＭＳ Ｐゴシック" charset="-128"/>
        <a:cs typeface="+mn-cs"/>
      </a:defRPr>
    </a:lvl7pPr>
    <a:lvl8pPr marL="3200400" algn="l" defTabSz="914400" rtl="0" eaLnBrk="1" latinLnBrk="0" hangingPunct="1">
      <a:defRPr kumimoji="1" kern="1200">
        <a:solidFill>
          <a:schemeClr val="tx1"/>
        </a:solidFill>
        <a:latin typeface="Arial" charset="0"/>
        <a:ea typeface="ＭＳ Ｐゴシック" charset="-128"/>
        <a:cs typeface="+mn-cs"/>
      </a:defRPr>
    </a:lvl8pPr>
    <a:lvl9pPr marL="3657600" algn="l" defTabSz="914400" rtl="0" eaLnBrk="1" latinLnBrk="0" hangingPunct="1">
      <a:defRPr kumimoji="1" kern="1200">
        <a:solidFill>
          <a:schemeClr val="tx1"/>
        </a:solidFill>
        <a:latin typeface="Arial" charset="0"/>
        <a:ea typeface="ＭＳ Ｐゴシック" charset="-128"/>
        <a:cs typeface="+mn-cs"/>
      </a:defRPr>
    </a:lvl9pPr>
  </p:defaultTextStyle>
  <p:extLst>
    <p:ext uri="{EFAFB233-063F-42B5-8137-9DF3F51BA10A}">
      <p15:sldGuideLst xmlns:p15="http://schemas.microsoft.com/office/powerpoint/2012/main">
        <p15:guide id="1" orient="horz" pos="3120">
          <p15:clr>
            <a:srgbClr val="A4A3A4"/>
          </p15:clr>
        </p15:guide>
        <p15:guide id="2" pos="216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66FF"/>
    <a:srgbClr val="0000FF"/>
    <a:srgbClr val="99FF99"/>
    <a:srgbClr val="FF9900"/>
    <a:srgbClr val="CC6600"/>
    <a:srgbClr val="00FFFF"/>
    <a:srgbClr val="CCECFF"/>
    <a:srgbClr val="FFCC66"/>
    <a:srgbClr val="CCFFCC"/>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0237" autoAdjust="0"/>
    <p:restoredTop sz="96261" autoAdjust="0"/>
  </p:normalViewPr>
  <p:slideViewPr>
    <p:cSldViewPr>
      <p:cViewPr varScale="1">
        <p:scale>
          <a:sx n="77" d="100"/>
          <a:sy n="77" d="100"/>
        </p:scale>
        <p:origin x="3462" y="78"/>
      </p:cViewPr>
      <p:guideLst>
        <p:guide orient="horz" pos="3120"/>
        <p:guide pos="2160"/>
      </p:guideLst>
    </p:cSldViewPr>
  </p:slideViewPr>
  <p:outlineViewPr>
    <p:cViewPr>
      <p:scale>
        <a:sx n="33" d="100"/>
        <a:sy n="33" d="100"/>
      </p:scale>
      <p:origin x="0" y="0"/>
    </p:cViewPr>
  </p:outlineViewPr>
  <p:notesTextViewPr>
    <p:cViewPr>
      <p:scale>
        <a:sx n="100" d="100"/>
        <a:sy n="100" d="100"/>
      </p:scale>
      <p:origin x="0" y="0"/>
    </p:cViewPr>
  </p:notesTextViewPr>
  <p:notesViewPr>
    <p:cSldViewPr>
      <p:cViewPr varScale="1">
        <p:scale>
          <a:sx n="114" d="100"/>
          <a:sy n="114" d="100"/>
        </p:scale>
        <p:origin x="630" y="84"/>
      </p:cViewPr>
      <p:guideLst/>
    </p:cSldViewPr>
  </p:notes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スライド イメージ プレースホルダー 3"/>
          <p:cNvSpPr>
            <a:spLocks noGrp="1" noRot="1" noChangeAspect="1"/>
          </p:cNvSpPr>
          <p:nvPr>
            <p:ph type="sldImg" idx="2"/>
          </p:nvPr>
        </p:nvSpPr>
        <p:spPr>
          <a:xfrm>
            <a:off x="471488" y="273050"/>
            <a:ext cx="4273550" cy="6172200"/>
          </a:xfrm>
          <a:prstGeom prst="rect">
            <a:avLst/>
          </a:prstGeom>
          <a:noFill/>
          <a:ln w="12700">
            <a:solidFill>
              <a:prstClr val="black"/>
            </a:solidFill>
          </a:ln>
        </p:spPr>
        <p:txBody>
          <a:bodyPr vert="horz" lIns="91431" tIns="45715" rIns="91431" bIns="45715" rtlCol="0" anchor="ctr"/>
          <a:lstStyle/>
          <a:p>
            <a:endParaRPr lang="ja-JP" altLang="en-US"/>
          </a:p>
        </p:txBody>
      </p:sp>
      <p:sp>
        <p:nvSpPr>
          <p:cNvPr id="5" name="ノート プレースホルダー 4"/>
          <p:cNvSpPr>
            <a:spLocks noGrp="1"/>
          </p:cNvSpPr>
          <p:nvPr>
            <p:ph type="body" sz="quarter" idx="3"/>
          </p:nvPr>
        </p:nvSpPr>
        <p:spPr>
          <a:xfrm>
            <a:off x="5191947" y="272267"/>
            <a:ext cx="4276254" cy="6172607"/>
          </a:xfrm>
          <a:prstGeom prst="rect">
            <a:avLst/>
          </a:prstGeom>
        </p:spPr>
        <p:txBody>
          <a:bodyPr vert="horz" lIns="91431" tIns="45715" rIns="91431" bIns="45715"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スライド番号プレースホルダー 6"/>
          <p:cNvSpPr>
            <a:spLocks noGrp="1"/>
          </p:cNvSpPr>
          <p:nvPr>
            <p:ph type="sldNum" sz="quarter" idx="5"/>
          </p:nvPr>
        </p:nvSpPr>
        <p:spPr>
          <a:xfrm>
            <a:off x="8964308" y="6444873"/>
            <a:ext cx="899680" cy="289806"/>
          </a:xfrm>
          <a:prstGeom prst="rect">
            <a:avLst/>
          </a:prstGeom>
        </p:spPr>
        <p:txBody>
          <a:bodyPr vert="horz" lIns="91431" tIns="45715" rIns="91431" bIns="45715" rtlCol="0" anchor="b"/>
          <a:lstStyle>
            <a:lvl1pPr algn="r">
              <a:defRPr sz="1200"/>
            </a:lvl1pPr>
          </a:lstStyle>
          <a:p>
            <a:fld id="{85577B25-1453-4F08-8F71-F71CF41D059D}" type="slidenum">
              <a:rPr kumimoji="1" lang="ja-JP" altLang="en-US" smtClean="0"/>
              <a:t>‹#›</a:t>
            </a:fld>
            <a:endParaRPr kumimoji="1" lang="ja-JP" altLang="en-US"/>
          </a:p>
        </p:txBody>
      </p:sp>
    </p:spTree>
    <p:extLst>
      <p:ext uri="{BB962C8B-B14F-4D97-AF65-F5344CB8AC3E}">
        <p14:creationId xmlns:p14="http://schemas.microsoft.com/office/powerpoint/2010/main" val="2944617761"/>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471488" y="273050"/>
            <a:ext cx="4273550" cy="6172200"/>
          </a:xfrm>
        </p:spPr>
      </p:sp>
      <p:sp>
        <p:nvSpPr>
          <p:cNvPr id="4" name="スライド番号プレースホルダー 3"/>
          <p:cNvSpPr>
            <a:spLocks noGrp="1"/>
          </p:cNvSpPr>
          <p:nvPr>
            <p:ph type="sldNum" sz="quarter" idx="5"/>
          </p:nvPr>
        </p:nvSpPr>
        <p:spPr/>
        <p:txBody>
          <a:bodyPr/>
          <a:lstStyle/>
          <a:p>
            <a:fld id="{85577B25-1453-4F08-8F71-F71CF41D059D}" type="slidenum">
              <a:rPr kumimoji="1" lang="ja-JP" altLang="en-US" smtClean="0"/>
              <a:t>1</a:t>
            </a:fld>
            <a:endParaRPr kumimoji="1" lang="ja-JP" altLang="en-US"/>
          </a:p>
        </p:txBody>
      </p:sp>
      <p:sp>
        <p:nvSpPr>
          <p:cNvPr id="6" name="ノート プレースホルダー 5">
            <a:extLst>
              <a:ext uri="{FF2B5EF4-FFF2-40B4-BE49-F238E27FC236}">
                <a16:creationId xmlns:a16="http://schemas.microsoft.com/office/drawing/2014/main" id="{7019E897-E929-4E7F-A676-2105BDE9BE67}"/>
              </a:ext>
            </a:extLst>
          </p:cNvPr>
          <p:cNvSpPr>
            <a:spLocks noGrp="1"/>
          </p:cNvSpPr>
          <p:nvPr>
            <p:ph type="body" sz="quarter" idx="3"/>
          </p:nvPr>
        </p:nvSpPr>
        <p:spPr/>
        <p:txBody>
          <a:bodyPr/>
          <a:lstStyle/>
          <a:p>
            <a:endParaRPr lang="ja-JP" altLang="en-US"/>
          </a:p>
        </p:txBody>
      </p:sp>
    </p:spTree>
    <p:extLst>
      <p:ext uri="{BB962C8B-B14F-4D97-AF65-F5344CB8AC3E}">
        <p14:creationId xmlns:p14="http://schemas.microsoft.com/office/powerpoint/2010/main" val="154980007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514350" y="3076575"/>
            <a:ext cx="5829300" cy="2124075"/>
          </a:xfrm>
        </p:spPr>
        <p:txBody>
          <a:bodyPr/>
          <a:lstStyle/>
          <a:p>
            <a:r>
              <a:rPr lang="ja-JP" altLang="en-US"/>
              <a:t>マスター タイトルの書式設定</a:t>
            </a:r>
          </a:p>
        </p:txBody>
      </p:sp>
      <p:sp>
        <p:nvSpPr>
          <p:cNvPr id="3" name="サブタイトル 2"/>
          <p:cNvSpPr>
            <a:spLocks noGrp="1"/>
          </p:cNvSpPr>
          <p:nvPr>
            <p:ph type="subTitle" idx="1"/>
          </p:nvPr>
        </p:nvSpPr>
        <p:spPr>
          <a:xfrm>
            <a:off x="1028700" y="5613400"/>
            <a:ext cx="4800600" cy="2532063"/>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ja-JP" altLang="en-US"/>
              <a:t>マスター サブタイトルの書式設定</a:t>
            </a:r>
          </a:p>
        </p:txBody>
      </p:sp>
      <p:sp>
        <p:nvSpPr>
          <p:cNvPr id="4" name="日付プレースホルダー 3"/>
          <p:cNvSpPr>
            <a:spLocks noGrp="1"/>
          </p:cNvSpPr>
          <p:nvPr>
            <p:ph type="dt" sz="half" idx="10"/>
          </p:nvPr>
        </p:nvSpPr>
        <p:spPr/>
        <p:txBody>
          <a:bodyPr/>
          <a:lstStyle>
            <a:lvl1pPr>
              <a:defRPr/>
            </a:lvl1pPr>
          </a:lstStyle>
          <a:p>
            <a:endParaRPr lang="en-US" altLang="ja-JP"/>
          </a:p>
        </p:txBody>
      </p:sp>
      <p:sp>
        <p:nvSpPr>
          <p:cNvPr id="5" name="フッター プレースホルダー 4"/>
          <p:cNvSpPr>
            <a:spLocks noGrp="1"/>
          </p:cNvSpPr>
          <p:nvPr>
            <p:ph type="ftr" sz="quarter" idx="11"/>
          </p:nvPr>
        </p:nvSpPr>
        <p:spPr/>
        <p:txBody>
          <a:bodyPr/>
          <a:lstStyle>
            <a:lvl1pPr>
              <a:defRPr/>
            </a:lvl1pPr>
          </a:lstStyle>
          <a:p>
            <a:endParaRPr lang="en-US" altLang="ja-JP"/>
          </a:p>
        </p:txBody>
      </p:sp>
      <p:sp>
        <p:nvSpPr>
          <p:cNvPr id="6" name="スライド番号プレースホルダー 5"/>
          <p:cNvSpPr>
            <a:spLocks noGrp="1"/>
          </p:cNvSpPr>
          <p:nvPr>
            <p:ph type="sldNum" sz="quarter" idx="12"/>
          </p:nvPr>
        </p:nvSpPr>
        <p:spPr/>
        <p:txBody>
          <a:bodyPr/>
          <a:lstStyle>
            <a:lvl1pPr>
              <a:defRPr/>
            </a:lvl1pPr>
          </a:lstStyle>
          <a:p>
            <a:fld id="{CFCB8B9A-EE22-41A0-8B49-7FE934F17DF2}" type="slidenum">
              <a:rPr lang="en-US" altLang="ja-JP"/>
              <a:pPr/>
              <a:t>‹#›</a:t>
            </a:fld>
            <a:endParaRPr lang="en-US" altLang="ja-JP"/>
          </a:p>
        </p:txBody>
      </p:sp>
    </p:spTree>
    <p:extLst>
      <p:ext uri="{BB962C8B-B14F-4D97-AF65-F5344CB8AC3E}">
        <p14:creationId xmlns:p14="http://schemas.microsoft.com/office/powerpoint/2010/main" val="31139207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ー 3"/>
          <p:cNvSpPr>
            <a:spLocks noGrp="1"/>
          </p:cNvSpPr>
          <p:nvPr>
            <p:ph type="dt" sz="half" idx="10"/>
          </p:nvPr>
        </p:nvSpPr>
        <p:spPr/>
        <p:txBody>
          <a:bodyPr/>
          <a:lstStyle>
            <a:lvl1pPr>
              <a:defRPr/>
            </a:lvl1pPr>
          </a:lstStyle>
          <a:p>
            <a:endParaRPr lang="en-US" altLang="ja-JP"/>
          </a:p>
        </p:txBody>
      </p:sp>
      <p:sp>
        <p:nvSpPr>
          <p:cNvPr id="5" name="フッター プレースホルダー 4"/>
          <p:cNvSpPr>
            <a:spLocks noGrp="1"/>
          </p:cNvSpPr>
          <p:nvPr>
            <p:ph type="ftr" sz="quarter" idx="11"/>
          </p:nvPr>
        </p:nvSpPr>
        <p:spPr/>
        <p:txBody>
          <a:bodyPr/>
          <a:lstStyle>
            <a:lvl1pPr>
              <a:defRPr/>
            </a:lvl1pPr>
          </a:lstStyle>
          <a:p>
            <a:endParaRPr lang="en-US" altLang="ja-JP"/>
          </a:p>
        </p:txBody>
      </p:sp>
      <p:sp>
        <p:nvSpPr>
          <p:cNvPr id="6" name="スライド番号プレースホルダー 5"/>
          <p:cNvSpPr>
            <a:spLocks noGrp="1"/>
          </p:cNvSpPr>
          <p:nvPr>
            <p:ph type="sldNum" sz="quarter" idx="12"/>
          </p:nvPr>
        </p:nvSpPr>
        <p:spPr/>
        <p:txBody>
          <a:bodyPr/>
          <a:lstStyle>
            <a:lvl1pPr>
              <a:defRPr/>
            </a:lvl1pPr>
          </a:lstStyle>
          <a:p>
            <a:fld id="{40359C73-DA4C-4377-9C22-730A9C311DDA}" type="slidenum">
              <a:rPr lang="en-US" altLang="ja-JP"/>
              <a:pPr/>
              <a:t>‹#›</a:t>
            </a:fld>
            <a:endParaRPr lang="en-US" altLang="ja-JP"/>
          </a:p>
        </p:txBody>
      </p:sp>
    </p:spTree>
    <p:extLst>
      <p:ext uri="{BB962C8B-B14F-4D97-AF65-F5344CB8AC3E}">
        <p14:creationId xmlns:p14="http://schemas.microsoft.com/office/powerpoint/2010/main" val="79644525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4972050" y="396875"/>
            <a:ext cx="1543050" cy="8451850"/>
          </a:xfrm>
        </p:spPr>
        <p:txBody>
          <a:bodyPr vert="eaVert"/>
          <a:lstStyle/>
          <a:p>
            <a:r>
              <a:rPr lang="ja-JP" altLang="en-US"/>
              <a:t>マスター タイトルの書式設定</a:t>
            </a:r>
          </a:p>
        </p:txBody>
      </p:sp>
      <p:sp>
        <p:nvSpPr>
          <p:cNvPr id="3" name="縦書きテキスト プレースホルダー 2"/>
          <p:cNvSpPr>
            <a:spLocks noGrp="1"/>
          </p:cNvSpPr>
          <p:nvPr>
            <p:ph type="body" orient="vert" idx="1"/>
          </p:nvPr>
        </p:nvSpPr>
        <p:spPr>
          <a:xfrm>
            <a:off x="342900" y="396875"/>
            <a:ext cx="4476750" cy="8451850"/>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ー 3"/>
          <p:cNvSpPr>
            <a:spLocks noGrp="1"/>
          </p:cNvSpPr>
          <p:nvPr>
            <p:ph type="dt" sz="half" idx="10"/>
          </p:nvPr>
        </p:nvSpPr>
        <p:spPr/>
        <p:txBody>
          <a:bodyPr/>
          <a:lstStyle>
            <a:lvl1pPr>
              <a:defRPr/>
            </a:lvl1pPr>
          </a:lstStyle>
          <a:p>
            <a:endParaRPr lang="en-US" altLang="ja-JP"/>
          </a:p>
        </p:txBody>
      </p:sp>
      <p:sp>
        <p:nvSpPr>
          <p:cNvPr id="5" name="フッター プレースホルダー 4"/>
          <p:cNvSpPr>
            <a:spLocks noGrp="1"/>
          </p:cNvSpPr>
          <p:nvPr>
            <p:ph type="ftr" sz="quarter" idx="11"/>
          </p:nvPr>
        </p:nvSpPr>
        <p:spPr/>
        <p:txBody>
          <a:bodyPr/>
          <a:lstStyle>
            <a:lvl1pPr>
              <a:defRPr/>
            </a:lvl1pPr>
          </a:lstStyle>
          <a:p>
            <a:endParaRPr lang="en-US" altLang="ja-JP"/>
          </a:p>
        </p:txBody>
      </p:sp>
      <p:sp>
        <p:nvSpPr>
          <p:cNvPr id="6" name="スライド番号プレースホルダー 5"/>
          <p:cNvSpPr>
            <a:spLocks noGrp="1"/>
          </p:cNvSpPr>
          <p:nvPr>
            <p:ph type="sldNum" sz="quarter" idx="12"/>
          </p:nvPr>
        </p:nvSpPr>
        <p:spPr/>
        <p:txBody>
          <a:bodyPr/>
          <a:lstStyle>
            <a:lvl1pPr>
              <a:defRPr/>
            </a:lvl1pPr>
          </a:lstStyle>
          <a:p>
            <a:fld id="{5777E1DB-AECB-4CE2-B68F-23930015B834}" type="slidenum">
              <a:rPr lang="en-US" altLang="ja-JP"/>
              <a:pPr/>
              <a:t>‹#›</a:t>
            </a:fld>
            <a:endParaRPr lang="en-US" altLang="ja-JP"/>
          </a:p>
        </p:txBody>
      </p:sp>
    </p:spTree>
    <p:extLst>
      <p:ext uri="{BB962C8B-B14F-4D97-AF65-F5344CB8AC3E}">
        <p14:creationId xmlns:p14="http://schemas.microsoft.com/office/powerpoint/2010/main" val="28813767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ー 3"/>
          <p:cNvSpPr>
            <a:spLocks noGrp="1"/>
          </p:cNvSpPr>
          <p:nvPr>
            <p:ph type="dt" sz="half" idx="10"/>
          </p:nvPr>
        </p:nvSpPr>
        <p:spPr/>
        <p:txBody>
          <a:bodyPr/>
          <a:lstStyle>
            <a:lvl1pPr>
              <a:defRPr/>
            </a:lvl1pPr>
          </a:lstStyle>
          <a:p>
            <a:endParaRPr lang="en-US" altLang="ja-JP"/>
          </a:p>
        </p:txBody>
      </p:sp>
      <p:sp>
        <p:nvSpPr>
          <p:cNvPr id="5" name="フッター プレースホルダー 4"/>
          <p:cNvSpPr>
            <a:spLocks noGrp="1"/>
          </p:cNvSpPr>
          <p:nvPr>
            <p:ph type="ftr" sz="quarter" idx="11"/>
          </p:nvPr>
        </p:nvSpPr>
        <p:spPr/>
        <p:txBody>
          <a:bodyPr/>
          <a:lstStyle>
            <a:lvl1pPr>
              <a:defRPr/>
            </a:lvl1pPr>
          </a:lstStyle>
          <a:p>
            <a:endParaRPr lang="en-US" altLang="ja-JP"/>
          </a:p>
        </p:txBody>
      </p:sp>
      <p:sp>
        <p:nvSpPr>
          <p:cNvPr id="6" name="スライド番号プレースホルダー 5"/>
          <p:cNvSpPr>
            <a:spLocks noGrp="1"/>
          </p:cNvSpPr>
          <p:nvPr>
            <p:ph type="sldNum" sz="quarter" idx="12"/>
          </p:nvPr>
        </p:nvSpPr>
        <p:spPr/>
        <p:txBody>
          <a:bodyPr/>
          <a:lstStyle>
            <a:lvl1pPr>
              <a:defRPr/>
            </a:lvl1pPr>
          </a:lstStyle>
          <a:p>
            <a:fld id="{BC8325E3-FCB8-49E9-AE61-F92F94835DFC}" type="slidenum">
              <a:rPr lang="en-US" altLang="ja-JP"/>
              <a:pPr/>
              <a:t>‹#›</a:t>
            </a:fld>
            <a:endParaRPr lang="en-US" altLang="ja-JP"/>
          </a:p>
        </p:txBody>
      </p:sp>
    </p:spTree>
    <p:extLst>
      <p:ext uri="{BB962C8B-B14F-4D97-AF65-F5344CB8AC3E}">
        <p14:creationId xmlns:p14="http://schemas.microsoft.com/office/powerpoint/2010/main" val="5566755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541338" y="6365875"/>
            <a:ext cx="5829300" cy="1966913"/>
          </a:xfrm>
        </p:spPr>
        <p:txBody>
          <a:bodyPr anchor="t"/>
          <a:lstStyle>
            <a:lvl1pPr algn="l">
              <a:defRPr sz="4000" b="1" cap="all"/>
            </a:lvl1pPr>
          </a:lstStyle>
          <a:p>
            <a:r>
              <a:rPr lang="ja-JP" altLang="en-US"/>
              <a:t>マスター タイトルの書式設定</a:t>
            </a:r>
          </a:p>
        </p:txBody>
      </p:sp>
      <p:sp>
        <p:nvSpPr>
          <p:cNvPr id="3" name="テキスト プレースホルダー 2"/>
          <p:cNvSpPr>
            <a:spLocks noGrp="1"/>
          </p:cNvSpPr>
          <p:nvPr>
            <p:ph type="body" idx="1"/>
          </p:nvPr>
        </p:nvSpPr>
        <p:spPr>
          <a:xfrm>
            <a:off x="541338" y="4198938"/>
            <a:ext cx="5829300" cy="216693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a:t>マスター テキストの書式設定</a:t>
            </a:r>
          </a:p>
        </p:txBody>
      </p:sp>
      <p:sp>
        <p:nvSpPr>
          <p:cNvPr id="4" name="日付プレースホルダー 3"/>
          <p:cNvSpPr>
            <a:spLocks noGrp="1"/>
          </p:cNvSpPr>
          <p:nvPr>
            <p:ph type="dt" sz="half" idx="10"/>
          </p:nvPr>
        </p:nvSpPr>
        <p:spPr/>
        <p:txBody>
          <a:bodyPr/>
          <a:lstStyle>
            <a:lvl1pPr>
              <a:defRPr/>
            </a:lvl1pPr>
          </a:lstStyle>
          <a:p>
            <a:endParaRPr lang="en-US" altLang="ja-JP"/>
          </a:p>
        </p:txBody>
      </p:sp>
      <p:sp>
        <p:nvSpPr>
          <p:cNvPr id="5" name="フッター プレースホルダー 4"/>
          <p:cNvSpPr>
            <a:spLocks noGrp="1"/>
          </p:cNvSpPr>
          <p:nvPr>
            <p:ph type="ftr" sz="quarter" idx="11"/>
          </p:nvPr>
        </p:nvSpPr>
        <p:spPr/>
        <p:txBody>
          <a:bodyPr/>
          <a:lstStyle>
            <a:lvl1pPr>
              <a:defRPr/>
            </a:lvl1pPr>
          </a:lstStyle>
          <a:p>
            <a:endParaRPr lang="en-US" altLang="ja-JP"/>
          </a:p>
        </p:txBody>
      </p:sp>
      <p:sp>
        <p:nvSpPr>
          <p:cNvPr id="6" name="スライド番号プレースホルダー 5"/>
          <p:cNvSpPr>
            <a:spLocks noGrp="1"/>
          </p:cNvSpPr>
          <p:nvPr>
            <p:ph type="sldNum" sz="quarter" idx="12"/>
          </p:nvPr>
        </p:nvSpPr>
        <p:spPr/>
        <p:txBody>
          <a:bodyPr/>
          <a:lstStyle>
            <a:lvl1pPr>
              <a:defRPr/>
            </a:lvl1pPr>
          </a:lstStyle>
          <a:p>
            <a:fld id="{35134D79-280C-4324-9E1D-88D14A366AE8}" type="slidenum">
              <a:rPr lang="en-US" altLang="ja-JP"/>
              <a:pPr/>
              <a:t>‹#›</a:t>
            </a:fld>
            <a:endParaRPr lang="en-US" altLang="ja-JP"/>
          </a:p>
        </p:txBody>
      </p:sp>
    </p:spTree>
    <p:extLst>
      <p:ext uri="{BB962C8B-B14F-4D97-AF65-F5344CB8AC3E}">
        <p14:creationId xmlns:p14="http://schemas.microsoft.com/office/powerpoint/2010/main" val="84875912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sz="half" idx="1"/>
          </p:nvPr>
        </p:nvSpPr>
        <p:spPr>
          <a:xfrm>
            <a:off x="342900" y="2311400"/>
            <a:ext cx="3009900" cy="65373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ー 3"/>
          <p:cNvSpPr>
            <a:spLocks noGrp="1"/>
          </p:cNvSpPr>
          <p:nvPr>
            <p:ph sz="half" idx="2"/>
          </p:nvPr>
        </p:nvSpPr>
        <p:spPr>
          <a:xfrm>
            <a:off x="3505200" y="2311400"/>
            <a:ext cx="3009900" cy="65373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日付プレースホルダー 4"/>
          <p:cNvSpPr>
            <a:spLocks noGrp="1"/>
          </p:cNvSpPr>
          <p:nvPr>
            <p:ph type="dt" sz="half" idx="10"/>
          </p:nvPr>
        </p:nvSpPr>
        <p:spPr/>
        <p:txBody>
          <a:bodyPr/>
          <a:lstStyle>
            <a:lvl1pPr>
              <a:defRPr/>
            </a:lvl1pPr>
          </a:lstStyle>
          <a:p>
            <a:endParaRPr lang="en-US" altLang="ja-JP"/>
          </a:p>
        </p:txBody>
      </p:sp>
      <p:sp>
        <p:nvSpPr>
          <p:cNvPr id="6" name="フッター プレースホルダー 5"/>
          <p:cNvSpPr>
            <a:spLocks noGrp="1"/>
          </p:cNvSpPr>
          <p:nvPr>
            <p:ph type="ftr" sz="quarter" idx="11"/>
          </p:nvPr>
        </p:nvSpPr>
        <p:spPr/>
        <p:txBody>
          <a:bodyPr/>
          <a:lstStyle>
            <a:lvl1pPr>
              <a:defRPr/>
            </a:lvl1pPr>
          </a:lstStyle>
          <a:p>
            <a:endParaRPr lang="en-US" altLang="ja-JP"/>
          </a:p>
        </p:txBody>
      </p:sp>
      <p:sp>
        <p:nvSpPr>
          <p:cNvPr id="7" name="スライド番号プレースホルダー 6"/>
          <p:cNvSpPr>
            <a:spLocks noGrp="1"/>
          </p:cNvSpPr>
          <p:nvPr>
            <p:ph type="sldNum" sz="quarter" idx="12"/>
          </p:nvPr>
        </p:nvSpPr>
        <p:spPr/>
        <p:txBody>
          <a:bodyPr/>
          <a:lstStyle>
            <a:lvl1pPr>
              <a:defRPr/>
            </a:lvl1pPr>
          </a:lstStyle>
          <a:p>
            <a:fld id="{31705FED-BF12-4747-9BDA-AF4A2C8F6CAE}" type="slidenum">
              <a:rPr lang="en-US" altLang="ja-JP"/>
              <a:pPr/>
              <a:t>‹#›</a:t>
            </a:fld>
            <a:endParaRPr lang="en-US" altLang="ja-JP"/>
          </a:p>
        </p:txBody>
      </p:sp>
    </p:spTree>
    <p:extLst>
      <p:ext uri="{BB962C8B-B14F-4D97-AF65-F5344CB8AC3E}">
        <p14:creationId xmlns:p14="http://schemas.microsoft.com/office/powerpoint/2010/main" val="228865157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lang="ja-JP" altLang="en-US"/>
              <a:t>マスター タイトルの書式設定</a:t>
            </a:r>
          </a:p>
        </p:txBody>
      </p:sp>
      <p:sp>
        <p:nvSpPr>
          <p:cNvPr id="3" name="テキスト プレースホルダー 2"/>
          <p:cNvSpPr>
            <a:spLocks noGrp="1"/>
          </p:cNvSpPr>
          <p:nvPr>
            <p:ph type="body" idx="1"/>
          </p:nvPr>
        </p:nvSpPr>
        <p:spPr>
          <a:xfrm>
            <a:off x="342900" y="2217738"/>
            <a:ext cx="3030538" cy="92392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コンテンツ プレースホルダー 3"/>
          <p:cNvSpPr>
            <a:spLocks noGrp="1"/>
          </p:cNvSpPr>
          <p:nvPr>
            <p:ph sz="half" idx="2"/>
          </p:nvPr>
        </p:nvSpPr>
        <p:spPr>
          <a:xfrm>
            <a:off x="342900" y="3141663"/>
            <a:ext cx="3030538" cy="570706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ー 4"/>
          <p:cNvSpPr>
            <a:spLocks noGrp="1"/>
          </p:cNvSpPr>
          <p:nvPr>
            <p:ph type="body" sz="quarter" idx="3"/>
          </p:nvPr>
        </p:nvSpPr>
        <p:spPr>
          <a:xfrm>
            <a:off x="3484563" y="2217738"/>
            <a:ext cx="3030537" cy="92392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コンテンツ プレースホルダー 5"/>
          <p:cNvSpPr>
            <a:spLocks noGrp="1"/>
          </p:cNvSpPr>
          <p:nvPr>
            <p:ph sz="quarter" idx="4"/>
          </p:nvPr>
        </p:nvSpPr>
        <p:spPr>
          <a:xfrm>
            <a:off x="3484563" y="3141663"/>
            <a:ext cx="3030537" cy="570706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日付プレースホルダー 6"/>
          <p:cNvSpPr>
            <a:spLocks noGrp="1"/>
          </p:cNvSpPr>
          <p:nvPr>
            <p:ph type="dt" sz="half" idx="10"/>
          </p:nvPr>
        </p:nvSpPr>
        <p:spPr/>
        <p:txBody>
          <a:bodyPr/>
          <a:lstStyle>
            <a:lvl1pPr>
              <a:defRPr/>
            </a:lvl1pPr>
          </a:lstStyle>
          <a:p>
            <a:endParaRPr lang="en-US" altLang="ja-JP"/>
          </a:p>
        </p:txBody>
      </p:sp>
      <p:sp>
        <p:nvSpPr>
          <p:cNvPr id="8" name="フッター プレースホルダー 7"/>
          <p:cNvSpPr>
            <a:spLocks noGrp="1"/>
          </p:cNvSpPr>
          <p:nvPr>
            <p:ph type="ftr" sz="quarter" idx="11"/>
          </p:nvPr>
        </p:nvSpPr>
        <p:spPr/>
        <p:txBody>
          <a:bodyPr/>
          <a:lstStyle>
            <a:lvl1pPr>
              <a:defRPr/>
            </a:lvl1pPr>
          </a:lstStyle>
          <a:p>
            <a:endParaRPr lang="en-US" altLang="ja-JP"/>
          </a:p>
        </p:txBody>
      </p:sp>
      <p:sp>
        <p:nvSpPr>
          <p:cNvPr id="9" name="スライド番号プレースホルダー 8"/>
          <p:cNvSpPr>
            <a:spLocks noGrp="1"/>
          </p:cNvSpPr>
          <p:nvPr>
            <p:ph type="sldNum" sz="quarter" idx="12"/>
          </p:nvPr>
        </p:nvSpPr>
        <p:spPr/>
        <p:txBody>
          <a:bodyPr/>
          <a:lstStyle>
            <a:lvl1pPr>
              <a:defRPr/>
            </a:lvl1pPr>
          </a:lstStyle>
          <a:p>
            <a:fld id="{C17A038B-362C-4445-B9BB-E595313481DC}" type="slidenum">
              <a:rPr lang="en-US" altLang="ja-JP"/>
              <a:pPr/>
              <a:t>‹#›</a:t>
            </a:fld>
            <a:endParaRPr lang="en-US" altLang="ja-JP"/>
          </a:p>
        </p:txBody>
      </p:sp>
    </p:spTree>
    <p:extLst>
      <p:ext uri="{BB962C8B-B14F-4D97-AF65-F5344CB8AC3E}">
        <p14:creationId xmlns:p14="http://schemas.microsoft.com/office/powerpoint/2010/main" val="31954212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日付プレースホルダー 2"/>
          <p:cNvSpPr>
            <a:spLocks noGrp="1"/>
          </p:cNvSpPr>
          <p:nvPr>
            <p:ph type="dt" sz="half" idx="10"/>
          </p:nvPr>
        </p:nvSpPr>
        <p:spPr/>
        <p:txBody>
          <a:bodyPr/>
          <a:lstStyle>
            <a:lvl1pPr>
              <a:defRPr/>
            </a:lvl1pPr>
          </a:lstStyle>
          <a:p>
            <a:endParaRPr lang="en-US" altLang="ja-JP"/>
          </a:p>
        </p:txBody>
      </p:sp>
      <p:sp>
        <p:nvSpPr>
          <p:cNvPr id="4" name="フッター プレースホルダー 3"/>
          <p:cNvSpPr>
            <a:spLocks noGrp="1"/>
          </p:cNvSpPr>
          <p:nvPr>
            <p:ph type="ftr" sz="quarter" idx="11"/>
          </p:nvPr>
        </p:nvSpPr>
        <p:spPr/>
        <p:txBody>
          <a:bodyPr/>
          <a:lstStyle>
            <a:lvl1pPr>
              <a:defRPr/>
            </a:lvl1pPr>
          </a:lstStyle>
          <a:p>
            <a:endParaRPr lang="en-US" altLang="ja-JP"/>
          </a:p>
        </p:txBody>
      </p:sp>
      <p:sp>
        <p:nvSpPr>
          <p:cNvPr id="5" name="スライド番号プレースホルダー 4"/>
          <p:cNvSpPr>
            <a:spLocks noGrp="1"/>
          </p:cNvSpPr>
          <p:nvPr>
            <p:ph type="sldNum" sz="quarter" idx="12"/>
          </p:nvPr>
        </p:nvSpPr>
        <p:spPr/>
        <p:txBody>
          <a:bodyPr/>
          <a:lstStyle>
            <a:lvl1pPr>
              <a:defRPr/>
            </a:lvl1pPr>
          </a:lstStyle>
          <a:p>
            <a:fld id="{1CDCA20D-9F08-47FC-8BC9-1FED3FD2F884}" type="slidenum">
              <a:rPr lang="en-US" altLang="ja-JP"/>
              <a:pPr/>
              <a:t>‹#›</a:t>
            </a:fld>
            <a:endParaRPr lang="en-US" altLang="ja-JP"/>
          </a:p>
        </p:txBody>
      </p:sp>
    </p:spTree>
    <p:extLst>
      <p:ext uri="{BB962C8B-B14F-4D97-AF65-F5344CB8AC3E}">
        <p14:creationId xmlns:p14="http://schemas.microsoft.com/office/powerpoint/2010/main" val="297533761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lvl1pPr>
              <a:defRPr/>
            </a:lvl1pPr>
          </a:lstStyle>
          <a:p>
            <a:endParaRPr lang="en-US" altLang="ja-JP"/>
          </a:p>
        </p:txBody>
      </p:sp>
      <p:sp>
        <p:nvSpPr>
          <p:cNvPr id="3" name="フッター プレースホルダー 2"/>
          <p:cNvSpPr>
            <a:spLocks noGrp="1"/>
          </p:cNvSpPr>
          <p:nvPr>
            <p:ph type="ftr" sz="quarter" idx="11"/>
          </p:nvPr>
        </p:nvSpPr>
        <p:spPr/>
        <p:txBody>
          <a:bodyPr/>
          <a:lstStyle>
            <a:lvl1pPr>
              <a:defRPr/>
            </a:lvl1pPr>
          </a:lstStyle>
          <a:p>
            <a:endParaRPr lang="en-US" altLang="ja-JP"/>
          </a:p>
        </p:txBody>
      </p:sp>
      <p:sp>
        <p:nvSpPr>
          <p:cNvPr id="4" name="スライド番号プレースホルダー 3"/>
          <p:cNvSpPr>
            <a:spLocks noGrp="1"/>
          </p:cNvSpPr>
          <p:nvPr>
            <p:ph type="sldNum" sz="quarter" idx="12"/>
          </p:nvPr>
        </p:nvSpPr>
        <p:spPr/>
        <p:txBody>
          <a:bodyPr/>
          <a:lstStyle>
            <a:lvl1pPr>
              <a:defRPr/>
            </a:lvl1pPr>
          </a:lstStyle>
          <a:p>
            <a:fld id="{0F59E63A-9D1E-4083-9CE1-308A0175F4A8}" type="slidenum">
              <a:rPr lang="en-US" altLang="ja-JP"/>
              <a:pPr/>
              <a:t>‹#›</a:t>
            </a:fld>
            <a:endParaRPr lang="en-US" altLang="ja-JP"/>
          </a:p>
        </p:txBody>
      </p:sp>
    </p:spTree>
    <p:extLst>
      <p:ext uri="{BB962C8B-B14F-4D97-AF65-F5344CB8AC3E}">
        <p14:creationId xmlns:p14="http://schemas.microsoft.com/office/powerpoint/2010/main" val="12418113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342900" y="393700"/>
            <a:ext cx="2255838" cy="1679575"/>
          </a:xfrm>
        </p:spPr>
        <p:txBody>
          <a:bodyPr anchor="b"/>
          <a:lstStyle>
            <a:lvl1pPr algn="l">
              <a:defRPr sz="2000" b="1"/>
            </a:lvl1pPr>
          </a:lstStyle>
          <a:p>
            <a:r>
              <a:rPr lang="ja-JP" altLang="en-US"/>
              <a:t>マスター タイトルの書式設定</a:t>
            </a:r>
          </a:p>
        </p:txBody>
      </p:sp>
      <p:sp>
        <p:nvSpPr>
          <p:cNvPr id="3" name="コンテンツ プレースホルダー 2"/>
          <p:cNvSpPr>
            <a:spLocks noGrp="1"/>
          </p:cNvSpPr>
          <p:nvPr>
            <p:ph idx="1"/>
          </p:nvPr>
        </p:nvSpPr>
        <p:spPr>
          <a:xfrm>
            <a:off x="2681288" y="393700"/>
            <a:ext cx="3833812" cy="84550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ー 3"/>
          <p:cNvSpPr>
            <a:spLocks noGrp="1"/>
          </p:cNvSpPr>
          <p:nvPr>
            <p:ph type="body" sz="half" idx="2"/>
          </p:nvPr>
        </p:nvSpPr>
        <p:spPr>
          <a:xfrm>
            <a:off x="342900" y="2073275"/>
            <a:ext cx="2255838" cy="677545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日付プレースホルダー 4"/>
          <p:cNvSpPr>
            <a:spLocks noGrp="1"/>
          </p:cNvSpPr>
          <p:nvPr>
            <p:ph type="dt" sz="half" idx="10"/>
          </p:nvPr>
        </p:nvSpPr>
        <p:spPr/>
        <p:txBody>
          <a:bodyPr/>
          <a:lstStyle>
            <a:lvl1pPr>
              <a:defRPr/>
            </a:lvl1pPr>
          </a:lstStyle>
          <a:p>
            <a:endParaRPr lang="en-US" altLang="ja-JP"/>
          </a:p>
        </p:txBody>
      </p:sp>
      <p:sp>
        <p:nvSpPr>
          <p:cNvPr id="6" name="フッター プレースホルダー 5"/>
          <p:cNvSpPr>
            <a:spLocks noGrp="1"/>
          </p:cNvSpPr>
          <p:nvPr>
            <p:ph type="ftr" sz="quarter" idx="11"/>
          </p:nvPr>
        </p:nvSpPr>
        <p:spPr/>
        <p:txBody>
          <a:bodyPr/>
          <a:lstStyle>
            <a:lvl1pPr>
              <a:defRPr/>
            </a:lvl1pPr>
          </a:lstStyle>
          <a:p>
            <a:endParaRPr lang="en-US" altLang="ja-JP"/>
          </a:p>
        </p:txBody>
      </p:sp>
      <p:sp>
        <p:nvSpPr>
          <p:cNvPr id="7" name="スライド番号プレースホルダー 6"/>
          <p:cNvSpPr>
            <a:spLocks noGrp="1"/>
          </p:cNvSpPr>
          <p:nvPr>
            <p:ph type="sldNum" sz="quarter" idx="12"/>
          </p:nvPr>
        </p:nvSpPr>
        <p:spPr/>
        <p:txBody>
          <a:bodyPr/>
          <a:lstStyle>
            <a:lvl1pPr>
              <a:defRPr/>
            </a:lvl1pPr>
          </a:lstStyle>
          <a:p>
            <a:fld id="{D7DC2AC6-F0C2-49E3-B3F2-6CE5BD382CCB}" type="slidenum">
              <a:rPr lang="en-US" altLang="ja-JP"/>
              <a:pPr/>
              <a:t>‹#›</a:t>
            </a:fld>
            <a:endParaRPr lang="en-US" altLang="ja-JP"/>
          </a:p>
        </p:txBody>
      </p:sp>
    </p:spTree>
    <p:extLst>
      <p:ext uri="{BB962C8B-B14F-4D97-AF65-F5344CB8AC3E}">
        <p14:creationId xmlns:p14="http://schemas.microsoft.com/office/powerpoint/2010/main" val="23114118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344613" y="6934200"/>
            <a:ext cx="4114800" cy="819150"/>
          </a:xfrm>
        </p:spPr>
        <p:txBody>
          <a:bodyPr anchor="b"/>
          <a:lstStyle>
            <a:lvl1pPr algn="l">
              <a:defRPr sz="2000" b="1"/>
            </a:lvl1pPr>
          </a:lstStyle>
          <a:p>
            <a:r>
              <a:rPr lang="ja-JP" altLang="en-US"/>
              <a:t>マスター タイトルの書式設定</a:t>
            </a:r>
          </a:p>
        </p:txBody>
      </p:sp>
      <p:sp>
        <p:nvSpPr>
          <p:cNvPr id="3" name="図プレースホルダー 2"/>
          <p:cNvSpPr>
            <a:spLocks noGrp="1"/>
          </p:cNvSpPr>
          <p:nvPr>
            <p:ph type="pic" idx="1"/>
          </p:nvPr>
        </p:nvSpPr>
        <p:spPr>
          <a:xfrm>
            <a:off x="1344613" y="885825"/>
            <a:ext cx="4114800" cy="59436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ja-JP" altLang="en-US"/>
          </a:p>
        </p:txBody>
      </p:sp>
      <p:sp>
        <p:nvSpPr>
          <p:cNvPr id="4" name="テキスト プレースホルダー 3"/>
          <p:cNvSpPr>
            <a:spLocks noGrp="1"/>
          </p:cNvSpPr>
          <p:nvPr>
            <p:ph type="body" sz="half" idx="2"/>
          </p:nvPr>
        </p:nvSpPr>
        <p:spPr>
          <a:xfrm>
            <a:off x="1344613" y="7753350"/>
            <a:ext cx="4114800" cy="116205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日付プレースホルダー 4"/>
          <p:cNvSpPr>
            <a:spLocks noGrp="1"/>
          </p:cNvSpPr>
          <p:nvPr>
            <p:ph type="dt" sz="half" idx="10"/>
          </p:nvPr>
        </p:nvSpPr>
        <p:spPr/>
        <p:txBody>
          <a:bodyPr/>
          <a:lstStyle>
            <a:lvl1pPr>
              <a:defRPr/>
            </a:lvl1pPr>
          </a:lstStyle>
          <a:p>
            <a:endParaRPr lang="en-US" altLang="ja-JP"/>
          </a:p>
        </p:txBody>
      </p:sp>
      <p:sp>
        <p:nvSpPr>
          <p:cNvPr id="6" name="フッター プレースホルダー 5"/>
          <p:cNvSpPr>
            <a:spLocks noGrp="1"/>
          </p:cNvSpPr>
          <p:nvPr>
            <p:ph type="ftr" sz="quarter" idx="11"/>
          </p:nvPr>
        </p:nvSpPr>
        <p:spPr/>
        <p:txBody>
          <a:bodyPr/>
          <a:lstStyle>
            <a:lvl1pPr>
              <a:defRPr/>
            </a:lvl1pPr>
          </a:lstStyle>
          <a:p>
            <a:endParaRPr lang="en-US" altLang="ja-JP"/>
          </a:p>
        </p:txBody>
      </p:sp>
      <p:sp>
        <p:nvSpPr>
          <p:cNvPr id="7" name="スライド番号プレースホルダー 6"/>
          <p:cNvSpPr>
            <a:spLocks noGrp="1"/>
          </p:cNvSpPr>
          <p:nvPr>
            <p:ph type="sldNum" sz="quarter" idx="12"/>
          </p:nvPr>
        </p:nvSpPr>
        <p:spPr/>
        <p:txBody>
          <a:bodyPr/>
          <a:lstStyle>
            <a:lvl1pPr>
              <a:defRPr/>
            </a:lvl1pPr>
          </a:lstStyle>
          <a:p>
            <a:fld id="{A36B2BAF-16F5-446D-9C04-7CCEC98CBA4D}" type="slidenum">
              <a:rPr lang="en-US" altLang="ja-JP"/>
              <a:pPr/>
              <a:t>‹#›</a:t>
            </a:fld>
            <a:endParaRPr lang="en-US" altLang="ja-JP"/>
          </a:p>
        </p:txBody>
      </p:sp>
    </p:spTree>
    <p:extLst>
      <p:ext uri="{BB962C8B-B14F-4D97-AF65-F5344CB8AC3E}">
        <p14:creationId xmlns:p14="http://schemas.microsoft.com/office/powerpoint/2010/main" val="50757172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342900" y="396875"/>
            <a:ext cx="6172200" cy="165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ja-JP" altLang="en-US"/>
              <a:t>マスタ タイトルの書式設定</a:t>
            </a:r>
          </a:p>
        </p:txBody>
      </p:sp>
      <p:sp>
        <p:nvSpPr>
          <p:cNvPr id="1027" name="Rectangle 3"/>
          <p:cNvSpPr>
            <a:spLocks noGrp="1" noChangeArrowheads="1"/>
          </p:cNvSpPr>
          <p:nvPr>
            <p:ph type="body" idx="1"/>
          </p:nvPr>
        </p:nvSpPr>
        <p:spPr bwMode="auto">
          <a:xfrm>
            <a:off x="342900" y="2311400"/>
            <a:ext cx="6172200" cy="6537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28" name="Rectangle 4"/>
          <p:cNvSpPr>
            <a:spLocks noGrp="1" noChangeArrowheads="1"/>
          </p:cNvSpPr>
          <p:nvPr>
            <p:ph type="dt" sz="half" idx="2"/>
          </p:nvPr>
        </p:nvSpPr>
        <p:spPr bwMode="auto">
          <a:xfrm>
            <a:off x="342900" y="9020175"/>
            <a:ext cx="1600200" cy="6889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lvl1pPr>
          </a:lstStyle>
          <a:p>
            <a:endParaRPr lang="en-US" altLang="ja-JP"/>
          </a:p>
        </p:txBody>
      </p:sp>
      <p:sp>
        <p:nvSpPr>
          <p:cNvPr id="1029" name="Rectangle 5"/>
          <p:cNvSpPr>
            <a:spLocks noGrp="1" noChangeArrowheads="1"/>
          </p:cNvSpPr>
          <p:nvPr>
            <p:ph type="ftr" sz="quarter" idx="3"/>
          </p:nvPr>
        </p:nvSpPr>
        <p:spPr bwMode="auto">
          <a:xfrm>
            <a:off x="2343150" y="9020175"/>
            <a:ext cx="2171700" cy="6889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lvl1pPr>
          </a:lstStyle>
          <a:p>
            <a:endParaRPr lang="en-US" altLang="ja-JP"/>
          </a:p>
        </p:txBody>
      </p:sp>
      <p:sp>
        <p:nvSpPr>
          <p:cNvPr id="1030" name="Rectangle 6"/>
          <p:cNvSpPr>
            <a:spLocks noGrp="1" noChangeArrowheads="1"/>
          </p:cNvSpPr>
          <p:nvPr>
            <p:ph type="sldNum" sz="quarter" idx="4"/>
          </p:nvPr>
        </p:nvSpPr>
        <p:spPr bwMode="auto">
          <a:xfrm>
            <a:off x="4914900" y="9020175"/>
            <a:ext cx="1600200" cy="6889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lvl1pPr>
          </a:lstStyle>
          <a:p>
            <a:fld id="{D379323F-530D-4D53-BB2C-9F9B2EBFE242}" type="slidenum">
              <a:rPr lang="en-US" altLang="ja-JP"/>
              <a:pPr/>
              <a:t>‹#›</a:t>
            </a:fld>
            <a:endParaRPr lang="en-US" altLang="ja-JP"/>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fontAlgn="base">
        <a:spcBef>
          <a:spcPct val="0"/>
        </a:spcBef>
        <a:spcAft>
          <a:spcPct val="0"/>
        </a:spcAft>
        <a:defRPr kumimoji="1" sz="4400">
          <a:solidFill>
            <a:schemeClr val="tx2"/>
          </a:solidFill>
          <a:latin typeface="+mj-lt"/>
          <a:ea typeface="+mj-ea"/>
          <a:cs typeface="+mj-cs"/>
        </a:defRPr>
      </a:lvl1pPr>
      <a:lvl2pPr algn="ctr" rtl="0" fontAlgn="base">
        <a:spcBef>
          <a:spcPct val="0"/>
        </a:spcBef>
        <a:spcAft>
          <a:spcPct val="0"/>
        </a:spcAft>
        <a:defRPr kumimoji="1" sz="4400">
          <a:solidFill>
            <a:schemeClr val="tx2"/>
          </a:solidFill>
          <a:latin typeface="Arial" charset="0"/>
          <a:ea typeface="ＭＳ Ｐゴシック" charset="-128"/>
        </a:defRPr>
      </a:lvl2pPr>
      <a:lvl3pPr algn="ctr" rtl="0" fontAlgn="base">
        <a:spcBef>
          <a:spcPct val="0"/>
        </a:spcBef>
        <a:spcAft>
          <a:spcPct val="0"/>
        </a:spcAft>
        <a:defRPr kumimoji="1" sz="4400">
          <a:solidFill>
            <a:schemeClr val="tx2"/>
          </a:solidFill>
          <a:latin typeface="Arial" charset="0"/>
          <a:ea typeface="ＭＳ Ｐゴシック" charset="-128"/>
        </a:defRPr>
      </a:lvl3pPr>
      <a:lvl4pPr algn="ctr" rtl="0" fontAlgn="base">
        <a:spcBef>
          <a:spcPct val="0"/>
        </a:spcBef>
        <a:spcAft>
          <a:spcPct val="0"/>
        </a:spcAft>
        <a:defRPr kumimoji="1" sz="4400">
          <a:solidFill>
            <a:schemeClr val="tx2"/>
          </a:solidFill>
          <a:latin typeface="Arial" charset="0"/>
          <a:ea typeface="ＭＳ Ｐゴシック" charset="-128"/>
        </a:defRPr>
      </a:lvl4pPr>
      <a:lvl5pPr algn="ctr" rtl="0" fontAlgn="base">
        <a:spcBef>
          <a:spcPct val="0"/>
        </a:spcBef>
        <a:spcAft>
          <a:spcPct val="0"/>
        </a:spcAft>
        <a:defRPr kumimoji="1" sz="4400">
          <a:solidFill>
            <a:schemeClr val="tx2"/>
          </a:solidFill>
          <a:latin typeface="Arial" charset="0"/>
          <a:ea typeface="ＭＳ Ｐゴシック" charset="-128"/>
        </a:defRPr>
      </a:lvl5pPr>
      <a:lvl6pPr marL="457200" algn="ctr" rtl="0" fontAlgn="base">
        <a:spcBef>
          <a:spcPct val="0"/>
        </a:spcBef>
        <a:spcAft>
          <a:spcPct val="0"/>
        </a:spcAft>
        <a:defRPr kumimoji="1" sz="4400">
          <a:solidFill>
            <a:schemeClr val="tx2"/>
          </a:solidFill>
          <a:latin typeface="Arial" charset="0"/>
          <a:ea typeface="ＭＳ Ｐゴシック" charset="-128"/>
        </a:defRPr>
      </a:lvl6pPr>
      <a:lvl7pPr marL="914400" algn="ctr" rtl="0" fontAlgn="base">
        <a:spcBef>
          <a:spcPct val="0"/>
        </a:spcBef>
        <a:spcAft>
          <a:spcPct val="0"/>
        </a:spcAft>
        <a:defRPr kumimoji="1" sz="4400">
          <a:solidFill>
            <a:schemeClr val="tx2"/>
          </a:solidFill>
          <a:latin typeface="Arial" charset="0"/>
          <a:ea typeface="ＭＳ Ｐゴシック" charset="-128"/>
        </a:defRPr>
      </a:lvl7pPr>
      <a:lvl8pPr marL="1371600" algn="ctr" rtl="0" fontAlgn="base">
        <a:spcBef>
          <a:spcPct val="0"/>
        </a:spcBef>
        <a:spcAft>
          <a:spcPct val="0"/>
        </a:spcAft>
        <a:defRPr kumimoji="1" sz="4400">
          <a:solidFill>
            <a:schemeClr val="tx2"/>
          </a:solidFill>
          <a:latin typeface="Arial" charset="0"/>
          <a:ea typeface="ＭＳ Ｐゴシック" charset="-128"/>
        </a:defRPr>
      </a:lvl8pPr>
      <a:lvl9pPr marL="1828800" algn="ctr" rtl="0" fontAlgn="base">
        <a:spcBef>
          <a:spcPct val="0"/>
        </a:spcBef>
        <a:spcAft>
          <a:spcPct val="0"/>
        </a:spcAft>
        <a:defRPr kumimoji="1" sz="4400">
          <a:solidFill>
            <a:schemeClr val="tx2"/>
          </a:solidFill>
          <a:latin typeface="Arial" charset="0"/>
          <a:ea typeface="ＭＳ Ｐゴシック" charset="-128"/>
        </a:defRPr>
      </a:lvl9pPr>
    </p:titleStyle>
    <p:bodyStyle>
      <a:lvl1pPr marL="342900" indent="-342900" algn="l" rtl="0" fontAlgn="base">
        <a:spcBef>
          <a:spcPct val="20000"/>
        </a:spcBef>
        <a:spcAft>
          <a:spcPct val="0"/>
        </a:spcAft>
        <a:buChar char="•"/>
        <a:defRPr kumimoji="1" sz="3200">
          <a:solidFill>
            <a:schemeClr val="tx1"/>
          </a:solidFill>
          <a:latin typeface="+mn-lt"/>
          <a:ea typeface="+mn-ea"/>
          <a:cs typeface="+mn-cs"/>
        </a:defRPr>
      </a:lvl1pPr>
      <a:lvl2pPr marL="742950" indent="-285750" algn="l" rtl="0" fontAlgn="base">
        <a:spcBef>
          <a:spcPct val="20000"/>
        </a:spcBef>
        <a:spcAft>
          <a:spcPct val="0"/>
        </a:spcAft>
        <a:buChar char="–"/>
        <a:defRPr kumimoji="1" sz="2800">
          <a:solidFill>
            <a:schemeClr val="tx1"/>
          </a:solidFill>
          <a:latin typeface="+mn-lt"/>
          <a:ea typeface="+mn-ea"/>
        </a:defRPr>
      </a:lvl2pPr>
      <a:lvl3pPr marL="1143000" indent="-228600" algn="l" rtl="0" fontAlgn="base">
        <a:spcBef>
          <a:spcPct val="20000"/>
        </a:spcBef>
        <a:spcAft>
          <a:spcPct val="0"/>
        </a:spcAft>
        <a:buChar char="•"/>
        <a:defRPr kumimoji="1" sz="2400">
          <a:solidFill>
            <a:schemeClr val="tx1"/>
          </a:solidFill>
          <a:latin typeface="+mn-lt"/>
          <a:ea typeface="+mn-ea"/>
        </a:defRPr>
      </a:lvl3pPr>
      <a:lvl4pPr marL="1600200" indent="-228600" algn="l" rtl="0" fontAlgn="base">
        <a:spcBef>
          <a:spcPct val="20000"/>
        </a:spcBef>
        <a:spcAft>
          <a:spcPct val="0"/>
        </a:spcAft>
        <a:buChar char="–"/>
        <a:defRPr kumimoji="1" sz="2000">
          <a:solidFill>
            <a:schemeClr val="tx1"/>
          </a:solidFill>
          <a:latin typeface="+mn-lt"/>
          <a:ea typeface="+mn-ea"/>
        </a:defRPr>
      </a:lvl4pPr>
      <a:lvl5pPr marL="2057400" indent="-228600" algn="l" rtl="0" fontAlgn="base">
        <a:spcBef>
          <a:spcPct val="20000"/>
        </a:spcBef>
        <a:spcAft>
          <a:spcPct val="0"/>
        </a:spcAft>
        <a:buChar char="»"/>
        <a:defRPr kumimoji="1" sz="2000">
          <a:solidFill>
            <a:schemeClr val="tx1"/>
          </a:solidFill>
          <a:latin typeface="+mn-lt"/>
          <a:ea typeface="+mn-ea"/>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AutoShape 38"/>
          <p:cNvSpPr>
            <a:spLocks noChangeArrowheads="1"/>
          </p:cNvSpPr>
          <p:nvPr/>
        </p:nvSpPr>
        <p:spPr bwMode="auto">
          <a:xfrm>
            <a:off x="38992" y="2720751"/>
            <a:ext cx="6768000" cy="2316077"/>
          </a:xfrm>
          <a:prstGeom prst="roundRect">
            <a:avLst>
              <a:gd name="adj" fmla="val 1558"/>
            </a:avLst>
          </a:prstGeom>
          <a:noFill/>
          <a:ln w="31750">
            <a:solidFill>
              <a:srgbClr val="0000FF"/>
            </a:solidFill>
            <a:round/>
            <a:headEnd/>
            <a:tailEnd/>
          </a:ln>
          <a:effectLst/>
        </p:spPr>
        <p:txBody>
          <a:bodyPr lIns="180000" tIns="144000" rIns="144000" bIns="144000" anchor="t" anchorCtr="0">
            <a:noAutofit/>
          </a:bodyPr>
          <a:lstStyle/>
          <a:p>
            <a:pPr marL="285750" indent="-285750">
              <a:buFont typeface="Wingdings" panose="05000000000000000000" pitchFamily="2" charset="2"/>
              <a:buChar char="u"/>
            </a:pPr>
            <a:endParaRPr lang="en-US" altLang="ja-JP" sz="500" b="1" u="sng" dirty="0">
              <a:latin typeface="HG丸ｺﾞｼｯｸM-PRO" panose="020F0600000000000000" pitchFamily="50" charset="-128"/>
              <a:ea typeface="HG丸ｺﾞｼｯｸM-PRO" panose="020F0600000000000000" pitchFamily="50" charset="-128"/>
            </a:endParaRPr>
          </a:p>
          <a:p>
            <a:pPr marL="285750" indent="-285750">
              <a:buFont typeface="Wingdings" panose="05000000000000000000" pitchFamily="2" charset="2"/>
              <a:buChar char="u"/>
            </a:pPr>
            <a:r>
              <a:rPr lang="ja-JP" altLang="en-US" sz="1400" b="1" u="sng" dirty="0">
                <a:latin typeface="HG丸ｺﾞｼｯｸM-PRO" panose="020F0600000000000000" pitchFamily="50" charset="-128"/>
                <a:ea typeface="HG丸ｺﾞｼｯｸM-PRO" panose="020F0600000000000000" pitchFamily="50" charset="-128"/>
              </a:rPr>
              <a:t>措置の内容</a:t>
            </a:r>
          </a:p>
          <a:p>
            <a:pPr marL="450850" indent="-276225">
              <a:buFont typeface="Wingdings" panose="05000000000000000000" pitchFamily="2" charset="2"/>
              <a:buChar char="Ø"/>
            </a:pPr>
            <a:r>
              <a:rPr lang="ja-JP" altLang="en-US" sz="1400" dirty="0">
                <a:latin typeface="HG丸ｺﾞｼｯｸM-PRO" panose="020F0600000000000000" pitchFamily="50" charset="-128"/>
                <a:ea typeface="HG丸ｺﾞｼｯｸM-PRO" panose="020F0600000000000000" pitchFamily="50" charset="-128"/>
              </a:rPr>
              <a:t>事業用資産（店舗、事業所や農地等）を国に譲渡し、区域外に買い換える場合における譲渡所得の金額について、</a:t>
            </a:r>
            <a:r>
              <a:rPr lang="ja-JP" altLang="en-US" sz="1400" b="1" u="sng" dirty="0">
                <a:latin typeface="HG丸ｺﾞｼｯｸM-PRO" panose="020F0600000000000000" pitchFamily="50" charset="-128"/>
                <a:ea typeface="HG丸ｺﾞｼｯｸM-PRO" panose="020F0600000000000000" pitchFamily="50" charset="-128"/>
              </a:rPr>
              <a:t>最大７０％の課税の繰り延べ</a:t>
            </a:r>
            <a:r>
              <a:rPr lang="ja-JP" altLang="en-US" sz="1400" dirty="0">
                <a:latin typeface="HG丸ｺﾞｼｯｸM-PRO" panose="020F0600000000000000" pitchFamily="50" charset="-128"/>
                <a:ea typeface="HG丸ｺﾞｼｯｸM-PRO" panose="020F0600000000000000" pitchFamily="50" charset="-128"/>
              </a:rPr>
              <a:t>ができる措置。</a:t>
            </a:r>
          </a:p>
          <a:p>
            <a:pPr marL="285750" indent="-285750">
              <a:buFont typeface="Wingdings" panose="05000000000000000000" pitchFamily="2" charset="2"/>
              <a:buChar char="u"/>
            </a:pPr>
            <a:endParaRPr lang="en-US" altLang="ja-JP" sz="800" b="1" u="sng" dirty="0">
              <a:latin typeface="HG丸ｺﾞｼｯｸM-PRO" panose="020F0600000000000000" pitchFamily="50" charset="-128"/>
              <a:ea typeface="HG丸ｺﾞｼｯｸM-PRO" panose="020F0600000000000000" pitchFamily="50" charset="-128"/>
            </a:endParaRPr>
          </a:p>
          <a:p>
            <a:pPr marL="285750" indent="-285750">
              <a:buFont typeface="Wingdings" panose="05000000000000000000" pitchFamily="2" charset="2"/>
              <a:buChar char="u"/>
            </a:pPr>
            <a:r>
              <a:rPr lang="ja-JP" altLang="en-US" sz="1400" b="1" u="sng" dirty="0">
                <a:latin typeface="HG丸ｺﾞｼｯｸM-PRO" panose="020F0600000000000000" pitchFamily="50" charset="-128"/>
                <a:ea typeface="HG丸ｺﾞｼｯｸM-PRO" panose="020F0600000000000000" pitchFamily="50" charset="-128"/>
              </a:rPr>
              <a:t>適用期限</a:t>
            </a:r>
          </a:p>
          <a:p>
            <a:pPr marL="450850" indent="-276225">
              <a:buFont typeface="Wingdings" panose="05000000000000000000" pitchFamily="2" charset="2"/>
              <a:buChar char="Ø"/>
            </a:pPr>
            <a:r>
              <a:rPr lang="ja-JP" altLang="en-US" sz="1400" b="1" u="sng" dirty="0">
                <a:solidFill>
                  <a:srgbClr val="FF0000"/>
                </a:solidFill>
                <a:latin typeface="HG丸ｺﾞｼｯｸM-PRO" panose="020F0600000000000000" pitchFamily="50" charset="-128"/>
                <a:ea typeface="HG丸ｺﾞｼｯｸM-PRO" panose="020F0600000000000000" pitchFamily="50" charset="-128"/>
              </a:rPr>
              <a:t>所得税：令和８年１２月３１日</a:t>
            </a:r>
          </a:p>
          <a:p>
            <a:pPr marL="450850" indent="-276225">
              <a:buFont typeface="Wingdings" panose="05000000000000000000" pitchFamily="2" charset="2"/>
              <a:buChar char="Ø"/>
            </a:pPr>
            <a:r>
              <a:rPr lang="ja-JP" altLang="en-US" sz="1400" b="1" u="sng" dirty="0">
                <a:solidFill>
                  <a:srgbClr val="FF0000"/>
                </a:solidFill>
                <a:latin typeface="HG丸ｺﾞｼｯｸM-PRO" panose="020F0600000000000000" pitchFamily="50" charset="-128"/>
                <a:ea typeface="HG丸ｺﾞｼｯｸM-PRO" panose="020F0600000000000000" pitchFamily="50" charset="-128"/>
              </a:rPr>
              <a:t>法人税：令和８年　３月３１日</a:t>
            </a:r>
          </a:p>
          <a:p>
            <a:pPr marL="742950" lvl="1" indent="-285750">
              <a:buFont typeface="ＭＳ ゴシック" panose="020B0609070205080204" pitchFamily="49" charset="-128"/>
              <a:buChar char="※"/>
            </a:pPr>
            <a:endParaRPr lang="en-US" altLang="ja-JP" sz="800" dirty="0">
              <a:latin typeface="HG丸ｺﾞｼｯｸM-PRO" panose="020F0600000000000000" pitchFamily="50" charset="-128"/>
              <a:ea typeface="HG丸ｺﾞｼｯｸM-PRO" panose="020F0600000000000000" pitchFamily="50" charset="-128"/>
            </a:endParaRPr>
          </a:p>
          <a:p>
            <a:pPr marL="450850" indent="-276225">
              <a:buFont typeface="Wingdings" panose="05000000000000000000" pitchFamily="2" charset="2"/>
              <a:buChar char="Ø"/>
            </a:pPr>
            <a:endParaRPr lang="en-US" altLang="ja-JP" sz="1400" dirty="0">
              <a:latin typeface="HG丸ｺﾞｼｯｸM-PRO" panose="020F0600000000000000" pitchFamily="50" charset="-128"/>
              <a:ea typeface="HG丸ｺﾞｼｯｸM-PRO" panose="020F0600000000000000" pitchFamily="50" charset="-128"/>
            </a:endParaRPr>
          </a:p>
          <a:p>
            <a:pPr marL="450850" indent="-276225">
              <a:buFont typeface="Wingdings" panose="05000000000000000000" pitchFamily="2" charset="2"/>
              <a:buChar char="Ø"/>
            </a:pPr>
            <a:endParaRPr lang="en-US" altLang="ja-JP" sz="1400" dirty="0">
              <a:latin typeface="HG丸ｺﾞｼｯｸM-PRO" panose="020F0600000000000000" pitchFamily="50" charset="-128"/>
              <a:ea typeface="HG丸ｺﾞｼｯｸM-PRO" panose="020F0600000000000000" pitchFamily="50" charset="-128"/>
            </a:endParaRPr>
          </a:p>
          <a:p>
            <a:pPr marL="450850" indent="-276225">
              <a:buFont typeface="Wingdings" panose="05000000000000000000" pitchFamily="2" charset="2"/>
              <a:buChar char="Ø"/>
            </a:pPr>
            <a:endParaRPr lang="en-US" altLang="ja-JP" sz="1400" dirty="0">
              <a:latin typeface="HG丸ｺﾞｼｯｸM-PRO" panose="020F0600000000000000" pitchFamily="50" charset="-128"/>
              <a:ea typeface="HG丸ｺﾞｼｯｸM-PRO" panose="020F0600000000000000" pitchFamily="50" charset="-128"/>
            </a:endParaRPr>
          </a:p>
          <a:p>
            <a:pPr marL="450850" indent="-276225">
              <a:buFont typeface="Wingdings" panose="05000000000000000000" pitchFamily="2" charset="2"/>
              <a:buChar char="Ø"/>
            </a:pPr>
            <a:endParaRPr lang="en-US" altLang="ja-JP" sz="1400" dirty="0">
              <a:latin typeface="HG丸ｺﾞｼｯｸM-PRO" panose="020F0600000000000000" pitchFamily="50" charset="-128"/>
              <a:ea typeface="HG丸ｺﾞｼｯｸM-PRO" panose="020F0600000000000000" pitchFamily="50" charset="-128"/>
            </a:endParaRPr>
          </a:p>
          <a:p>
            <a:pPr marL="450850" indent="-276225">
              <a:buFont typeface="Wingdings" panose="05000000000000000000" pitchFamily="2" charset="2"/>
              <a:buChar char="Ø"/>
            </a:pPr>
            <a:endParaRPr lang="en-US" altLang="ja-JP" sz="1400" dirty="0">
              <a:latin typeface="HG丸ｺﾞｼｯｸM-PRO" panose="020F0600000000000000" pitchFamily="50" charset="-128"/>
              <a:ea typeface="HG丸ｺﾞｼｯｸM-PRO" panose="020F0600000000000000" pitchFamily="50" charset="-128"/>
            </a:endParaRPr>
          </a:p>
          <a:p>
            <a:pPr marL="450850" indent="-276225">
              <a:buFont typeface="Wingdings" panose="05000000000000000000" pitchFamily="2" charset="2"/>
              <a:buChar char="Ø"/>
            </a:pPr>
            <a:endParaRPr lang="en-US" altLang="ja-JP" sz="1400" dirty="0">
              <a:latin typeface="HG丸ｺﾞｼｯｸM-PRO" panose="020F0600000000000000" pitchFamily="50" charset="-128"/>
              <a:ea typeface="HG丸ｺﾞｼｯｸM-PRO" panose="020F0600000000000000" pitchFamily="50" charset="-128"/>
            </a:endParaRPr>
          </a:p>
          <a:p>
            <a:pPr marL="450850" indent="-276225">
              <a:buFont typeface="Wingdings" panose="05000000000000000000" pitchFamily="2" charset="2"/>
              <a:buChar char="Ø"/>
            </a:pPr>
            <a:endParaRPr lang="en-US" altLang="ja-JP" sz="1400" dirty="0">
              <a:latin typeface="HG丸ｺﾞｼｯｸM-PRO" panose="020F0600000000000000" pitchFamily="50" charset="-128"/>
              <a:ea typeface="HG丸ｺﾞｼｯｸM-PRO" panose="020F0600000000000000" pitchFamily="50" charset="-128"/>
            </a:endParaRPr>
          </a:p>
          <a:p>
            <a:pPr marL="450850" indent="-276225">
              <a:buFont typeface="Wingdings" panose="05000000000000000000" pitchFamily="2" charset="2"/>
              <a:buChar char="Ø"/>
            </a:pPr>
            <a:endParaRPr lang="en-US" altLang="ja-JP" sz="1400" dirty="0">
              <a:latin typeface="HG丸ｺﾞｼｯｸM-PRO" panose="020F0600000000000000" pitchFamily="50" charset="-128"/>
              <a:ea typeface="HG丸ｺﾞｼｯｸM-PRO" panose="020F0600000000000000" pitchFamily="50" charset="-128"/>
            </a:endParaRPr>
          </a:p>
          <a:p>
            <a:pPr marL="450850" indent="-276225">
              <a:buFont typeface="Wingdings" panose="05000000000000000000" pitchFamily="2" charset="2"/>
              <a:buChar char="Ø"/>
            </a:pPr>
            <a:endParaRPr lang="en-US" altLang="ja-JP" sz="1400" dirty="0">
              <a:latin typeface="HG丸ｺﾞｼｯｸM-PRO" panose="020F0600000000000000" pitchFamily="50" charset="-128"/>
              <a:ea typeface="HG丸ｺﾞｼｯｸM-PRO" panose="020F0600000000000000" pitchFamily="50" charset="-128"/>
            </a:endParaRPr>
          </a:p>
          <a:p>
            <a:pPr marL="450850" indent="-276225">
              <a:buFont typeface="Wingdings" panose="05000000000000000000" pitchFamily="2" charset="2"/>
              <a:buChar char="Ø"/>
            </a:pPr>
            <a:endParaRPr lang="en-US" altLang="ja-JP" sz="1400" dirty="0">
              <a:latin typeface="HG丸ｺﾞｼｯｸM-PRO" panose="020F0600000000000000" pitchFamily="50" charset="-128"/>
              <a:ea typeface="HG丸ｺﾞｼｯｸM-PRO" panose="020F0600000000000000" pitchFamily="50" charset="-128"/>
            </a:endParaRPr>
          </a:p>
        </p:txBody>
      </p:sp>
      <p:pic>
        <p:nvPicPr>
          <p:cNvPr id="44" name="図 12">
            <a:extLst>
              <a:ext uri="{FF2B5EF4-FFF2-40B4-BE49-F238E27FC236}">
                <a16:creationId xmlns:a16="http://schemas.microsoft.com/office/drawing/2014/main" id="{E1CEB2B7-B96F-4C5A-A54E-0C6438BA5359}"/>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254786" y="333283"/>
            <a:ext cx="505331" cy="57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131" name="Text Box 35"/>
          <p:cNvSpPr txBox="1">
            <a:spLocks noChangeArrowheads="1"/>
          </p:cNvSpPr>
          <p:nvPr/>
        </p:nvSpPr>
        <p:spPr bwMode="auto">
          <a:xfrm>
            <a:off x="692150" y="11217275"/>
            <a:ext cx="56896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endParaRPr lang="ja-JP" altLang="ja-JP"/>
          </a:p>
        </p:txBody>
      </p:sp>
      <p:sp>
        <p:nvSpPr>
          <p:cNvPr id="18" name="AutoShape 38"/>
          <p:cNvSpPr>
            <a:spLocks noChangeArrowheads="1"/>
          </p:cNvSpPr>
          <p:nvPr/>
        </p:nvSpPr>
        <p:spPr bwMode="auto">
          <a:xfrm>
            <a:off x="-1572" y="1071125"/>
            <a:ext cx="6840000" cy="1224904"/>
          </a:xfrm>
          <a:prstGeom prst="roundRect">
            <a:avLst>
              <a:gd name="adj" fmla="val 3494"/>
            </a:avLst>
          </a:prstGeom>
          <a:noFill/>
          <a:ln w="28575">
            <a:noFill/>
            <a:round/>
            <a:headEnd/>
            <a:tailEnd/>
          </a:ln>
          <a:effectLst/>
        </p:spPr>
        <p:txBody>
          <a:bodyPr lIns="36000" tIns="72000" rIns="36000" bIns="36000" anchor="ctr" anchorCtr="0">
            <a:spAutoFit/>
          </a:bodyPr>
          <a:lstStyle/>
          <a:p>
            <a:pPr>
              <a:lnSpc>
                <a:spcPts val="2200"/>
              </a:lnSpc>
            </a:pPr>
            <a:r>
              <a:rPr lang="ja-JP" altLang="en-US" sz="1600" dirty="0">
                <a:latin typeface="HG丸ｺﾞｼｯｸM-PRO" panose="020F0600000000000000" pitchFamily="50" charset="-128"/>
                <a:ea typeface="HG丸ｺﾞｼｯｸM-PRO" panose="020F0600000000000000" pitchFamily="50" charset="-128"/>
              </a:rPr>
              <a:t>　防衛施設周辺の生活環境の整備等に関する法律（昭和４９年法律第１０１号）第５条に基づく移転措置事業により、</a:t>
            </a:r>
            <a:r>
              <a:rPr lang="ja-JP" altLang="en-US" sz="1600" b="1" u="sng" dirty="0">
                <a:solidFill>
                  <a:srgbClr val="FF0000"/>
                </a:solidFill>
                <a:latin typeface="HG丸ｺﾞｼｯｸM-PRO" panose="020F0600000000000000" pitchFamily="50" charset="-128"/>
                <a:ea typeface="HG丸ｺﾞｼｯｸM-PRO" panose="020F0600000000000000" pitchFamily="50" charset="-128"/>
              </a:rPr>
              <a:t>事業用資産を譲渡される場合における買換えの課税の特例措置については、適用期限を迎えます</a:t>
            </a:r>
            <a:r>
              <a:rPr lang="ja-JP" altLang="en-US" sz="1600" dirty="0">
                <a:latin typeface="HG丸ｺﾞｼｯｸM-PRO" panose="020F0600000000000000" pitchFamily="50" charset="-128"/>
                <a:ea typeface="HG丸ｺﾞｼｯｸM-PRO" panose="020F0600000000000000" pitchFamily="50" charset="-128"/>
              </a:rPr>
              <a:t>ので、ご了承のほどよろしくお願いします。</a:t>
            </a:r>
            <a:endParaRPr lang="ja-JP" altLang="en-US" sz="1200" dirty="0">
              <a:latin typeface="HG丸ｺﾞｼｯｸM-PRO" panose="020F0600000000000000" pitchFamily="50" charset="-128"/>
              <a:ea typeface="HG丸ｺﾞｼｯｸM-PRO" panose="020F0600000000000000" pitchFamily="50" charset="-128"/>
            </a:endParaRPr>
          </a:p>
        </p:txBody>
      </p:sp>
      <p:pic>
        <p:nvPicPr>
          <p:cNvPr id="49" name="Picture 2">
            <a:extLst>
              <a:ext uri="{FF2B5EF4-FFF2-40B4-BE49-F238E27FC236}">
                <a16:creationId xmlns:a16="http://schemas.microsoft.com/office/drawing/2014/main" id="{91D273E9-3546-4C9B-8F48-9057B5772B15}"/>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72748" y="320583"/>
            <a:ext cx="388232" cy="57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7" name="AutoShape 38"/>
          <p:cNvSpPr>
            <a:spLocks noChangeArrowheads="1"/>
          </p:cNvSpPr>
          <p:nvPr/>
        </p:nvSpPr>
        <p:spPr bwMode="auto">
          <a:xfrm>
            <a:off x="300792" y="2396750"/>
            <a:ext cx="6120000" cy="324000"/>
          </a:xfrm>
          <a:prstGeom prst="roundRect">
            <a:avLst>
              <a:gd name="adj" fmla="val 0"/>
            </a:avLst>
          </a:prstGeom>
          <a:solidFill>
            <a:srgbClr val="0000FF"/>
          </a:solidFill>
          <a:ln w="31750">
            <a:solidFill>
              <a:srgbClr val="0000FF"/>
            </a:solidFill>
            <a:miter lim="800000"/>
            <a:headEnd/>
            <a:tailEnd/>
          </a:ln>
          <a:effectLst/>
        </p:spPr>
        <p:txBody>
          <a:bodyPr lIns="108000" tIns="72000" rIns="108000" bIns="72000" anchor="ctr" anchorCtr="0"/>
          <a:lstStyle/>
          <a:p>
            <a:pPr algn="ctr"/>
            <a:r>
              <a:rPr lang="ja-JP" altLang="en-US" b="1" dirty="0">
                <a:solidFill>
                  <a:schemeClr val="bg1"/>
                </a:solidFill>
                <a:latin typeface="HG丸ｺﾞｼｯｸM-PRO" panose="020F0600000000000000" pitchFamily="50" charset="-128"/>
                <a:ea typeface="HG丸ｺﾞｼｯｸM-PRO" panose="020F0600000000000000" pitchFamily="50" charset="-128"/>
              </a:rPr>
              <a:t>事業用資産の買換えの課税の特例</a:t>
            </a:r>
            <a:r>
              <a:rPr lang="en-US" altLang="ja-JP" b="1" dirty="0">
                <a:solidFill>
                  <a:schemeClr val="bg1"/>
                </a:solidFill>
                <a:latin typeface="HG丸ｺﾞｼｯｸM-PRO" panose="020F0600000000000000" pitchFamily="50" charset="-128"/>
                <a:ea typeface="HG丸ｺﾞｼｯｸM-PRO" panose="020F0600000000000000" pitchFamily="50" charset="-128"/>
              </a:rPr>
              <a:t>【</a:t>
            </a:r>
            <a:r>
              <a:rPr lang="ja-JP" altLang="en-US" b="1" dirty="0">
                <a:solidFill>
                  <a:schemeClr val="bg1"/>
                </a:solidFill>
                <a:latin typeface="HG丸ｺﾞｼｯｸM-PRO" panose="020F0600000000000000" pitchFamily="50" charset="-128"/>
                <a:ea typeface="HG丸ｺﾞｼｯｸM-PRO" panose="020F0600000000000000" pitchFamily="50" charset="-128"/>
              </a:rPr>
              <a:t>所得税、法人税</a:t>
            </a:r>
            <a:r>
              <a:rPr lang="en-US" altLang="ja-JP" b="1" dirty="0">
                <a:solidFill>
                  <a:schemeClr val="bg1"/>
                </a:solidFill>
                <a:latin typeface="HG丸ｺﾞｼｯｸM-PRO" panose="020F0600000000000000" pitchFamily="50" charset="-128"/>
                <a:ea typeface="HG丸ｺﾞｼｯｸM-PRO" panose="020F0600000000000000" pitchFamily="50" charset="-128"/>
              </a:rPr>
              <a:t>】</a:t>
            </a:r>
            <a:endParaRPr lang="ja-JP" altLang="en-US" b="1" dirty="0">
              <a:solidFill>
                <a:schemeClr val="bg1"/>
              </a:solidFill>
              <a:latin typeface="HG丸ｺﾞｼｯｸM-PRO" panose="020F0600000000000000" pitchFamily="50" charset="-128"/>
              <a:ea typeface="HG丸ｺﾞｼｯｸM-PRO" panose="020F0600000000000000" pitchFamily="50" charset="-128"/>
            </a:endParaRPr>
          </a:p>
        </p:txBody>
      </p:sp>
      <p:sp>
        <p:nvSpPr>
          <p:cNvPr id="6" name="四角形: 角を丸くする 5">
            <a:extLst>
              <a:ext uri="{FF2B5EF4-FFF2-40B4-BE49-F238E27FC236}">
                <a16:creationId xmlns:a16="http://schemas.microsoft.com/office/drawing/2014/main" id="{63E37D39-6DCA-4453-8D6E-310632A46B2C}"/>
              </a:ext>
            </a:extLst>
          </p:cNvPr>
          <p:cNvSpPr/>
          <p:nvPr/>
        </p:nvSpPr>
        <p:spPr>
          <a:xfrm>
            <a:off x="34428" y="251272"/>
            <a:ext cx="6768000" cy="720000"/>
          </a:xfrm>
          <a:prstGeom prst="roundRect">
            <a:avLst/>
          </a:prstGeom>
          <a:noFill/>
          <a:ln w="31750">
            <a:solidFill>
              <a:srgbClr val="0000FF"/>
            </a:solidFill>
          </a:ln>
        </p:spPr>
        <p:style>
          <a:lnRef idx="2">
            <a:schemeClr val="accent1">
              <a:shade val="50000"/>
            </a:schemeClr>
          </a:lnRef>
          <a:fillRef idx="1">
            <a:schemeClr val="accent1"/>
          </a:fillRef>
          <a:effectRef idx="0">
            <a:schemeClr val="accent1"/>
          </a:effectRef>
          <a:fontRef idx="minor">
            <a:schemeClr val="lt1"/>
          </a:fontRef>
        </p:style>
        <p:txBody>
          <a:bodyPr lIns="252000" tIns="36000" rIns="0" bIns="36000" rtlCol="0" anchor="ctr"/>
          <a:lstStyle/>
          <a:p>
            <a:pPr lvl="1">
              <a:defRPr/>
            </a:pPr>
            <a:r>
              <a:rPr lang="ja-JP" altLang="en-US" sz="2000" b="1" dirty="0">
                <a:solidFill>
                  <a:schemeClr val="tx1"/>
                </a:solidFill>
                <a:latin typeface="HG丸ｺﾞｼｯｸM-PRO" pitchFamily="50" charset="-128"/>
                <a:ea typeface="HG丸ｺﾞｼｯｸM-PRO" pitchFamily="50" charset="-128"/>
              </a:rPr>
              <a:t>移転措置事業における税金の優遇措置について</a:t>
            </a:r>
            <a:endParaRPr lang="ja-JP" altLang="en-US" b="1" dirty="0">
              <a:solidFill>
                <a:schemeClr val="tx1"/>
              </a:solidFill>
              <a:latin typeface="HG丸ｺﾞｼｯｸM-PRO" pitchFamily="50" charset="-128"/>
              <a:ea typeface="HG丸ｺﾞｼｯｸM-PRO" pitchFamily="50" charset="-128"/>
            </a:endParaRPr>
          </a:p>
        </p:txBody>
      </p:sp>
      <p:sp>
        <p:nvSpPr>
          <p:cNvPr id="35" name="AutoShape 38">
            <a:extLst>
              <a:ext uri="{FF2B5EF4-FFF2-40B4-BE49-F238E27FC236}">
                <a16:creationId xmlns:a16="http://schemas.microsoft.com/office/drawing/2014/main" id="{4D3857CC-4058-446C-B700-4C1587A64D6E}"/>
              </a:ext>
            </a:extLst>
          </p:cNvPr>
          <p:cNvSpPr>
            <a:spLocks noChangeArrowheads="1"/>
          </p:cNvSpPr>
          <p:nvPr/>
        </p:nvSpPr>
        <p:spPr bwMode="auto">
          <a:xfrm>
            <a:off x="5195604" y="-36975"/>
            <a:ext cx="1713334" cy="518201"/>
          </a:xfrm>
          <a:prstGeom prst="roundRect">
            <a:avLst>
              <a:gd name="adj" fmla="val 5289"/>
            </a:avLst>
          </a:prstGeom>
          <a:noFill/>
          <a:ln w="19050">
            <a:noFill/>
            <a:round/>
            <a:headEnd/>
            <a:tailEnd/>
          </a:ln>
          <a:effectLst/>
        </p:spPr>
        <p:txBody>
          <a:bodyPr wrap="square" lIns="72000" tIns="36000" rIns="72000" bIns="36000" anchor="t" anchorCtr="0">
            <a:spAutoFit/>
          </a:bodyPr>
          <a:lstStyle/>
          <a:p>
            <a:pPr algn="r"/>
            <a:r>
              <a:rPr lang="ja-JP" altLang="en-US" sz="1400">
                <a:latin typeface="HG丸ｺﾞｼｯｸM-PRO" panose="020F0600000000000000" pitchFamily="50" charset="-128"/>
                <a:ea typeface="HG丸ｺﾞｼｯｸM-PRO" panose="020F0600000000000000" pitchFamily="50" charset="-128"/>
              </a:rPr>
              <a:t>令和８年３月</a:t>
            </a:r>
            <a:endParaRPr lang="en-US" altLang="ja-JP" sz="1400" dirty="0">
              <a:latin typeface="HG丸ｺﾞｼｯｸM-PRO" panose="020F0600000000000000" pitchFamily="50" charset="-128"/>
              <a:ea typeface="HG丸ｺﾞｼｯｸM-PRO" panose="020F0600000000000000" pitchFamily="50" charset="-128"/>
            </a:endParaRPr>
          </a:p>
          <a:p>
            <a:r>
              <a:rPr lang="ja-JP" altLang="en-US" sz="1400" dirty="0">
                <a:latin typeface="HG丸ｺﾞｼｯｸM-PRO" panose="020F0600000000000000" pitchFamily="50" charset="-128"/>
                <a:ea typeface="HG丸ｺﾞｼｯｸM-PRO" panose="020F0600000000000000" pitchFamily="50" charset="-128"/>
              </a:rPr>
              <a:t>　　　　　　　　</a:t>
            </a:r>
          </a:p>
        </p:txBody>
      </p:sp>
      <p:sp>
        <p:nvSpPr>
          <p:cNvPr id="36" name="AutoShape 38">
            <a:extLst>
              <a:ext uri="{FF2B5EF4-FFF2-40B4-BE49-F238E27FC236}">
                <a16:creationId xmlns:a16="http://schemas.microsoft.com/office/drawing/2014/main" id="{CC9099FD-3D27-4969-BFA6-680B5D9E4341}"/>
              </a:ext>
            </a:extLst>
          </p:cNvPr>
          <p:cNvSpPr>
            <a:spLocks noChangeArrowheads="1"/>
          </p:cNvSpPr>
          <p:nvPr/>
        </p:nvSpPr>
        <p:spPr bwMode="auto">
          <a:xfrm>
            <a:off x="-1572" y="8410635"/>
            <a:ext cx="6507352" cy="739896"/>
          </a:xfrm>
          <a:prstGeom prst="roundRect">
            <a:avLst>
              <a:gd name="adj" fmla="val 5289"/>
            </a:avLst>
          </a:prstGeom>
          <a:noFill/>
          <a:ln w="19050">
            <a:noFill/>
            <a:round/>
            <a:headEnd/>
            <a:tailEnd/>
          </a:ln>
          <a:effectLst/>
        </p:spPr>
        <p:txBody>
          <a:bodyPr wrap="square" lIns="72000" tIns="36000" rIns="72000" bIns="36000" anchor="t" anchorCtr="0">
            <a:spAutoFit/>
          </a:bodyPr>
          <a:lstStyle/>
          <a:p>
            <a:r>
              <a:rPr lang="en-US" altLang="ja-JP" sz="1400" b="1" dirty="0">
                <a:latin typeface="HG丸ｺﾞｼｯｸM-PRO" panose="020F0600000000000000" pitchFamily="50" charset="-128"/>
                <a:ea typeface="HG丸ｺﾞｼｯｸM-PRO" panose="020F0600000000000000" pitchFamily="50" charset="-128"/>
              </a:rPr>
              <a:t>【</a:t>
            </a:r>
            <a:r>
              <a:rPr lang="ja-JP" altLang="en-US" sz="1400" b="1" dirty="0">
                <a:latin typeface="HG丸ｺﾞｼｯｸM-PRO" panose="020F0600000000000000" pitchFamily="50" charset="-128"/>
                <a:ea typeface="HG丸ｺﾞｼｯｸM-PRO" panose="020F0600000000000000" pitchFamily="50" charset="-128"/>
              </a:rPr>
              <a:t>お問い合わせ先</a:t>
            </a:r>
            <a:r>
              <a:rPr lang="en-US" altLang="ja-JP" sz="1400" b="1" dirty="0">
                <a:latin typeface="HG丸ｺﾞｼｯｸM-PRO" panose="020F0600000000000000" pitchFamily="50" charset="-128"/>
                <a:ea typeface="HG丸ｺﾞｼｯｸM-PRO" panose="020F0600000000000000" pitchFamily="50" charset="-128"/>
              </a:rPr>
              <a:t>】</a:t>
            </a:r>
          </a:p>
          <a:p>
            <a:r>
              <a:rPr lang="ja-JP" altLang="en-US" sz="1400" dirty="0">
                <a:latin typeface="HG丸ｺﾞｼｯｸM-PRO" panose="020F0600000000000000" pitchFamily="50" charset="-128"/>
                <a:ea typeface="HG丸ｺﾞｼｯｸM-PRO" panose="020F0600000000000000" pitchFamily="50" charset="-128"/>
              </a:rPr>
              <a:t>　沖縄防衛局</a:t>
            </a:r>
            <a:r>
              <a:rPr lang="ja-JP" altLang="en-US" sz="1400">
                <a:latin typeface="HG丸ｺﾞｼｯｸM-PRO" panose="020F0600000000000000" pitchFamily="50" charset="-128"/>
                <a:ea typeface="HG丸ｺﾞｼｯｸM-PRO" panose="020F0600000000000000" pitchFamily="50" charset="-128"/>
              </a:rPr>
              <a:t>　企画部　住宅防音課　移転</a:t>
            </a:r>
            <a:r>
              <a:rPr lang="ja-JP" altLang="en-US" sz="1400" dirty="0">
                <a:latin typeface="HG丸ｺﾞｼｯｸM-PRO" panose="020F0600000000000000" pitchFamily="50" charset="-128"/>
                <a:ea typeface="HG丸ｺﾞｼｯｸM-PRO" panose="020F0600000000000000" pitchFamily="50" charset="-128"/>
              </a:rPr>
              <a:t>措置係　電話：</a:t>
            </a:r>
            <a:r>
              <a:rPr lang="en-US" altLang="ja-JP" sz="1400" dirty="0">
                <a:latin typeface="HG丸ｺﾞｼｯｸM-PRO" panose="020F0600000000000000" pitchFamily="50" charset="-128"/>
                <a:ea typeface="HG丸ｺﾞｼｯｸM-PRO" panose="020F0600000000000000" pitchFamily="50" charset="-128"/>
              </a:rPr>
              <a:t>098-921-8150</a:t>
            </a:r>
          </a:p>
          <a:p>
            <a:r>
              <a:rPr lang="ja-JP" altLang="en-US" sz="1400">
                <a:latin typeface="HG丸ｺﾞｼｯｸM-PRO" panose="020F0600000000000000" pitchFamily="50" charset="-128"/>
                <a:ea typeface="HG丸ｺﾞｼｯｸM-PRO" panose="020F0600000000000000" pitchFamily="50" charset="-128"/>
              </a:rPr>
              <a:t>　ホームページアドレス　</a:t>
            </a:r>
            <a:r>
              <a:rPr lang="en-US" altLang="ja-JP" sz="1400">
                <a:latin typeface="HG丸ｺﾞｼｯｸM-PRO" panose="020F0600000000000000" pitchFamily="50" charset="-128"/>
                <a:ea typeface="HG丸ｺﾞｼｯｸM-PRO" panose="020F0600000000000000" pitchFamily="50" charset="-128"/>
              </a:rPr>
              <a:t>http</a:t>
            </a:r>
            <a:r>
              <a:rPr lang="en-US" altLang="ja-JP" sz="1400" dirty="0">
                <a:latin typeface="HG丸ｺﾞｼｯｸM-PRO" panose="020F0600000000000000" pitchFamily="50" charset="-128"/>
                <a:ea typeface="HG丸ｺﾞｼｯｸM-PRO" panose="020F0600000000000000" pitchFamily="50" charset="-128"/>
              </a:rPr>
              <a:t>://www.mod.go.jp/rdb/Okinawa/</a:t>
            </a:r>
            <a:r>
              <a:rPr lang="ja-JP" altLang="en-US" sz="1400" dirty="0">
                <a:latin typeface="HG丸ｺﾞｼｯｸM-PRO" panose="020F0600000000000000" pitchFamily="50" charset="-128"/>
                <a:ea typeface="HG丸ｺﾞｼｯｸM-PRO" panose="020F0600000000000000" pitchFamily="50" charset="-128"/>
              </a:rPr>
              <a:t>　</a:t>
            </a:r>
          </a:p>
        </p:txBody>
      </p:sp>
      <p:sp>
        <p:nvSpPr>
          <p:cNvPr id="34" name="AutoShape 38">
            <a:extLst>
              <a:ext uri="{FF2B5EF4-FFF2-40B4-BE49-F238E27FC236}">
                <a16:creationId xmlns:a16="http://schemas.microsoft.com/office/drawing/2014/main" id="{BEA55725-AAD3-4475-91A3-20837DA9C30D}"/>
              </a:ext>
            </a:extLst>
          </p:cNvPr>
          <p:cNvSpPr>
            <a:spLocks noChangeArrowheads="1"/>
          </p:cNvSpPr>
          <p:nvPr/>
        </p:nvSpPr>
        <p:spPr bwMode="auto">
          <a:xfrm>
            <a:off x="38992" y="6324628"/>
            <a:ext cx="6768000" cy="1365705"/>
          </a:xfrm>
          <a:prstGeom prst="roundRect">
            <a:avLst>
              <a:gd name="adj" fmla="val 1558"/>
            </a:avLst>
          </a:prstGeom>
          <a:noFill/>
          <a:ln w="31750">
            <a:solidFill>
              <a:srgbClr val="0000FF"/>
            </a:solidFill>
            <a:round/>
            <a:headEnd/>
            <a:tailEnd/>
          </a:ln>
          <a:effectLst/>
        </p:spPr>
        <p:txBody>
          <a:bodyPr lIns="180000" tIns="144000" rIns="144000" bIns="144000" anchor="t" anchorCtr="0">
            <a:noAutofit/>
          </a:bodyPr>
          <a:lstStyle/>
          <a:p>
            <a:pPr marL="285750" indent="-285750">
              <a:buFont typeface="Wingdings" panose="05000000000000000000" pitchFamily="2" charset="2"/>
              <a:buChar char="u"/>
            </a:pPr>
            <a:endParaRPr lang="en-US" altLang="ja-JP" sz="500" b="1" u="sng" dirty="0">
              <a:latin typeface="HG丸ｺﾞｼｯｸM-PRO" panose="020F0600000000000000" pitchFamily="50" charset="-128"/>
              <a:ea typeface="HG丸ｺﾞｼｯｸM-PRO" panose="020F0600000000000000" pitchFamily="50" charset="-128"/>
            </a:endParaRPr>
          </a:p>
          <a:p>
            <a:pPr marL="285750" indent="-285750">
              <a:buFont typeface="Wingdings" panose="05000000000000000000" pitchFamily="2" charset="2"/>
              <a:buChar char="u"/>
            </a:pPr>
            <a:r>
              <a:rPr lang="ja-JP" altLang="en-US" sz="1400" b="1" u="sng" dirty="0">
                <a:latin typeface="HG丸ｺﾞｼｯｸM-PRO" panose="020F0600000000000000" pitchFamily="50" charset="-128"/>
                <a:ea typeface="HG丸ｺﾞｼｯｸM-PRO" panose="020F0600000000000000" pitchFamily="50" charset="-128"/>
              </a:rPr>
              <a:t>措置の内容</a:t>
            </a:r>
          </a:p>
          <a:p>
            <a:pPr marL="450850" indent="-276225">
              <a:buFont typeface="Wingdings" panose="05000000000000000000" pitchFamily="2" charset="2"/>
              <a:buChar char="Ø"/>
            </a:pPr>
            <a:r>
              <a:rPr lang="ja-JP" altLang="en-US" sz="1400" dirty="0">
                <a:latin typeface="HG丸ｺﾞｼｯｸM-PRO" panose="020F0600000000000000" pitchFamily="50" charset="-128"/>
                <a:ea typeface="HG丸ｺﾞｼｯｸM-PRO" panose="020F0600000000000000" pitchFamily="50" charset="-128"/>
              </a:rPr>
              <a:t>土地を国に譲渡した場合</a:t>
            </a:r>
            <a:r>
              <a:rPr lang="en-US" altLang="ja-JP" sz="1400" dirty="0">
                <a:latin typeface="HG丸ｺﾞｼｯｸM-PRO" panose="020F0600000000000000" pitchFamily="50" charset="-128"/>
                <a:ea typeface="HG丸ｺﾞｼｯｸM-PRO" panose="020F0600000000000000" pitchFamily="50" charset="-128"/>
              </a:rPr>
              <a:t>(※)</a:t>
            </a:r>
            <a:r>
              <a:rPr lang="ja-JP" altLang="en-US" sz="1400" dirty="0">
                <a:latin typeface="HG丸ｺﾞｼｯｸM-PRO" panose="020F0600000000000000" pitchFamily="50" charset="-128"/>
                <a:ea typeface="HG丸ｺﾞｼｯｸM-PRO" panose="020F0600000000000000" pitchFamily="50" charset="-128"/>
              </a:rPr>
              <a:t>に、その譲渡所得の金額から</a:t>
            </a:r>
            <a:endParaRPr lang="en-US" altLang="ja-JP" sz="1400" dirty="0">
              <a:latin typeface="HG丸ｺﾞｼｯｸM-PRO" panose="020F0600000000000000" pitchFamily="50" charset="-128"/>
              <a:ea typeface="HG丸ｺﾞｼｯｸM-PRO" panose="020F0600000000000000" pitchFamily="50" charset="-128"/>
            </a:endParaRPr>
          </a:p>
          <a:p>
            <a:pPr marL="174625"/>
            <a:r>
              <a:rPr lang="ja-JP" altLang="en-US" sz="1400" dirty="0">
                <a:latin typeface="HG丸ｺﾞｼｯｸM-PRO" panose="020F0600000000000000" pitchFamily="50" charset="-128"/>
                <a:ea typeface="HG丸ｺﾞｼｯｸM-PRO" panose="020F0600000000000000" pitchFamily="50" charset="-128"/>
              </a:rPr>
              <a:t>　  最大２</a:t>
            </a:r>
            <a:r>
              <a:rPr lang="en-US" altLang="ja-JP" sz="1400" dirty="0">
                <a:latin typeface="HG丸ｺﾞｼｯｸM-PRO" panose="020F0600000000000000" pitchFamily="50" charset="-128"/>
                <a:ea typeface="HG丸ｺﾞｼｯｸM-PRO" panose="020F0600000000000000" pitchFamily="50" charset="-128"/>
              </a:rPr>
              <a:t>,</a:t>
            </a:r>
            <a:r>
              <a:rPr lang="ja-JP" altLang="en-US" sz="1400" dirty="0">
                <a:latin typeface="HG丸ｺﾞｼｯｸM-PRO" panose="020F0600000000000000" pitchFamily="50" charset="-128"/>
                <a:ea typeface="HG丸ｺﾞｼｯｸM-PRO" panose="020F0600000000000000" pitchFamily="50" charset="-128"/>
              </a:rPr>
              <a:t>０００万円の控除ができる措置。</a:t>
            </a:r>
          </a:p>
          <a:p>
            <a:pPr marL="174625"/>
            <a:r>
              <a:rPr lang="ja-JP" altLang="en-US" sz="1400" dirty="0">
                <a:latin typeface="HG丸ｺﾞｼｯｸM-PRO" panose="020F0600000000000000" pitchFamily="50" charset="-128"/>
                <a:ea typeface="HG丸ｺﾞｼｯｸM-PRO" panose="020F0600000000000000" pitchFamily="50" charset="-128"/>
              </a:rPr>
              <a:t>　　</a:t>
            </a:r>
            <a:r>
              <a:rPr lang="en-US" altLang="ja-JP" sz="1400" dirty="0">
                <a:latin typeface="HG丸ｺﾞｼｯｸM-PRO" panose="020F0600000000000000" pitchFamily="50" charset="-128"/>
                <a:ea typeface="HG丸ｺﾞｼｯｸM-PRO" panose="020F0600000000000000" pitchFamily="50" charset="-128"/>
              </a:rPr>
              <a:t>※</a:t>
            </a:r>
            <a:r>
              <a:rPr lang="ja-JP" altLang="en-US" sz="1400" dirty="0">
                <a:latin typeface="HG丸ｺﾞｼｯｸM-PRO" panose="020F0600000000000000" pitchFamily="50" charset="-128"/>
                <a:ea typeface="HG丸ｺﾞｼｯｸM-PRO" panose="020F0600000000000000" pitchFamily="50" charset="-128"/>
              </a:rPr>
              <a:t>最初に土地を国に譲渡した年に限っての適用となります。</a:t>
            </a:r>
          </a:p>
          <a:p>
            <a:pPr lvl="1"/>
            <a:endParaRPr lang="en-US" altLang="ja-JP" sz="800" dirty="0">
              <a:latin typeface="HG丸ｺﾞｼｯｸM-PRO" panose="020F0600000000000000" pitchFamily="50" charset="-128"/>
              <a:ea typeface="HG丸ｺﾞｼｯｸM-PRO" panose="020F0600000000000000" pitchFamily="50" charset="-128"/>
            </a:endParaRPr>
          </a:p>
        </p:txBody>
      </p:sp>
      <p:sp>
        <p:nvSpPr>
          <p:cNvPr id="37" name="AutoShape 38">
            <a:extLst>
              <a:ext uri="{FF2B5EF4-FFF2-40B4-BE49-F238E27FC236}">
                <a16:creationId xmlns:a16="http://schemas.microsoft.com/office/drawing/2014/main" id="{2E0D25A5-DB1F-4D11-AE89-7128095B2D80}"/>
              </a:ext>
            </a:extLst>
          </p:cNvPr>
          <p:cNvSpPr>
            <a:spLocks noChangeArrowheads="1"/>
          </p:cNvSpPr>
          <p:nvPr/>
        </p:nvSpPr>
        <p:spPr bwMode="auto">
          <a:xfrm>
            <a:off x="100875" y="5193371"/>
            <a:ext cx="6840000" cy="649733"/>
          </a:xfrm>
          <a:prstGeom prst="roundRect">
            <a:avLst>
              <a:gd name="adj" fmla="val 3494"/>
            </a:avLst>
          </a:prstGeom>
          <a:noFill/>
          <a:ln w="28575">
            <a:noFill/>
            <a:round/>
            <a:headEnd/>
            <a:tailEnd/>
          </a:ln>
          <a:effectLst/>
        </p:spPr>
        <p:txBody>
          <a:bodyPr lIns="36000" tIns="72000" rIns="36000" bIns="36000" anchor="ctr" anchorCtr="0">
            <a:spAutoFit/>
          </a:bodyPr>
          <a:lstStyle/>
          <a:p>
            <a:pPr>
              <a:lnSpc>
                <a:spcPts val="2200"/>
              </a:lnSpc>
            </a:pPr>
            <a:r>
              <a:rPr lang="ja-JP" altLang="en-US" sz="1600" dirty="0">
                <a:latin typeface="HG丸ｺﾞｼｯｸM-PRO" panose="020F0600000000000000" pitchFamily="50" charset="-128"/>
                <a:ea typeface="HG丸ｺﾞｼｯｸM-PRO" panose="020F0600000000000000" pitchFamily="50" charset="-128"/>
              </a:rPr>
              <a:t>　なお、</a:t>
            </a:r>
            <a:r>
              <a:rPr lang="ja-JP" altLang="en-US" sz="1600" b="1" u="sng" dirty="0">
                <a:solidFill>
                  <a:srgbClr val="FF0000"/>
                </a:solidFill>
                <a:latin typeface="HG丸ｺﾞｼｯｸM-PRO" panose="020F0600000000000000" pitchFamily="50" charset="-128"/>
                <a:ea typeface="HG丸ｺﾞｼｯｸM-PRO" panose="020F0600000000000000" pitchFamily="50" charset="-128"/>
              </a:rPr>
              <a:t>土地の譲渡に関する</a:t>
            </a:r>
            <a:r>
              <a:rPr lang="en-US" altLang="ja-JP" sz="1600" b="1" u="sng" dirty="0">
                <a:solidFill>
                  <a:srgbClr val="FF0000"/>
                </a:solidFill>
                <a:latin typeface="HG丸ｺﾞｼｯｸM-PRO" panose="020F0600000000000000" pitchFamily="50" charset="-128"/>
                <a:ea typeface="HG丸ｺﾞｼｯｸM-PRO" panose="020F0600000000000000" pitchFamily="50" charset="-128"/>
              </a:rPr>
              <a:t>2,000</a:t>
            </a:r>
            <a:r>
              <a:rPr lang="ja-JP" altLang="en-US" sz="1600" b="1" u="sng" dirty="0">
                <a:solidFill>
                  <a:srgbClr val="FF0000"/>
                </a:solidFill>
                <a:latin typeface="HG丸ｺﾞｼｯｸM-PRO" panose="020F0600000000000000" pitchFamily="50" charset="-128"/>
                <a:ea typeface="HG丸ｺﾞｼｯｸM-PRO" panose="020F0600000000000000" pitchFamily="50" charset="-128"/>
              </a:rPr>
              <a:t>万円の特別控除については、引き続きご活用いただくことが可能です</a:t>
            </a:r>
            <a:r>
              <a:rPr lang="ja-JP" altLang="en-US" sz="1600" dirty="0">
                <a:latin typeface="HG丸ｺﾞｼｯｸM-PRO" panose="020F0600000000000000" pitchFamily="50" charset="-128"/>
                <a:ea typeface="HG丸ｺﾞｼｯｸM-PRO" panose="020F0600000000000000" pitchFamily="50" charset="-128"/>
              </a:rPr>
              <a:t>。</a:t>
            </a:r>
            <a:endParaRPr lang="ja-JP" altLang="en-US" sz="1200" dirty="0">
              <a:latin typeface="HG丸ｺﾞｼｯｸM-PRO" panose="020F0600000000000000" pitchFamily="50" charset="-128"/>
              <a:ea typeface="HG丸ｺﾞｼｯｸM-PRO" panose="020F0600000000000000" pitchFamily="50" charset="-128"/>
            </a:endParaRPr>
          </a:p>
        </p:txBody>
      </p:sp>
      <p:sp>
        <p:nvSpPr>
          <p:cNvPr id="64" name="AutoShape 38">
            <a:extLst>
              <a:ext uri="{FF2B5EF4-FFF2-40B4-BE49-F238E27FC236}">
                <a16:creationId xmlns:a16="http://schemas.microsoft.com/office/drawing/2014/main" id="{7BDA5946-8B6C-4150-9AE7-663C3A7D21CA}"/>
              </a:ext>
            </a:extLst>
          </p:cNvPr>
          <p:cNvSpPr>
            <a:spLocks noChangeArrowheads="1"/>
          </p:cNvSpPr>
          <p:nvPr/>
        </p:nvSpPr>
        <p:spPr bwMode="auto">
          <a:xfrm>
            <a:off x="300792" y="6000627"/>
            <a:ext cx="6120000" cy="324000"/>
          </a:xfrm>
          <a:prstGeom prst="roundRect">
            <a:avLst>
              <a:gd name="adj" fmla="val 0"/>
            </a:avLst>
          </a:prstGeom>
          <a:solidFill>
            <a:srgbClr val="0000FF"/>
          </a:solidFill>
          <a:ln w="31750">
            <a:solidFill>
              <a:srgbClr val="0000FF"/>
            </a:solidFill>
            <a:miter lim="800000"/>
            <a:headEnd/>
            <a:tailEnd/>
          </a:ln>
          <a:effectLst/>
        </p:spPr>
        <p:txBody>
          <a:bodyPr lIns="108000" tIns="72000" rIns="108000" bIns="72000" anchor="ctr" anchorCtr="0"/>
          <a:lstStyle/>
          <a:p>
            <a:pPr algn="ctr"/>
            <a:r>
              <a:rPr lang="ja-JP" altLang="en-US" b="1" dirty="0">
                <a:solidFill>
                  <a:schemeClr val="bg1"/>
                </a:solidFill>
                <a:latin typeface="HG丸ｺﾞｼｯｸM-PRO" panose="020F0600000000000000" pitchFamily="50" charset="-128"/>
                <a:ea typeface="HG丸ｺﾞｼｯｸM-PRO" panose="020F0600000000000000" pitchFamily="50" charset="-128"/>
              </a:rPr>
              <a:t>２，０００万円の特別控除</a:t>
            </a:r>
            <a:r>
              <a:rPr lang="en-US" altLang="ja-JP" b="1" dirty="0">
                <a:solidFill>
                  <a:schemeClr val="bg1"/>
                </a:solidFill>
                <a:latin typeface="HG丸ｺﾞｼｯｸM-PRO" panose="020F0600000000000000" pitchFamily="50" charset="-128"/>
                <a:ea typeface="HG丸ｺﾞｼｯｸM-PRO" panose="020F0600000000000000" pitchFamily="50" charset="-128"/>
              </a:rPr>
              <a:t>【</a:t>
            </a:r>
            <a:r>
              <a:rPr lang="ja-JP" altLang="en-US" b="1" dirty="0">
                <a:solidFill>
                  <a:schemeClr val="bg1"/>
                </a:solidFill>
                <a:latin typeface="HG丸ｺﾞｼｯｸM-PRO" panose="020F0600000000000000" pitchFamily="50" charset="-128"/>
                <a:ea typeface="HG丸ｺﾞｼｯｸM-PRO" panose="020F0600000000000000" pitchFamily="50" charset="-128"/>
              </a:rPr>
              <a:t>所得税、法人税</a:t>
            </a:r>
            <a:r>
              <a:rPr lang="en-US" altLang="ja-JP" b="1" dirty="0">
                <a:solidFill>
                  <a:schemeClr val="bg1"/>
                </a:solidFill>
                <a:latin typeface="HG丸ｺﾞｼｯｸM-PRO" panose="020F0600000000000000" pitchFamily="50" charset="-128"/>
                <a:ea typeface="HG丸ｺﾞｼｯｸM-PRO" panose="020F0600000000000000" pitchFamily="50" charset="-128"/>
              </a:rPr>
              <a:t>】</a:t>
            </a:r>
            <a:endParaRPr lang="ja-JP" altLang="en-US" b="1" dirty="0">
              <a:solidFill>
                <a:schemeClr val="bg1"/>
              </a:solidFill>
              <a:latin typeface="HG丸ｺﾞｼｯｸM-PRO" panose="020F0600000000000000" pitchFamily="50" charset="-128"/>
              <a:ea typeface="HG丸ｺﾞｼｯｸM-PRO" panose="020F0600000000000000" pitchFamily="50" charset="-128"/>
            </a:endParaRPr>
          </a:p>
        </p:txBody>
      </p:sp>
      <p:sp>
        <p:nvSpPr>
          <p:cNvPr id="15" name="AutoShape 38">
            <a:extLst>
              <a:ext uri="{FF2B5EF4-FFF2-40B4-BE49-F238E27FC236}">
                <a16:creationId xmlns:a16="http://schemas.microsoft.com/office/drawing/2014/main" id="{AC19B21C-C98E-4C08-A2EE-289C2986C0F8}"/>
              </a:ext>
            </a:extLst>
          </p:cNvPr>
          <p:cNvSpPr>
            <a:spLocks noChangeArrowheads="1"/>
          </p:cNvSpPr>
          <p:nvPr/>
        </p:nvSpPr>
        <p:spPr bwMode="auto">
          <a:xfrm>
            <a:off x="38372" y="7917648"/>
            <a:ext cx="6840000" cy="362148"/>
          </a:xfrm>
          <a:prstGeom prst="roundRect">
            <a:avLst>
              <a:gd name="adj" fmla="val 3494"/>
            </a:avLst>
          </a:prstGeom>
          <a:noFill/>
          <a:ln w="28575">
            <a:noFill/>
            <a:round/>
            <a:headEnd/>
            <a:tailEnd/>
          </a:ln>
          <a:effectLst/>
        </p:spPr>
        <p:txBody>
          <a:bodyPr lIns="36000" tIns="72000" rIns="36000" bIns="36000" anchor="ctr" anchorCtr="0">
            <a:spAutoFit/>
          </a:bodyPr>
          <a:lstStyle/>
          <a:p>
            <a:pPr>
              <a:lnSpc>
                <a:spcPts val="2200"/>
              </a:lnSpc>
            </a:pPr>
            <a:r>
              <a:rPr lang="ja-JP" altLang="en-US" sz="1600" dirty="0">
                <a:latin typeface="HG丸ｺﾞｼｯｸM-PRO" panose="020F0600000000000000" pitchFamily="50" charset="-128"/>
                <a:ea typeface="HG丸ｺﾞｼｯｸM-PRO" panose="020F0600000000000000" pitchFamily="50" charset="-128"/>
              </a:rPr>
              <a:t>　詳しくは、税務署等で御確認をお願いします。</a:t>
            </a:r>
            <a:endParaRPr lang="ja-JP" altLang="en-US" sz="1200" dirty="0">
              <a:latin typeface="HG丸ｺﾞｼｯｸM-PRO" panose="020F0600000000000000" pitchFamily="50" charset="-128"/>
              <a:ea typeface="HG丸ｺﾞｼｯｸM-PRO" panose="020F0600000000000000" pitchFamily="50" charset="-128"/>
            </a:endParaRPr>
          </a:p>
        </p:txBody>
      </p:sp>
      <p:pic>
        <p:nvPicPr>
          <p:cNvPr id="2" name="図 1">
            <a:extLst>
              <a:ext uri="{FF2B5EF4-FFF2-40B4-BE49-F238E27FC236}">
                <a16:creationId xmlns:a16="http://schemas.microsoft.com/office/drawing/2014/main" id="{BC5C4E2B-339A-42A2-B3C0-75751BCE6ABF}"/>
              </a:ext>
            </a:extLst>
          </p:cNvPr>
          <p:cNvPicPr>
            <a:picLocks noChangeAspect="1"/>
          </p:cNvPicPr>
          <p:nvPr/>
        </p:nvPicPr>
        <p:blipFill>
          <a:blip r:embed="rId5"/>
          <a:stretch>
            <a:fillRect/>
          </a:stretch>
        </p:blipFill>
        <p:spPr>
          <a:xfrm>
            <a:off x="6006522" y="9150531"/>
            <a:ext cx="645056" cy="645056"/>
          </a:xfrm>
          <a:prstGeom prst="rect">
            <a:avLst/>
          </a:prstGeom>
        </p:spPr>
      </p:pic>
      <p:sp>
        <p:nvSpPr>
          <p:cNvPr id="16" name="AutoShape 38">
            <a:extLst>
              <a:ext uri="{FF2B5EF4-FFF2-40B4-BE49-F238E27FC236}">
                <a16:creationId xmlns:a16="http://schemas.microsoft.com/office/drawing/2014/main" id="{3AA1C100-E3D9-44C3-917D-4D1738D257A9}"/>
              </a:ext>
            </a:extLst>
          </p:cNvPr>
          <p:cNvSpPr>
            <a:spLocks noChangeArrowheads="1"/>
          </p:cNvSpPr>
          <p:nvPr/>
        </p:nvSpPr>
        <p:spPr bwMode="auto">
          <a:xfrm>
            <a:off x="2780928" y="9401927"/>
            <a:ext cx="3240360" cy="296507"/>
          </a:xfrm>
          <a:prstGeom prst="roundRect">
            <a:avLst>
              <a:gd name="adj" fmla="val 5289"/>
            </a:avLst>
          </a:prstGeom>
          <a:noFill/>
          <a:ln w="19050">
            <a:noFill/>
            <a:round/>
            <a:headEnd/>
            <a:tailEnd/>
          </a:ln>
          <a:effectLst/>
        </p:spPr>
        <p:txBody>
          <a:bodyPr wrap="square" lIns="72000" tIns="36000" rIns="72000" bIns="36000" anchor="t" anchorCtr="0">
            <a:spAutoFit/>
          </a:bodyPr>
          <a:lstStyle/>
          <a:p>
            <a:r>
              <a:rPr lang="ja-JP" altLang="en-US" sz="1400">
                <a:latin typeface="HG丸ｺﾞｼｯｸM-PRO" panose="020F0600000000000000" pitchFamily="50" charset="-128"/>
                <a:ea typeface="HG丸ｺﾞｼｯｸM-PRO" panose="020F0600000000000000" pitchFamily="50" charset="-128"/>
              </a:rPr>
              <a:t>沖縄防衛局ホームページ　</a:t>
            </a:r>
            <a:r>
              <a:rPr lang="en-US" altLang="ja-JP" sz="1400">
                <a:latin typeface="HG丸ｺﾞｼｯｸM-PRO" panose="020F0600000000000000" pitchFamily="50" charset="-128"/>
                <a:ea typeface="HG丸ｺﾞｼｯｸM-PRO" panose="020F0600000000000000" pitchFamily="50" charset="-128"/>
              </a:rPr>
              <a:t>QR</a:t>
            </a:r>
            <a:r>
              <a:rPr lang="ja-JP" altLang="en-US" sz="1400">
                <a:latin typeface="HG丸ｺﾞｼｯｸM-PRO" panose="020F0600000000000000" pitchFamily="50" charset="-128"/>
                <a:ea typeface="HG丸ｺﾞｼｯｸM-PRO" panose="020F0600000000000000" pitchFamily="50" charset="-128"/>
              </a:rPr>
              <a:t>コード</a:t>
            </a:r>
            <a:endParaRPr lang="ja-JP" altLang="en-US" sz="1400" dirty="0">
              <a:latin typeface="HG丸ｺﾞｼｯｸM-PRO" panose="020F0600000000000000" pitchFamily="50" charset="-128"/>
              <a:ea typeface="HG丸ｺﾞｼｯｸM-PRO" panose="020F0600000000000000" pitchFamily="50" charset="-128"/>
            </a:endParaRPr>
          </a:p>
        </p:txBody>
      </p:sp>
    </p:spTree>
    <p:extLst>
      <p:ext uri="{BB962C8B-B14F-4D97-AF65-F5344CB8AC3E}">
        <p14:creationId xmlns:p14="http://schemas.microsoft.com/office/powerpoint/2010/main" val="2599025272"/>
      </p:ext>
    </p:extLst>
  </p:cSld>
  <p:clrMapOvr>
    <a:masterClrMapping/>
  </p:clrMapOvr>
</p:sld>
</file>

<file path=ppt/theme/theme1.xml><?xml version="1.0" encoding="utf-8"?>
<a:theme xmlns:a="http://schemas.openxmlformats.org/drawingml/2006/main" name="標準デザイン">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標準デザイン">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標準デザイン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標準デザイン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標準デザイン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標準デザイン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標準デザイン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標準デザイン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標準デザイン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標準デザイン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標準デザイン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標準デザイン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標準デザイン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4080</TotalTime>
  <Words>291</Words>
  <Application>Microsoft Office PowerPoint</Application>
  <PresentationFormat>A4 210 x 297 mm</PresentationFormat>
  <Paragraphs>34</Paragraphs>
  <Slides>1</Slides>
  <Notes>1</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1</vt:i4>
      </vt:variant>
    </vt:vector>
  </HeadingPairs>
  <TitlesOfParts>
    <vt:vector size="8" baseType="lpstr">
      <vt:lpstr>HG丸ｺﾞｼｯｸM-PRO</vt:lpstr>
      <vt:lpstr>ＭＳ Ｐゴシック</vt:lpstr>
      <vt:lpstr>ＭＳ ゴシック</vt:lpstr>
      <vt:lpstr>Arial</vt:lpstr>
      <vt:lpstr>Calibri</vt:lpstr>
      <vt:lpstr>Wingdings</vt:lpstr>
      <vt:lpstr>標準デザイン</vt:lpstr>
      <vt:lpstr>PowerPoint プレゼンテーション</vt:lpstr>
    </vt:vector>
  </TitlesOfParts>
  <Company>防衛施設庁</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スライド 1</dc:title>
  <dc:creator>庁OA施設庁システム</dc:creator>
  <cp:lastModifiedBy>川上 あかり</cp:lastModifiedBy>
  <cp:revision>284</cp:revision>
  <cp:lastPrinted>2026-02-02T02:05:43Z</cp:lastPrinted>
  <dcterms:created xsi:type="dcterms:W3CDTF">2006-09-14T02:45:02Z</dcterms:created>
  <dcterms:modified xsi:type="dcterms:W3CDTF">2026-02-02T02:08:57Z</dcterms:modified>
</cp:coreProperties>
</file>