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92" r:id="rId2"/>
    <p:sldId id="273" r:id="rId3"/>
    <p:sldId id="259" r:id="rId4"/>
    <p:sldId id="258" r:id="rId5"/>
    <p:sldId id="281" r:id="rId6"/>
    <p:sldId id="288" r:id="rId7"/>
    <p:sldId id="289" r:id="rId8"/>
    <p:sldId id="290" r:id="rId9"/>
    <p:sldId id="291" r:id="rId10"/>
    <p:sldId id="283" r:id="rId11"/>
    <p:sldId id="285" r:id="rId12"/>
    <p:sldId id="268" r:id="rId13"/>
    <p:sldId id="287" r:id="rId14"/>
    <p:sldId id="293" r:id="rId15"/>
    <p:sldId id="294" r:id="rId16"/>
    <p:sldId id="280" r:id="rId17"/>
  </p:sldIdLst>
  <p:sldSz cx="6858000" cy="10080625"/>
  <p:notesSz cx="7102475" cy="10233025"/>
  <p:defaultTextStyle>
    <a:defPPr>
      <a:defRPr lang="ja-JP"/>
    </a:defPPr>
    <a:lvl1pPr algn="l" rtl="0" eaLnBrk="0" fontAlgn="base" hangingPunct="0">
      <a:spcBef>
        <a:spcPct val="0"/>
      </a:spcBef>
      <a:spcAft>
        <a:spcPct val="0"/>
      </a:spcAft>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0"/>
      </a:spcBef>
      <a:spcAft>
        <a:spcPct val="0"/>
      </a:spcAft>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0"/>
      </a:spcBef>
      <a:spcAft>
        <a:spcPct val="0"/>
      </a:spcAft>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0"/>
      </a:spcBef>
      <a:spcAft>
        <a:spcPct val="0"/>
      </a:spcAft>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0"/>
      </a:spcBef>
      <a:spcAft>
        <a:spcPct val="0"/>
      </a:spcAft>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6pPr>
    <a:lvl7pPr marL="2743200" algn="l" defTabSz="914400" rtl="0" eaLnBrk="1" latinLnBrk="0" hangingPunct="1">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7pPr>
    <a:lvl8pPr marL="3200400" algn="l" defTabSz="914400" rtl="0" eaLnBrk="1" latinLnBrk="0" hangingPunct="1">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8pPr>
    <a:lvl9pPr marL="3657600" algn="l" defTabSz="914400" rtl="0" eaLnBrk="1" latinLnBrk="0" hangingPunct="1">
      <a:defRPr kumimoji="1" sz="1400" b="1" kern="1200">
        <a:solidFill>
          <a:schemeClr val="tx1"/>
        </a:solidFill>
        <a:latin typeface="HG丸ｺﾞｼｯｸM-PRO" panose="020F0600000000000000" pitchFamily="50" charset="-128"/>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24">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FFFFCC"/>
    <a:srgbClr val="6699FF"/>
    <a:srgbClr val="0000FF"/>
    <a:srgbClr val="CCFFFF"/>
    <a:srgbClr val="4E67C8"/>
    <a:srgbClr val="B22C85"/>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02" autoAdjust="0"/>
    <p:restoredTop sz="96261" autoAdjust="0"/>
  </p:normalViewPr>
  <p:slideViewPr>
    <p:cSldViewPr>
      <p:cViewPr varScale="1">
        <p:scale>
          <a:sx n="74" d="100"/>
          <a:sy n="74" d="100"/>
        </p:scale>
        <p:origin x="936" y="84"/>
      </p:cViewPr>
      <p:guideLst>
        <p:guide orient="horz" pos="824"/>
        <p:guide pos="2160"/>
      </p:guideLst>
    </p:cSldViewPr>
  </p:slideViewPr>
  <p:notesTextViewPr>
    <p:cViewPr>
      <p:scale>
        <a:sx n="100" d="100"/>
        <a:sy n="100" d="100"/>
      </p:scale>
      <p:origin x="0" y="0"/>
    </p:cViewPr>
  </p:notesTextViewPr>
  <p:sorterViewPr>
    <p:cViewPr>
      <p:scale>
        <a:sx n="66" d="100"/>
        <a:sy n="66"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8F1D2A5-6C05-49BB-8E4D-821BFEF89AA6}"/>
              </a:ext>
            </a:extLst>
          </p:cNvPr>
          <p:cNvSpPr>
            <a:spLocks noGrp="1" noChangeArrowheads="1"/>
          </p:cNvSpPr>
          <p:nvPr>
            <p:ph type="hdr" sz="quarter"/>
          </p:nvPr>
        </p:nvSpPr>
        <p:spPr bwMode="auto">
          <a:xfrm>
            <a:off x="1" y="0"/>
            <a:ext cx="3077628"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t" anchorCtr="0" compatLnSpc="1">
            <a:prstTxWarp prst="textNoShape">
              <a:avLst/>
            </a:prstTxWarp>
          </a:bodyPr>
          <a:lstStyle>
            <a:lvl1pPr eaLnBrk="1" hangingPunct="1">
              <a:lnSpc>
                <a:spcPct val="100000"/>
              </a:lnSpc>
              <a:spcBef>
                <a:spcPct val="0"/>
              </a:spcBef>
              <a:defRPr sz="1300" b="0">
                <a:latin typeface="Arial" charset="0"/>
                <a:ea typeface="ＭＳ Ｐゴシック" pitchFamily="50" charset="-128"/>
              </a:defRPr>
            </a:lvl1pPr>
          </a:lstStyle>
          <a:p>
            <a:pPr>
              <a:defRPr/>
            </a:pPr>
            <a:endParaRPr lang="en-US" altLang="ja-JP"/>
          </a:p>
        </p:txBody>
      </p:sp>
      <p:sp>
        <p:nvSpPr>
          <p:cNvPr id="31747" name="Rectangle 3">
            <a:extLst>
              <a:ext uri="{FF2B5EF4-FFF2-40B4-BE49-F238E27FC236}">
                <a16:creationId xmlns:a16="http://schemas.microsoft.com/office/drawing/2014/main" id="{71B694F1-F736-4383-81EE-18E01C423D44}"/>
              </a:ext>
            </a:extLst>
          </p:cNvPr>
          <p:cNvSpPr>
            <a:spLocks noGrp="1" noChangeArrowheads="1"/>
          </p:cNvSpPr>
          <p:nvPr>
            <p:ph type="dt" idx="1"/>
          </p:nvPr>
        </p:nvSpPr>
        <p:spPr bwMode="auto">
          <a:xfrm>
            <a:off x="4023174" y="0"/>
            <a:ext cx="3077628"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t" anchorCtr="0" compatLnSpc="1">
            <a:prstTxWarp prst="textNoShape">
              <a:avLst/>
            </a:prstTxWarp>
          </a:bodyPr>
          <a:lstStyle>
            <a:lvl1pPr algn="r" eaLnBrk="1" hangingPunct="1">
              <a:lnSpc>
                <a:spcPct val="100000"/>
              </a:lnSpc>
              <a:spcBef>
                <a:spcPct val="0"/>
              </a:spcBef>
              <a:defRPr sz="1300" b="0">
                <a:latin typeface="Arial" charset="0"/>
                <a:ea typeface="ＭＳ Ｐゴシック" pitchFamily="50" charset="-128"/>
              </a:defRPr>
            </a:lvl1pPr>
          </a:lstStyle>
          <a:p>
            <a:pPr>
              <a:defRPr/>
            </a:pPr>
            <a:endParaRPr lang="en-US" altLang="ja-JP"/>
          </a:p>
        </p:txBody>
      </p:sp>
      <p:sp>
        <p:nvSpPr>
          <p:cNvPr id="14340" name="Rectangle 4">
            <a:extLst>
              <a:ext uri="{FF2B5EF4-FFF2-40B4-BE49-F238E27FC236}">
                <a16:creationId xmlns:a16="http://schemas.microsoft.com/office/drawing/2014/main" id="{26F64648-B4E5-4231-B0F6-805FD4DD3CF0}"/>
              </a:ext>
            </a:extLst>
          </p:cNvPr>
          <p:cNvSpPr>
            <a:spLocks noGrp="1" noRot="1" noChangeAspect="1" noChangeArrowheads="1" noTextEdit="1"/>
          </p:cNvSpPr>
          <p:nvPr>
            <p:ph type="sldImg" idx="2"/>
          </p:nvPr>
        </p:nvSpPr>
        <p:spPr bwMode="auto">
          <a:xfrm>
            <a:off x="2246313" y="766763"/>
            <a:ext cx="2611437"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0A16763D-E0F5-4166-920D-F869B42577CB}"/>
              </a:ext>
            </a:extLst>
          </p:cNvPr>
          <p:cNvSpPr>
            <a:spLocks noGrp="1" noChangeArrowheads="1"/>
          </p:cNvSpPr>
          <p:nvPr>
            <p:ph type="body" sz="quarter" idx="3"/>
          </p:nvPr>
        </p:nvSpPr>
        <p:spPr bwMode="auto">
          <a:xfrm>
            <a:off x="709578" y="4860564"/>
            <a:ext cx="5683319" cy="46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1750" name="Rectangle 6">
            <a:extLst>
              <a:ext uri="{FF2B5EF4-FFF2-40B4-BE49-F238E27FC236}">
                <a16:creationId xmlns:a16="http://schemas.microsoft.com/office/drawing/2014/main" id="{FC524765-CE9D-42F4-AC2C-1EC4600002C7}"/>
              </a:ext>
            </a:extLst>
          </p:cNvPr>
          <p:cNvSpPr>
            <a:spLocks noGrp="1" noChangeArrowheads="1"/>
          </p:cNvSpPr>
          <p:nvPr>
            <p:ph type="ftr" sz="quarter" idx="4"/>
          </p:nvPr>
        </p:nvSpPr>
        <p:spPr bwMode="auto">
          <a:xfrm>
            <a:off x="1" y="9719481"/>
            <a:ext cx="3077628" cy="51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b" anchorCtr="0" compatLnSpc="1">
            <a:prstTxWarp prst="textNoShape">
              <a:avLst/>
            </a:prstTxWarp>
          </a:bodyPr>
          <a:lstStyle>
            <a:lvl1pPr eaLnBrk="1" hangingPunct="1">
              <a:lnSpc>
                <a:spcPct val="100000"/>
              </a:lnSpc>
              <a:spcBef>
                <a:spcPct val="0"/>
              </a:spcBef>
              <a:defRPr sz="1300" b="0">
                <a:latin typeface="Arial" charset="0"/>
                <a:ea typeface="ＭＳ Ｐゴシック" pitchFamily="50" charset="-128"/>
              </a:defRPr>
            </a:lvl1pPr>
          </a:lstStyle>
          <a:p>
            <a:pPr>
              <a:defRPr/>
            </a:pPr>
            <a:endParaRPr lang="en-US" altLang="ja-JP"/>
          </a:p>
        </p:txBody>
      </p:sp>
      <p:sp>
        <p:nvSpPr>
          <p:cNvPr id="31751" name="Rectangle 7">
            <a:extLst>
              <a:ext uri="{FF2B5EF4-FFF2-40B4-BE49-F238E27FC236}">
                <a16:creationId xmlns:a16="http://schemas.microsoft.com/office/drawing/2014/main" id="{C9566D5A-1965-4774-9D92-5FB170FB2AE8}"/>
              </a:ext>
            </a:extLst>
          </p:cNvPr>
          <p:cNvSpPr>
            <a:spLocks noGrp="1" noChangeArrowheads="1"/>
          </p:cNvSpPr>
          <p:nvPr>
            <p:ph type="sldNum" sz="quarter" idx="5"/>
          </p:nvPr>
        </p:nvSpPr>
        <p:spPr bwMode="auto">
          <a:xfrm>
            <a:off x="4023174" y="9719481"/>
            <a:ext cx="3077628" cy="51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b" anchorCtr="0" compatLnSpc="1">
            <a:prstTxWarp prst="textNoShape">
              <a:avLst/>
            </a:prstTxWarp>
          </a:bodyPr>
          <a:lstStyle>
            <a:lvl1pPr algn="r" eaLnBrk="1" hangingPunct="1">
              <a:lnSpc>
                <a:spcPct val="100000"/>
              </a:lnSpc>
              <a:spcBef>
                <a:spcPct val="0"/>
              </a:spcBef>
              <a:defRPr sz="1300" b="0">
                <a:latin typeface="Arial" panose="020B0604020202020204" pitchFamily="34" charset="0"/>
                <a:ea typeface="ＭＳ Ｐゴシック" panose="020B0600070205080204" pitchFamily="50" charset="-128"/>
              </a:defRPr>
            </a:lvl1pPr>
          </a:lstStyle>
          <a:p>
            <a:pPr>
              <a:defRPr/>
            </a:pPr>
            <a:fld id="{E56280AF-1EDD-4657-AB98-46E515BA79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A0B6A03-9FA6-4E7D-90CD-A2C35AAA2451}"/>
              </a:ext>
            </a:extLst>
          </p:cNvPr>
          <p:cNvSpPr>
            <a:spLocks noGrp="1" noChangeArrowheads="1"/>
          </p:cNvSpPr>
          <p:nvPr>
            <p:ph type="sldNum" sz="quarter" idx="5"/>
          </p:nvPr>
        </p:nvSpPr>
        <p:spPr>
          <a:noFill/>
        </p:spPr>
        <p:txBody>
          <a:bodyPr/>
          <a:lstStyle>
            <a:lvl1pPr>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491" indent="-298266">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063" indent="-238613">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289" indent="-238613">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7514" indent="-238613">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4739" indent="-23861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1965" indent="-23861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79190" indent="-23861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6416" indent="-23861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EBCD1880-9B65-4634-B145-20455C5EA306}"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7411" name="Rectangle 2">
            <a:extLst>
              <a:ext uri="{FF2B5EF4-FFF2-40B4-BE49-F238E27FC236}">
                <a16:creationId xmlns:a16="http://schemas.microsoft.com/office/drawing/2014/main" id="{E3BB7ECC-E3FE-4E63-A4E3-A87DE3FA8F0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1E6946B-E6E1-4A5B-A1A2-7E8FDAEAD3F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32138"/>
            <a:ext cx="5829300" cy="2160587"/>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711825"/>
            <a:ext cx="4800600" cy="25765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5">
            <a:extLst>
              <a:ext uri="{FF2B5EF4-FFF2-40B4-BE49-F238E27FC236}">
                <a16:creationId xmlns:a16="http://schemas.microsoft.com/office/drawing/2014/main" id="{F8A15818-6FC2-4A73-9441-56BEA63CA062}"/>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5A489E41-D6D9-404D-8A55-940BCB4C539B}"/>
              </a:ext>
            </a:extLst>
          </p:cNvPr>
          <p:cNvSpPr>
            <a:spLocks noGrp="1" noChangeArrowheads="1"/>
          </p:cNvSpPr>
          <p:nvPr>
            <p:ph type="sldNum" sz="quarter" idx="11"/>
          </p:nvPr>
        </p:nvSpPr>
        <p:spPr/>
        <p:txBody>
          <a:bodyPr/>
          <a:lstStyle>
            <a:lvl1pPr>
              <a:defRPr/>
            </a:lvl1pPr>
          </a:lstStyle>
          <a:p>
            <a:pPr>
              <a:defRPr/>
            </a:pPr>
            <a:r>
              <a:rPr lang="ja-JP" altLang="en-US"/>
              <a:t>－ </a:t>
            </a:r>
            <a:fld id="{BE672E92-9BAA-41E4-A62C-27B7EBC444A2}" type="slidenum">
              <a:rPr lang="ja-JP" altLang="en-US"/>
              <a:pPr>
                <a:defRPr/>
              </a:pPr>
              <a:t>‹#›</a:t>
            </a:fld>
            <a:r>
              <a:rPr lang="ja-JP" altLang="en-US"/>
              <a:t> －</a:t>
            </a:r>
          </a:p>
        </p:txBody>
      </p:sp>
    </p:spTree>
    <p:extLst>
      <p:ext uri="{BB962C8B-B14F-4D97-AF65-F5344CB8AC3E}">
        <p14:creationId xmlns:p14="http://schemas.microsoft.com/office/powerpoint/2010/main" val="24253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02897E25-FFC7-412E-B57B-12056E840F0F}"/>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137408F9-DDF7-4016-AA95-9DEA781144C1}"/>
              </a:ext>
            </a:extLst>
          </p:cNvPr>
          <p:cNvSpPr>
            <a:spLocks noGrp="1" noChangeArrowheads="1"/>
          </p:cNvSpPr>
          <p:nvPr>
            <p:ph type="sldNum" sz="quarter" idx="11"/>
          </p:nvPr>
        </p:nvSpPr>
        <p:spPr/>
        <p:txBody>
          <a:bodyPr/>
          <a:lstStyle>
            <a:lvl1pPr>
              <a:defRPr/>
            </a:lvl1pPr>
          </a:lstStyle>
          <a:p>
            <a:pPr>
              <a:defRPr/>
            </a:pPr>
            <a:r>
              <a:rPr lang="ja-JP" altLang="en-US"/>
              <a:t>－ </a:t>
            </a:r>
            <a:fld id="{18A9ADEE-383C-4C4B-8E7F-9E0A241FB18C}" type="slidenum">
              <a:rPr lang="ja-JP" altLang="en-US"/>
              <a:pPr>
                <a:defRPr/>
              </a:pPr>
              <a:t>‹#›</a:t>
            </a:fld>
            <a:r>
              <a:rPr lang="ja-JP" altLang="en-US"/>
              <a:t> －</a:t>
            </a:r>
          </a:p>
        </p:txBody>
      </p:sp>
    </p:spTree>
    <p:extLst>
      <p:ext uri="{BB962C8B-B14F-4D97-AF65-F5344CB8AC3E}">
        <p14:creationId xmlns:p14="http://schemas.microsoft.com/office/powerpoint/2010/main" val="227167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143500" y="476250"/>
            <a:ext cx="1714500" cy="89296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0" y="476250"/>
            <a:ext cx="4991100" cy="89296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6EB5F1DD-EE90-4374-9526-66A98F66C04A}"/>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1BBE31D4-0528-40F8-BFA7-CDD980607EF0}"/>
              </a:ext>
            </a:extLst>
          </p:cNvPr>
          <p:cNvSpPr>
            <a:spLocks noGrp="1" noChangeArrowheads="1"/>
          </p:cNvSpPr>
          <p:nvPr>
            <p:ph type="sldNum" sz="quarter" idx="11"/>
          </p:nvPr>
        </p:nvSpPr>
        <p:spPr/>
        <p:txBody>
          <a:bodyPr/>
          <a:lstStyle>
            <a:lvl1pPr>
              <a:defRPr/>
            </a:lvl1pPr>
          </a:lstStyle>
          <a:p>
            <a:pPr>
              <a:defRPr/>
            </a:pPr>
            <a:r>
              <a:rPr lang="ja-JP" altLang="en-US"/>
              <a:t>－ </a:t>
            </a:r>
            <a:fld id="{E1F86FBF-97F8-4BF6-AC0E-E28449A6274A}" type="slidenum">
              <a:rPr lang="ja-JP" altLang="en-US"/>
              <a:pPr>
                <a:defRPr/>
              </a:pPr>
              <a:t>‹#›</a:t>
            </a:fld>
            <a:r>
              <a:rPr lang="ja-JP" altLang="en-US"/>
              <a:t> －</a:t>
            </a:r>
          </a:p>
        </p:txBody>
      </p:sp>
    </p:spTree>
    <p:extLst>
      <p:ext uri="{BB962C8B-B14F-4D97-AF65-F5344CB8AC3E}">
        <p14:creationId xmlns:p14="http://schemas.microsoft.com/office/powerpoint/2010/main" val="282162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9138" y="476250"/>
            <a:ext cx="5878512" cy="595313"/>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0" y="1230313"/>
            <a:ext cx="3352800" cy="8175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3505200" y="1230313"/>
            <a:ext cx="3352800" cy="40116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3505200" y="5394325"/>
            <a:ext cx="3352800" cy="40116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a:extLst>
              <a:ext uri="{FF2B5EF4-FFF2-40B4-BE49-F238E27FC236}">
                <a16:creationId xmlns:a16="http://schemas.microsoft.com/office/drawing/2014/main" id="{5A18C9C8-5014-442E-87AB-5D963BBFCC18}"/>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657EF37-A2DC-43D1-9AD4-B1E60F8CC1AE}"/>
              </a:ext>
            </a:extLst>
          </p:cNvPr>
          <p:cNvSpPr>
            <a:spLocks noGrp="1" noChangeArrowheads="1"/>
          </p:cNvSpPr>
          <p:nvPr>
            <p:ph type="sldNum" sz="quarter" idx="11"/>
          </p:nvPr>
        </p:nvSpPr>
        <p:spPr/>
        <p:txBody>
          <a:bodyPr/>
          <a:lstStyle>
            <a:lvl1pPr>
              <a:defRPr/>
            </a:lvl1pPr>
          </a:lstStyle>
          <a:p>
            <a:pPr>
              <a:defRPr/>
            </a:pPr>
            <a:r>
              <a:rPr lang="ja-JP" altLang="en-US"/>
              <a:t>－ </a:t>
            </a:r>
            <a:fld id="{D38C6351-825C-4692-A10B-A81470DD8A54}" type="slidenum">
              <a:rPr lang="ja-JP" altLang="en-US"/>
              <a:pPr>
                <a:defRPr/>
              </a:pPr>
              <a:t>‹#›</a:t>
            </a:fld>
            <a:r>
              <a:rPr lang="ja-JP" altLang="en-US"/>
              <a:t> －</a:t>
            </a:r>
          </a:p>
        </p:txBody>
      </p:sp>
    </p:spTree>
    <p:extLst>
      <p:ext uri="{BB962C8B-B14F-4D97-AF65-F5344CB8AC3E}">
        <p14:creationId xmlns:p14="http://schemas.microsoft.com/office/powerpoint/2010/main" val="186209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211E18E3-61F3-4229-9C15-34A429407B15}"/>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DAC8F018-F458-4668-9D74-40E49AB71E3B}"/>
              </a:ext>
            </a:extLst>
          </p:cNvPr>
          <p:cNvSpPr>
            <a:spLocks noGrp="1" noChangeArrowheads="1"/>
          </p:cNvSpPr>
          <p:nvPr>
            <p:ph type="sldNum" sz="quarter" idx="11"/>
          </p:nvPr>
        </p:nvSpPr>
        <p:spPr/>
        <p:txBody>
          <a:bodyPr/>
          <a:lstStyle>
            <a:lvl1pPr>
              <a:defRPr/>
            </a:lvl1pPr>
          </a:lstStyle>
          <a:p>
            <a:pPr>
              <a:defRPr/>
            </a:pPr>
            <a:r>
              <a:rPr lang="ja-JP" altLang="en-US"/>
              <a:t>－ </a:t>
            </a:r>
            <a:fld id="{153163A9-1F78-4AC2-86EC-DC5766DFEBBA}" type="slidenum">
              <a:rPr lang="ja-JP" altLang="en-US"/>
              <a:pPr>
                <a:defRPr/>
              </a:pPr>
              <a:t>‹#›</a:t>
            </a:fld>
            <a:r>
              <a:rPr lang="ja-JP" altLang="en-US"/>
              <a:t> －</a:t>
            </a:r>
          </a:p>
        </p:txBody>
      </p:sp>
    </p:spTree>
    <p:extLst>
      <p:ext uri="{BB962C8B-B14F-4D97-AF65-F5344CB8AC3E}">
        <p14:creationId xmlns:p14="http://schemas.microsoft.com/office/powerpoint/2010/main" val="182564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477000"/>
            <a:ext cx="5829300" cy="200342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4271963"/>
            <a:ext cx="5829300" cy="22050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5">
            <a:extLst>
              <a:ext uri="{FF2B5EF4-FFF2-40B4-BE49-F238E27FC236}">
                <a16:creationId xmlns:a16="http://schemas.microsoft.com/office/drawing/2014/main" id="{4AB09064-B9CA-4A4E-8150-B69A74995744}"/>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93CA5F5-1E7E-4FF6-9176-DDD0B110C61F}"/>
              </a:ext>
            </a:extLst>
          </p:cNvPr>
          <p:cNvSpPr>
            <a:spLocks noGrp="1" noChangeArrowheads="1"/>
          </p:cNvSpPr>
          <p:nvPr>
            <p:ph type="sldNum" sz="quarter" idx="11"/>
          </p:nvPr>
        </p:nvSpPr>
        <p:spPr/>
        <p:txBody>
          <a:bodyPr/>
          <a:lstStyle>
            <a:lvl1pPr>
              <a:defRPr/>
            </a:lvl1pPr>
          </a:lstStyle>
          <a:p>
            <a:pPr>
              <a:defRPr/>
            </a:pPr>
            <a:r>
              <a:rPr lang="ja-JP" altLang="en-US"/>
              <a:t>－ </a:t>
            </a:r>
            <a:fld id="{05C87955-A915-4307-A8D2-99DCB634966F}" type="slidenum">
              <a:rPr lang="ja-JP" altLang="en-US"/>
              <a:pPr>
                <a:defRPr/>
              </a:pPr>
              <a:t>‹#›</a:t>
            </a:fld>
            <a:r>
              <a:rPr lang="ja-JP" altLang="en-US"/>
              <a:t> －</a:t>
            </a:r>
          </a:p>
        </p:txBody>
      </p:sp>
    </p:spTree>
    <p:extLst>
      <p:ext uri="{BB962C8B-B14F-4D97-AF65-F5344CB8AC3E}">
        <p14:creationId xmlns:p14="http://schemas.microsoft.com/office/powerpoint/2010/main" val="175876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0" y="1230313"/>
            <a:ext cx="3352800" cy="817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1230313"/>
            <a:ext cx="3352800" cy="817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a:extLst>
              <a:ext uri="{FF2B5EF4-FFF2-40B4-BE49-F238E27FC236}">
                <a16:creationId xmlns:a16="http://schemas.microsoft.com/office/drawing/2014/main" id="{A690CF1E-E902-49A6-BED0-CB3A178F804F}"/>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AC8D262-3BA2-4537-B1E5-8011BD7712FE}"/>
              </a:ext>
            </a:extLst>
          </p:cNvPr>
          <p:cNvSpPr>
            <a:spLocks noGrp="1" noChangeArrowheads="1"/>
          </p:cNvSpPr>
          <p:nvPr>
            <p:ph type="sldNum" sz="quarter" idx="11"/>
          </p:nvPr>
        </p:nvSpPr>
        <p:spPr/>
        <p:txBody>
          <a:bodyPr/>
          <a:lstStyle>
            <a:lvl1pPr>
              <a:defRPr/>
            </a:lvl1pPr>
          </a:lstStyle>
          <a:p>
            <a:pPr>
              <a:defRPr/>
            </a:pPr>
            <a:r>
              <a:rPr lang="ja-JP" altLang="en-US"/>
              <a:t>－ </a:t>
            </a:r>
            <a:fld id="{6AC5832D-068D-4E9D-BC41-13CE1C947D11}" type="slidenum">
              <a:rPr lang="ja-JP" altLang="en-US"/>
              <a:pPr>
                <a:defRPr/>
              </a:pPr>
              <a:t>‹#›</a:t>
            </a:fld>
            <a:r>
              <a:rPr lang="ja-JP" altLang="en-US"/>
              <a:t> －</a:t>
            </a:r>
          </a:p>
        </p:txBody>
      </p:sp>
    </p:spTree>
    <p:extLst>
      <p:ext uri="{BB962C8B-B14F-4D97-AF65-F5344CB8AC3E}">
        <p14:creationId xmlns:p14="http://schemas.microsoft.com/office/powerpoint/2010/main" val="306514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3225"/>
            <a:ext cx="6172200" cy="1681163"/>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255838"/>
            <a:ext cx="3030538" cy="941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3197225"/>
            <a:ext cx="3030538" cy="580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255838"/>
            <a:ext cx="3030537" cy="941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3197225"/>
            <a:ext cx="3030537" cy="580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a:extLst>
              <a:ext uri="{FF2B5EF4-FFF2-40B4-BE49-F238E27FC236}">
                <a16:creationId xmlns:a16="http://schemas.microsoft.com/office/drawing/2014/main" id="{80048584-B8C5-40A8-9868-A217CAA3CE56}"/>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183D9874-19FE-48E9-AF00-595273F4624D}"/>
              </a:ext>
            </a:extLst>
          </p:cNvPr>
          <p:cNvSpPr>
            <a:spLocks noGrp="1" noChangeArrowheads="1"/>
          </p:cNvSpPr>
          <p:nvPr>
            <p:ph type="sldNum" sz="quarter" idx="11"/>
          </p:nvPr>
        </p:nvSpPr>
        <p:spPr/>
        <p:txBody>
          <a:bodyPr/>
          <a:lstStyle>
            <a:lvl1pPr>
              <a:defRPr/>
            </a:lvl1pPr>
          </a:lstStyle>
          <a:p>
            <a:pPr>
              <a:defRPr/>
            </a:pPr>
            <a:r>
              <a:rPr lang="ja-JP" altLang="en-US"/>
              <a:t>－ </a:t>
            </a:r>
            <a:fld id="{2FFA7B10-8ECD-457F-A56E-E0B241922932}" type="slidenum">
              <a:rPr lang="ja-JP" altLang="en-US"/>
              <a:pPr>
                <a:defRPr/>
              </a:pPr>
              <a:t>‹#›</a:t>
            </a:fld>
            <a:r>
              <a:rPr lang="ja-JP" altLang="en-US"/>
              <a:t> －</a:t>
            </a:r>
          </a:p>
        </p:txBody>
      </p:sp>
    </p:spTree>
    <p:extLst>
      <p:ext uri="{BB962C8B-B14F-4D97-AF65-F5344CB8AC3E}">
        <p14:creationId xmlns:p14="http://schemas.microsoft.com/office/powerpoint/2010/main" val="307768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a:extLst>
              <a:ext uri="{FF2B5EF4-FFF2-40B4-BE49-F238E27FC236}">
                <a16:creationId xmlns:a16="http://schemas.microsoft.com/office/drawing/2014/main" id="{AB6BBD71-A882-471D-AE33-6FC74D14D368}"/>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34E3D567-1BEB-45B1-8DB7-2371D7F03ADB}"/>
              </a:ext>
            </a:extLst>
          </p:cNvPr>
          <p:cNvSpPr>
            <a:spLocks noGrp="1" noChangeArrowheads="1"/>
          </p:cNvSpPr>
          <p:nvPr>
            <p:ph type="sldNum" sz="quarter" idx="11"/>
          </p:nvPr>
        </p:nvSpPr>
        <p:spPr/>
        <p:txBody>
          <a:bodyPr/>
          <a:lstStyle>
            <a:lvl1pPr>
              <a:defRPr/>
            </a:lvl1pPr>
          </a:lstStyle>
          <a:p>
            <a:pPr>
              <a:defRPr/>
            </a:pPr>
            <a:r>
              <a:rPr lang="ja-JP" altLang="en-US"/>
              <a:t>－ </a:t>
            </a:r>
            <a:fld id="{61C07128-C25C-4F59-B50E-C625CD686379}" type="slidenum">
              <a:rPr lang="ja-JP" altLang="en-US"/>
              <a:pPr>
                <a:defRPr/>
              </a:pPr>
              <a:t>‹#›</a:t>
            </a:fld>
            <a:r>
              <a:rPr lang="ja-JP" altLang="en-US"/>
              <a:t> －</a:t>
            </a:r>
          </a:p>
        </p:txBody>
      </p:sp>
    </p:spTree>
    <p:extLst>
      <p:ext uri="{BB962C8B-B14F-4D97-AF65-F5344CB8AC3E}">
        <p14:creationId xmlns:p14="http://schemas.microsoft.com/office/powerpoint/2010/main" val="382816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7616453-2CDC-4200-B2A7-39F4684AC2DA}"/>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3" name="Rectangle 6">
            <a:extLst>
              <a:ext uri="{FF2B5EF4-FFF2-40B4-BE49-F238E27FC236}">
                <a16:creationId xmlns:a16="http://schemas.microsoft.com/office/drawing/2014/main" id="{880B6C09-BBEE-425F-9D27-E21985E350E0}"/>
              </a:ext>
            </a:extLst>
          </p:cNvPr>
          <p:cNvSpPr>
            <a:spLocks noGrp="1" noChangeArrowheads="1"/>
          </p:cNvSpPr>
          <p:nvPr>
            <p:ph type="sldNum" sz="quarter" idx="11"/>
          </p:nvPr>
        </p:nvSpPr>
        <p:spPr/>
        <p:txBody>
          <a:bodyPr/>
          <a:lstStyle>
            <a:lvl1pPr>
              <a:defRPr/>
            </a:lvl1pPr>
          </a:lstStyle>
          <a:p>
            <a:pPr>
              <a:defRPr/>
            </a:pPr>
            <a:r>
              <a:rPr lang="ja-JP" altLang="en-US"/>
              <a:t>－ </a:t>
            </a:r>
            <a:fld id="{3F6A0BF9-4335-4BA6-9AA6-C3223B7DA784}" type="slidenum">
              <a:rPr lang="ja-JP" altLang="en-US"/>
              <a:pPr>
                <a:defRPr/>
              </a:pPr>
              <a:t>‹#›</a:t>
            </a:fld>
            <a:r>
              <a:rPr lang="ja-JP" altLang="en-US"/>
              <a:t> －</a:t>
            </a:r>
          </a:p>
        </p:txBody>
      </p:sp>
    </p:spTree>
    <p:extLst>
      <p:ext uri="{BB962C8B-B14F-4D97-AF65-F5344CB8AC3E}">
        <p14:creationId xmlns:p14="http://schemas.microsoft.com/office/powerpoint/2010/main" val="126672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1638"/>
            <a:ext cx="2255838" cy="17081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401638"/>
            <a:ext cx="3833812" cy="8602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2109788"/>
            <a:ext cx="2255838" cy="6894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5">
            <a:extLst>
              <a:ext uri="{FF2B5EF4-FFF2-40B4-BE49-F238E27FC236}">
                <a16:creationId xmlns:a16="http://schemas.microsoft.com/office/drawing/2014/main" id="{8C064CE8-44D5-430D-8F08-CAB98F8C0A8E}"/>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0A4CF5B-57D9-4363-8251-6E63774E8194}"/>
              </a:ext>
            </a:extLst>
          </p:cNvPr>
          <p:cNvSpPr>
            <a:spLocks noGrp="1" noChangeArrowheads="1"/>
          </p:cNvSpPr>
          <p:nvPr>
            <p:ph type="sldNum" sz="quarter" idx="11"/>
          </p:nvPr>
        </p:nvSpPr>
        <p:spPr/>
        <p:txBody>
          <a:bodyPr/>
          <a:lstStyle>
            <a:lvl1pPr>
              <a:defRPr/>
            </a:lvl1pPr>
          </a:lstStyle>
          <a:p>
            <a:pPr>
              <a:defRPr/>
            </a:pPr>
            <a:r>
              <a:rPr lang="ja-JP" altLang="en-US"/>
              <a:t>－ </a:t>
            </a:r>
            <a:fld id="{C61D40A5-4E1E-4FCF-B5BB-E3E39424BB6F}" type="slidenum">
              <a:rPr lang="ja-JP" altLang="en-US"/>
              <a:pPr>
                <a:defRPr/>
              </a:pPr>
              <a:t>‹#›</a:t>
            </a:fld>
            <a:r>
              <a:rPr lang="ja-JP" altLang="en-US"/>
              <a:t> －</a:t>
            </a:r>
          </a:p>
        </p:txBody>
      </p:sp>
    </p:spTree>
    <p:extLst>
      <p:ext uri="{BB962C8B-B14F-4D97-AF65-F5344CB8AC3E}">
        <p14:creationId xmlns:p14="http://schemas.microsoft.com/office/powerpoint/2010/main" val="238472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7056438"/>
            <a:ext cx="4114800" cy="833437"/>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900113"/>
            <a:ext cx="4114800"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889875"/>
            <a:ext cx="4114800" cy="1182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5">
            <a:extLst>
              <a:ext uri="{FF2B5EF4-FFF2-40B4-BE49-F238E27FC236}">
                <a16:creationId xmlns:a16="http://schemas.microsoft.com/office/drawing/2014/main" id="{9142E32C-CD5F-45A4-B178-3F99D6364319}"/>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40CF716-FBF6-4E2F-AF5B-2DD8C904D971}"/>
              </a:ext>
            </a:extLst>
          </p:cNvPr>
          <p:cNvSpPr>
            <a:spLocks noGrp="1" noChangeArrowheads="1"/>
          </p:cNvSpPr>
          <p:nvPr>
            <p:ph type="sldNum" sz="quarter" idx="11"/>
          </p:nvPr>
        </p:nvSpPr>
        <p:spPr/>
        <p:txBody>
          <a:bodyPr/>
          <a:lstStyle>
            <a:lvl1pPr>
              <a:defRPr/>
            </a:lvl1pPr>
          </a:lstStyle>
          <a:p>
            <a:pPr>
              <a:defRPr/>
            </a:pPr>
            <a:r>
              <a:rPr lang="ja-JP" altLang="en-US"/>
              <a:t>－ </a:t>
            </a:r>
            <a:fld id="{2D72212E-2A2C-450D-A8B4-BDE6419BB852}" type="slidenum">
              <a:rPr lang="ja-JP" altLang="en-US"/>
              <a:pPr>
                <a:defRPr/>
              </a:pPr>
              <a:t>‹#›</a:t>
            </a:fld>
            <a:r>
              <a:rPr lang="ja-JP" altLang="en-US"/>
              <a:t> －</a:t>
            </a:r>
          </a:p>
        </p:txBody>
      </p:sp>
    </p:spTree>
    <p:extLst>
      <p:ext uri="{BB962C8B-B14F-4D97-AF65-F5344CB8AC3E}">
        <p14:creationId xmlns:p14="http://schemas.microsoft.com/office/powerpoint/2010/main" val="165299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B28F9164-D2A0-4D03-BD5D-299857AD630B}"/>
              </a:ext>
            </a:extLst>
          </p:cNvPr>
          <p:cNvGrpSpPr>
            <a:grpSpLocks noChangeAspect="1"/>
          </p:cNvGrpSpPr>
          <p:nvPr userDrawn="1"/>
        </p:nvGrpSpPr>
        <p:grpSpPr bwMode="auto">
          <a:xfrm>
            <a:off x="0" y="9683750"/>
            <a:ext cx="6858000" cy="396875"/>
            <a:chOff x="0" y="5533"/>
            <a:chExt cx="4320" cy="227"/>
          </a:xfrm>
        </p:grpSpPr>
        <p:sp>
          <p:nvSpPr>
            <p:cNvPr id="1031" name="正方形/長方形 67">
              <a:extLst>
                <a:ext uri="{FF2B5EF4-FFF2-40B4-BE49-F238E27FC236}">
                  <a16:creationId xmlns:a16="http://schemas.microsoft.com/office/drawing/2014/main" id="{2DAA6984-8DA5-46C9-8BA2-69AE00F61B67}"/>
                </a:ext>
              </a:extLst>
            </p:cNvPr>
            <p:cNvSpPr>
              <a:spLocks noChangeAspect="1" noChangeArrowheads="1"/>
            </p:cNvSpPr>
            <p:nvPr userDrawn="1"/>
          </p:nvSpPr>
          <p:spPr bwMode="auto">
            <a:xfrm>
              <a:off x="0" y="5533"/>
              <a:ext cx="4320" cy="227"/>
            </a:xfrm>
            <a:prstGeom prst="rect">
              <a:avLst/>
            </a:prstGeom>
            <a:solidFill>
              <a:srgbClr val="FFC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kumimoji="1" sz="1400" b="1">
                  <a:solidFill>
                    <a:schemeClr val="tx1"/>
                  </a:solidFill>
                  <a:latin typeface="HG丸ｺﾞｼｯｸM-PRO" pitchFamily="50" charset="-128"/>
                  <a:ea typeface="HG丸ｺﾞｼｯｸM-PRO" pitchFamily="50" charset="-128"/>
                </a:defRPr>
              </a:lvl1pPr>
              <a:lvl2pPr marL="742950" indent="-285750" eaLnBrk="0" hangingPunct="0">
                <a:defRPr kumimoji="1" sz="1400" b="1">
                  <a:solidFill>
                    <a:schemeClr val="tx1"/>
                  </a:solidFill>
                  <a:latin typeface="HG丸ｺﾞｼｯｸM-PRO" pitchFamily="50" charset="-128"/>
                  <a:ea typeface="HG丸ｺﾞｼｯｸM-PRO" pitchFamily="50" charset="-128"/>
                </a:defRPr>
              </a:lvl2pPr>
              <a:lvl3pPr marL="1143000" indent="-228600" eaLnBrk="0" hangingPunct="0">
                <a:defRPr kumimoji="1" sz="1400" b="1">
                  <a:solidFill>
                    <a:schemeClr val="tx1"/>
                  </a:solidFill>
                  <a:latin typeface="HG丸ｺﾞｼｯｸM-PRO" pitchFamily="50" charset="-128"/>
                  <a:ea typeface="HG丸ｺﾞｼｯｸM-PRO" pitchFamily="50" charset="-128"/>
                </a:defRPr>
              </a:lvl3pPr>
              <a:lvl4pPr marL="1600200" indent="-228600" eaLnBrk="0" hangingPunct="0">
                <a:defRPr kumimoji="1" sz="1400" b="1">
                  <a:solidFill>
                    <a:schemeClr val="tx1"/>
                  </a:solidFill>
                  <a:latin typeface="HG丸ｺﾞｼｯｸM-PRO" pitchFamily="50" charset="-128"/>
                  <a:ea typeface="HG丸ｺﾞｼｯｸM-PRO" pitchFamily="50" charset="-128"/>
                </a:defRPr>
              </a:lvl4pPr>
              <a:lvl5pPr marL="2057400" indent="-228600" eaLnBrk="0" hangingPunct="0">
                <a:defRPr kumimoji="1" sz="1400" b="1">
                  <a:solidFill>
                    <a:schemeClr val="tx1"/>
                  </a:solidFill>
                  <a:latin typeface="HG丸ｺﾞｼｯｸM-PRO" pitchFamily="50" charset="-128"/>
                  <a:ea typeface="HG丸ｺﾞｼｯｸM-PRO" pitchFamily="50" charset="-128"/>
                </a:defRPr>
              </a:lvl5pPr>
              <a:lvl6pPr marL="2514600" indent="-228600" eaLnBrk="0" fontAlgn="base" hangingPunct="0">
                <a:lnSpc>
                  <a:spcPct val="90000"/>
                </a:lnSpc>
                <a:spcBef>
                  <a:spcPct val="20000"/>
                </a:spcBef>
                <a:spcAft>
                  <a:spcPct val="0"/>
                </a:spcAft>
                <a:defRPr kumimoji="1" sz="1400" b="1">
                  <a:solidFill>
                    <a:schemeClr val="tx1"/>
                  </a:solidFill>
                  <a:latin typeface="HG丸ｺﾞｼｯｸM-PRO" pitchFamily="50" charset="-128"/>
                  <a:ea typeface="HG丸ｺﾞｼｯｸM-PRO" pitchFamily="50" charset="-128"/>
                </a:defRPr>
              </a:lvl6pPr>
              <a:lvl7pPr marL="2971800" indent="-228600" eaLnBrk="0" fontAlgn="base" hangingPunct="0">
                <a:lnSpc>
                  <a:spcPct val="90000"/>
                </a:lnSpc>
                <a:spcBef>
                  <a:spcPct val="20000"/>
                </a:spcBef>
                <a:spcAft>
                  <a:spcPct val="0"/>
                </a:spcAft>
                <a:defRPr kumimoji="1" sz="1400" b="1">
                  <a:solidFill>
                    <a:schemeClr val="tx1"/>
                  </a:solidFill>
                  <a:latin typeface="HG丸ｺﾞｼｯｸM-PRO" pitchFamily="50" charset="-128"/>
                  <a:ea typeface="HG丸ｺﾞｼｯｸM-PRO" pitchFamily="50" charset="-128"/>
                </a:defRPr>
              </a:lvl7pPr>
              <a:lvl8pPr marL="3429000" indent="-228600" eaLnBrk="0" fontAlgn="base" hangingPunct="0">
                <a:lnSpc>
                  <a:spcPct val="90000"/>
                </a:lnSpc>
                <a:spcBef>
                  <a:spcPct val="20000"/>
                </a:spcBef>
                <a:spcAft>
                  <a:spcPct val="0"/>
                </a:spcAft>
                <a:defRPr kumimoji="1" sz="1400" b="1">
                  <a:solidFill>
                    <a:schemeClr val="tx1"/>
                  </a:solidFill>
                  <a:latin typeface="HG丸ｺﾞｼｯｸM-PRO" pitchFamily="50" charset="-128"/>
                  <a:ea typeface="HG丸ｺﾞｼｯｸM-PRO" pitchFamily="50" charset="-128"/>
                </a:defRPr>
              </a:lvl8pPr>
              <a:lvl9pPr marL="3886200" indent="-228600" eaLnBrk="0" fontAlgn="base" hangingPunct="0">
                <a:lnSpc>
                  <a:spcPct val="90000"/>
                </a:lnSpc>
                <a:spcBef>
                  <a:spcPct val="20000"/>
                </a:spcBef>
                <a:spcAft>
                  <a:spcPct val="0"/>
                </a:spcAft>
                <a:defRPr kumimoji="1" sz="1400" b="1">
                  <a:solidFill>
                    <a:schemeClr val="tx1"/>
                  </a:solidFill>
                  <a:latin typeface="HG丸ｺﾞｼｯｸM-PRO" pitchFamily="50" charset="-128"/>
                  <a:ea typeface="HG丸ｺﾞｼｯｸM-PRO" pitchFamily="50" charset="-128"/>
                </a:defRPr>
              </a:lvl9pPr>
            </a:lstStyle>
            <a:p>
              <a:pPr algn="ctr" eaLnBrk="1" hangingPunct="1">
                <a:defRPr/>
              </a:pPr>
              <a:endParaRPr lang="ja-JP" altLang="ja-JP" sz="1800" b="0">
                <a:latin typeface="Arial" charset="0"/>
                <a:ea typeface="ＭＳ Ｐゴシック" pitchFamily="50" charset="-128"/>
              </a:endParaRPr>
            </a:p>
          </p:txBody>
        </p:sp>
        <p:cxnSp>
          <p:nvCxnSpPr>
            <p:cNvPr id="1032" name="直線コネクタ 70">
              <a:extLst>
                <a:ext uri="{FF2B5EF4-FFF2-40B4-BE49-F238E27FC236}">
                  <a16:creationId xmlns:a16="http://schemas.microsoft.com/office/drawing/2014/main" id="{CBC5755B-2DF2-4C19-952B-A7E946727070}"/>
                </a:ext>
              </a:extLst>
            </p:cNvPr>
            <p:cNvCxnSpPr>
              <a:cxnSpLocks noChangeAspect="1" noChangeShapeType="1"/>
            </p:cNvCxnSpPr>
            <p:nvPr userDrawn="1"/>
          </p:nvCxnSpPr>
          <p:spPr bwMode="auto">
            <a:xfrm>
              <a:off x="0" y="5602"/>
              <a:ext cx="4320" cy="6"/>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grpSp>
      <p:sp>
        <p:nvSpPr>
          <p:cNvPr id="1027" name="Rectangle 2">
            <a:extLst>
              <a:ext uri="{FF2B5EF4-FFF2-40B4-BE49-F238E27FC236}">
                <a16:creationId xmlns:a16="http://schemas.microsoft.com/office/drawing/2014/main" id="{277F21EC-C1EA-4D03-9B64-606CDCEBC5E4}"/>
              </a:ext>
            </a:extLst>
          </p:cNvPr>
          <p:cNvSpPr>
            <a:spLocks noGrp="1" noChangeArrowheads="1"/>
          </p:cNvSpPr>
          <p:nvPr>
            <p:ph type="title"/>
          </p:nvPr>
        </p:nvSpPr>
        <p:spPr bwMode="auto">
          <a:xfrm>
            <a:off x="719138" y="476250"/>
            <a:ext cx="587851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Rectangle 3">
            <a:extLst>
              <a:ext uri="{FF2B5EF4-FFF2-40B4-BE49-F238E27FC236}">
                <a16:creationId xmlns:a16="http://schemas.microsoft.com/office/drawing/2014/main" id="{D784A7DE-C283-4B68-8B28-8D6E7FFB1A7F}"/>
              </a:ext>
            </a:extLst>
          </p:cNvPr>
          <p:cNvSpPr>
            <a:spLocks noGrp="1" noChangeArrowheads="1"/>
          </p:cNvSpPr>
          <p:nvPr>
            <p:ph type="body" idx="1"/>
          </p:nvPr>
        </p:nvSpPr>
        <p:spPr bwMode="auto">
          <a:xfrm>
            <a:off x="0" y="1230313"/>
            <a:ext cx="6858000" cy="81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9" name="Rectangle 5">
            <a:extLst>
              <a:ext uri="{FF2B5EF4-FFF2-40B4-BE49-F238E27FC236}">
                <a16:creationId xmlns:a16="http://schemas.microsoft.com/office/drawing/2014/main" id="{8CA1EDA0-F99F-4C95-9546-4638D9B9C95D}"/>
              </a:ext>
            </a:extLst>
          </p:cNvPr>
          <p:cNvSpPr>
            <a:spLocks noGrp="1" noChangeArrowheads="1"/>
          </p:cNvSpPr>
          <p:nvPr>
            <p:ph type="ftr" sz="quarter" idx="3"/>
          </p:nvPr>
        </p:nvSpPr>
        <p:spPr bwMode="auto">
          <a:xfrm>
            <a:off x="0" y="9683750"/>
            <a:ext cx="217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lnSpc>
                <a:spcPct val="100000"/>
              </a:lnSpc>
              <a:spcBef>
                <a:spcPct val="0"/>
              </a:spcBef>
              <a:defRPr sz="1200" b="0">
                <a:latin typeface="+mn-lt"/>
                <a:ea typeface="+mn-ea"/>
              </a:defRPr>
            </a:lvl1pPr>
          </a:lstStyle>
          <a:p>
            <a:pPr>
              <a:defRPr/>
            </a:pPr>
            <a:endParaRPr lang="en-US" altLang="ja-JP"/>
          </a:p>
        </p:txBody>
      </p:sp>
      <p:sp>
        <p:nvSpPr>
          <p:cNvPr id="1030" name="Rectangle 6">
            <a:extLst>
              <a:ext uri="{FF2B5EF4-FFF2-40B4-BE49-F238E27FC236}">
                <a16:creationId xmlns:a16="http://schemas.microsoft.com/office/drawing/2014/main" id="{92A6372E-2823-4D63-9E8F-4953624B2568}"/>
              </a:ext>
            </a:extLst>
          </p:cNvPr>
          <p:cNvSpPr>
            <a:spLocks noGrp="1" noChangeArrowheads="1"/>
          </p:cNvSpPr>
          <p:nvPr>
            <p:ph type="sldNum" sz="quarter" idx="4"/>
          </p:nvPr>
        </p:nvSpPr>
        <p:spPr bwMode="auto">
          <a:xfrm>
            <a:off x="5257800" y="968375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solidFill>
                  <a:schemeClr val="bg1"/>
                </a:solidFill>
                <a:latin typeface="ＭＳ Ｐゴシック" panose="020B0600070205080204" pitchFamily="50" charset="-128"/>
                <a:ea typeface="ＭＳ Ｐゴシック" panose="020B0600070205080204" pitchFamily="50" charset="-128"/>
              </a:defRPr>
            </a:lvl1pPr>
          </a:lstStyle>
          <a:p>
            <a:pPr>
              <a:defRPr/>
            </a:pPr>
            <a:r>
              <a:rPr lang="ja-JP" altLang="en-US"/>
              <a:t>－ </a:t>
            </a:r>
            <a:fld id="{A8B16525-2388-43D9-AD00-CCDBC2C72F62}" type="slidenum">
              <a:rPr lang="ja-JP" altLang="en-US"/>
              <a:pPr>
                <a:defRPr/>
              </a:pPr>
              <a:t>‹#›</a:t>
            </a:fld>
            <a:r>
              <a:rPr lang="ja-JP" altLang="en-US"/>
              <a:t> －</a:t>
            </a:r>
          </a:p>
        </p:txBody>
      </p:sp>
    </p:spTree>
  </p:cSld>
  <p:clrMap bg1="lt1" tx1="dk1" bg2="lt2" tx2="dk2" accent1="accent1" accent2="accent2" accent3="accent3" accent4="accent4" accent5="accent5" accent6="accent6" hlink="hlink" folHlink="folHlink"/>
  <p:sldLayoutIdLst>
    <p:sldLayoutId id="2147485857" r:id="rId1"/>
    <p:sldLayoutId id="2147485858" r:id="rId2"/>
    <p:sldLayoutId id="2147485859" r:id="rId3"/>
    <p:sldLayoutId id="2147485860" r:id="rId4"/>
    <p:sldLayoutId id="2147485861" r:id="rId5"/>
    <p:sldLayoutId id="2147485862" r:id="rId6"/>
    <p:sldLayoutId id="2147485863" r:id="rId7"/>
    <p:sldLayoutId id="2147485864" r:id="rId8"/>
    <p:sldLayoutId id="2147485865" r:id="rId9"/>
    <p:sldLayoutId id="2147485866" r:id="rId10"/>
    <p:sldLayoutId id="2147485867" r:id="rId11"/>
    <p:sldLayoutId id="2147485868" r:id="rId12"/>
  </p:sldLayoutIdLst>
  <p:txStyles>
    <p:titleStyle>
      <a:lvl1pPr algn="l" rtl="0" eaLnBrk="0" fontAlgn="base" hangingPunct="0">
        <a:spcBef>
          <a:spcPct val="0"/>
        </a:spcBef>
        <a:spcAft>
          <a:spcPct val="0"/>
        </a:spcAft>
        <a:defRPr kumimoji="1" sz="2400" b="1">
          <a:solidFill>
            <a:schemeClr val="tx2"/>
          </a:solidFill>
          <a:latin typeface="+mj-lt"/>
          <a:ea typeface="+mj-ea"/>
          <a:cs typeface="+mj-cs"/>
        </a:defRPr>
      </a:lvl1pPr>
      <a:lvl2pPr algn="l" rtl="0" eaLnBrk="0" fontAlgn="base" hangingPunct="0">
        <a:spcBef>
          <a:spcPct val="0"/>
        </a:spcBef>
        <a:spcAft>
          <a:spcPct val="0"/>
        </a:spcAft>
        <a:defRPr kumimoji="1" sz="2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2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2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2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2400" b="1">
          <a:solidFill>
            <a:schemeClr val="tx2"/>
          </a:solidFill>
          <a:latin typeface="HG丸ｺﾞｼｯｸM-PRO" pitchFamily="50" charset="-128"/>
          <a:ea typeface="HG丸ｺﾞｼｯｸM-PRO" pitchFamily="50" charset="-128"/>
        </a:defRPr>
      </a:lvl6pPr>
      <a:lvl7pPr marL="914400" algn="l" rtl="0" fontAlgn="base">
        <a:spcBef>
          <a:spcPct val="0"/>
        </a:spcBef>
        <a:spcAft>
          <a:spcPct val="0"/>
        </a:spcAft>
        <a:defRPr kumimoji="1" sz="2400" b="1">
          <a:solidFill>
            <a:schemeClr val="tx2"/>
          </a:solidFill>
          <a:latin typeface="HG丸ｺﾞｼｯｸM-PRO" pitchFamily="50" charset="-128"/>
          <a:ea typeface="HG丸ｺﾞｼｯｸM-PRO" pitchFamily="50" charset="-128"/>
        </a:defRPr>
      </a:lvl7pPr>
      <a:lvl8pPr marL="1371600" algn="l" rtl="0" fontAlgn="base">
        <a:spcBef>
          <a:spcPct val="0"/>
        </a:spcBef>
        <a:spcAft>
          <a:spcPct val="0"/>
        </a:spcAft>
        <a:defRPr kumimoji="1" sz="2400" b="1">
          <a:solidFill>
            <a:schemeClr val="tx2"/>
          </a:solidFill>
          <a:latin typeface="HG丸ｺﾞｼｯｸM-PRO" pitchFamily="50" charset="-128"/>
          <a:ea typeface="HG丸ｺﾞｼｯｸM-PRO" pitchFamily="50" charset="-128"/>
        </a:defRPr>
      </a:lvl8pPr>
      <a:lvl9pPr marL="1828800" algn="l" rtl="0" fontAlgn="base">
        <a:spcBef>
          <a:spcPct val="0"/>
        </a:spcBef>
        <a:spcAft>
          <a:spcPct val="0"/>
        </a:spcAft>
        <a:defRPr kumimoji="1" sz="2400" b="1">
          <a:solidFill>
            <a:schemeClr val="tx2"/>
          </a:solidFill>
          <a:latin typeface="HG丸ｺﾞｼｯｸM-PRO" pitchFamily="50" charset="-128"/>
          <a:ea typeface="HG丸ｺﾞｼｯｸM-PRO" pitchFamily="50" charset="-128"/>
        </a:defRPr>
      </a:lvl9pPr>
    </p:titleStyle>
    <p:bodyStyle>
      <a:lvl1pPr marL="342900" indent="-342900" algn="l" rtl="0" eaLnBrk="0" fontAlgn="base" hangingPunct="0">
        <a:spcBef>
          <a:spcPct val="20000"/>
        </a:spcBef>
        <a:spcAft>
          <a:spcPct val="0"/>
        </a:spcAft>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defRPr kumimoji="1" sz="1400">
          <a:solidFill>
            <a:schemeClr val="tx1"/>
          </a:solidFill>
          <a:latin typeface="+mn-lt"/>
          <a:ea typeface="+mn-ea"/>
        </a:defRPr>
      </a:lvl2pPr>
      <a:lvl3pPr marL="1143000" indent="-228600" algn="l" rtl="0" eaLnBrk="0" fontAlgn="base" hangingPunct="0">
        <a:spcBef>
          <a:spcPct val="20000"/>
        </a:spcBef>
        <a:spcAft>
          <a:spcPct val="0"/>
        </a:spcAft>
        <a:defRPr kumimoji="1" sz="1400">
          <a:solidFill>
            <a:schemeClr val="tx1"/>
          </a:solidFill>
          <a:latin typeface="+mn-lt"/>
          <a:ea typeface="+mn-ea"/>
        </a:defRPr>
      </a:lvl3pPr>
      <a:lvl4pPr marL="1600200" indent="-228600" algn="l" rtl="0" eaLnBrk="0" fontAlgn="base" hangingPunct="0">
        <a:spcBef>
          <a:spcPct val="20000"/>
        </a:spcBef>
        <a:spcAft>
          <a:spcPct val="0"/>
        </a:spcAft>
        <a:defRPr kumimoji="1" sz="1400">
          <a:solidFill>
            <a:schemeClr val="tx1"/>
          </a:solidFill>
          <a:latin typeface="+mn-lt"/>
          <a:ea typeface="+mn-ea"/>
        </a:defRPr>
      </a:lvl4pPr>
      <a:lvl5pPr marL="2057400" indent="-228600" algn="l" rtl="0" eaLnBrk="0" fontAlgn="base" hangingPunct="0">
        <a:spcBef>
          <a:spcPct val="20000"/>
        </a:spcBef>
        <a:spcAft>
          <a:spcPct val="0"/>
        </a:spcAft>
        <a:defRPr kumimoji="1" sz="1400">
          <a:solidFill>
            <a:schemeClr val="tx1"/>
          </a:solidFill>
          <a:latin typeface="+mn-lt"/>
          <a:ea typeface="+mn-ea"/>
        </a:defRPr>
      </a:lvl5pPr>
      <a:lvl6pPr marL="2514600" indent="-228600" algn="l" rtl="0" fontAlgn="base">
        <a:spcBef>
          <a:spcPct val="20000"/>
        </a:spcBef>
        <a:spcAft>
          <a:spcPct val="0"/>
        </a:spcAft>
        <a:defRPr kumimoji="1" sz="1400">
          <a:solidFill>
            <a:schemeClr val="tx1"/>
          </a:solidFill>
          <a:latin typeface="+mn-lt"/>
          <a:ea typeface="+mn-ea"/>
        </a:defRPr>
      </a:lvl6pPr>
      <a:lvl7pPr marL="2971800" indent="-228600" algn="l" rtl="0" fontAlgn="base">
        <a:spcBef>
          <a:spcPct val="20000"/>
        </a:spcBef>
        <a:spcAft>
          <a:spcPct val="0"/>
        </a:spcAft>
        <a:defRPr kumimoji="1" sz="1400">
          <a:solidFill>
            <a:schemeClr val="tx1"/>
          </a:solidFill>
          <a:latin typeface="+mn-lt"/>
          <a:ea typeface="+mn-ea"/>
        </a:defRPr>
      </a:lvl7pPr>
      <a:lvl8pPr marL="3429000" indent="-228600" algn="l" rtl="0" fontAlgn="base">
        <a:spcBef>
          <a:spcPct val="20000"/>
        </a:spcBef>
        <a:spcAft>
          <a:spcPct val="0"/>
        </a:spcAft>
        <a:defRPr kumimoji="1" sz="1400">
          <a:solidFill>
            <a:schemeClr val="tx1"/>
          </a:solidFill>
          <a:latin typeface="+mn-lt"/>
          <a:ea typeface="+mn-ea"/>
        </a:defRPr>
      </a:lvl8pPr>
      <a:lvl9pPr marL="3886200" indent="-228600" algn="l" rtl="0" fontAlgn="base">
        <a:spcBef>
          <a:spcPct val="20000"/>
        </a:spcBef>
        <a:spcAft>
          <a:spcPct val="0"/>
        </a:spcAft>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11.emf"/><Relationship Id="rId5" Type="http://schemas.openxmlformats.org/officeDocument/2006/relationships/image" Target="../media/image16.emf"/><Relationship Id="rId10" Type="http://schemas.openxmlformats.org/officeDocument/2006/relationships/image" Target="../media/image10.emf"/><Relationship Id="rId4" Type="http://schemas.openxmlformats.org/officeDocument/2006/relationships/image" Target="../media/image1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15">
            <a:extLst>
              <a:ext uri="{FF2B5EF4-FFF2-40B4-BE49-F238E27FC236}">
                <a16:creationId xmlns:a16="http://schemas.microsoft.com/office/drawing/2014/main" id="{7FA24DA5-BBCE-45AB-B6B8-6BF5EC8B1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7" t="20094" b="9686"/>
          <a:stretch>
            <a:fillRect/>
          </a:stretch>
        </p:blipFill>
        <p:spPr bwMode="auto">
          <a:xfrm>
            <a:off x="0" y="833438"/>
            <a:ext cx="6858000" cy="881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16">
            <a:extLst>
              <a:ext uri="{FF2B5EF4-FFF2-40B4-BE49-F238E27FC236}">
                <a16:creationId xmlns:a16="http://schemas.microsoft.com/office/drawing/2014/main" id="{A21AC661-B3A5-47DA-ADFB-FD00620D3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275" y="8931275"/>
            <a:ext cx="143986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16">
            <a:extLst>
              <a:ext uri="{FF2B5EF4-FFF2-40B4-BE49-F238E27FC236}">
                <a16:creationId xmlns:a16="http://schemas.microsoft.com/office/drawing/2014/main" id="{ADB717AD-8A85-4966-9ED7-68E9E8F8BEDE}"/>
              </a:ext>
            </a:extLst>
          </p:cNvPr>
          <p:cNvSpPr>
            <a:spLocks noChangeAspect="1" noChangeArrowheads="1"/>
          </p:cNvSpPr>
          <p:nvPr/>
        </p:nvSpPr>
        <p:spPr bwMode="auto">
          <a:xfrm>
            <a:off x="382588" y="119063"/>
            <a:ext cx="6092825" cy="1390650"/>
          </a:xfrm>
          <a:prstGeom prst="roundRect">
            <a:avLst>
              <a:gd name="adj" fmla="val 16667"/>
            </a:avLst>
          </a:prstGeom>
          <a:solidFill>
            <a:srgbClr val="99CCFF"/>
          </a:solidFill>
          <a:ln w="57150" cmpd="thickThin" algn="ctr">
            <a:solidFill>
              <a:schemeClr val="bg1"/>
            </a:solidFill>
            <a:round/>
            <a:headEnd/>
            <a:tailEnd/>
          </a:ln>
          <a:effectLst>
            <a:outerShdw dist="107763" dir="2700000" algn="ctr" rotWithShape="0">
              <a:schemeClr val="bg2">
                <a:alpha val="50000"/>
              </a:schemeClr>
            </a:outerShdw>
          </a:effec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en-US" altLang="ja-JP" sz="2800"/>
          </a:p>
          <a:p>
            <a:pPr algn="ctr" eaLnBrk="1" hangingPunct="1">
              <a:lnSpc>
                <a:spcPct val="90000"/>
              </a:lnSpc>
            </a:pPr>
            <a:endParaRPr lang="en-US" altLang="ja-JP" sz="2800">
              <a:latin typeface="HG丸ｺﾞｼｯｸM-PRO" panose="020F0600000000000000" pitchFamily="50" charset="-128"/>
              <a:ea typeface="HG丸ｺﾞｼｯｸM-PRO" panose="020F0600000000000000" pitchFamily="50" charset="-128"/>
            </a:endParaRPr>
          </a:p>
        </p:txBody>
      </p:sp>
      <p:sp>
        <p:nvSpPr>
          <p:cNvPr id="15365" name="WordArt 17">
            <a:extLst>
              <a:ext uri="{FF2B5EF4-FFF2-40B4-BE49-F238E27FC236}">
                <a16:creationId xmlns:a16="http://schemas.microsoft.com/office/drawing/2014/main" id="{2851B264-3643-4E53-890B-69535A95CECD}"/>
              </a:ext>
            </a:extLst>
          </p:cNvPr>
          <p:cNvSpPr>
            <a:spLocks noChangeAspect="1" noChangeArrowheads="1" noChangeShapeType="1" noTextEdit="1"/>
          </p:cNvSpPr>
          <p:nvPr/>
        </p:nvSpPr>
        <p:spPr bwMode="auto">
          <a:xfrm>
            <a:off x="836613" y="814388"/>
            <a:ext cx="5329237" cy="476250"/>
          </a:xfrm>
          <a:prstGeom prst="rect">
            <a:avLst/>
          </a:prstGeom>
        </p:spPr>
        <p:txBody>
          <a:bodyPr wrap="none" fromWordArt="1">
            <a:prstTxWarp prst="textPlain">
              <a:avLst>
                <a:gd name="adj" fmla="val 50000"/>
              </a:avLst>
            </a:prstTxWarp>
          </a:bodyPr>
          <a:lstStyle/>
          <a:p>
            <a:pPr algn="ctr"/>
            <a:r>
              <a:rPr lang="ja-JP" altLang="en-US" sz="4000" kern="10">
                <a:ln w="19050">
                  <a:solidFill>
                    <a:srgbClr val="0000FF"/>
                  </a:solidFill>
                  <a:round/>
                  <a:headEnd/>
                  <a:tailEnd/>
                </a:ln>
                <a:solidFill>
                  <a:srgbClr val="FFFFFF"/>
                </a:solidFill>
              </a:rPr>
              <a:t>移転措置事業のあらまし</a:t>
            </a:r>
          </a:p>
        </p:txBody>
      </p:sp>
      <p:sp>
        <p:nvSpPr>
          <p:cNvPr id="15367" name="Rectangle 15">
            <a:extLst>
              <a:ext uri="{FF2B5EF4-FFF2-40B4-BE49-F238E27FC236}">
                <a16:creationId xmlns:a16="http://schemas.microsoft.com/office/drawing/2014/main" id="{26E226E4-C789-4C49-B9D1-A834DE7383E2}"/>
              </a:ext>
            </a:extLst>
          </p:cNvPr>
          <p:cNvSpPr>
            <a:spLocks noGrp="1" noChangeArrowheads="1"/>
          </p:cNvSpPr>
          <p:nvPr>
            <p:ph type="subTitle" idx="1"/>
          </p:nvPr>
        </p:nvSpPr>
        <p:spPr>
          <a:xfrm>
            <a:off x="1028700" y="7993063"/>
            <a:ext cx="4800600" cy="779462"/>
          </a:xfrm>
          <a:noFill/>
        </p:spPr>
        <p:txBody>
          <a:bodyPr anchor="ctr"/>
          <a:lstStyle/>
          <a:p>
            <a:pPr eaLnBrk="1" hangingPunct="1"/>
            <a:r>
              <a:rPr lang="ja-JP" altLang="en-US" sz="3600" b="1">
                <a:latin typeface="HG丸ｺﾞｼｯｸM-PRO" panose="020F0600000000000000" pitchFamily="50" charset="-128"/>
                <a:ea typeface="HG丸ｺﾞｼｯｸM-PRO" panose="020F0600000000000000" pitchFamily="50" charset="-128"/>
              </a:rPr>
              <a:t>沖縄防衛局</a:t>
            </a:r>
          </a:p>
        </p:txBody>
      </p:sp>
      <p:grpSp>
        <p:nvGrpSpPr>
          <p:cNvPr id="15368" name="グループ化 3">
            <a:extLst>
              <a:ext uri="{FF2B5EF4-FFF2-40B4-BE49-F238E27FC236}">
                <a16:creationId xmlns:a16="http://schemas.microsoft.com/office/drawing/2014/main" id="{79B5A0A2-49F0-45AE-A419-A52C24022E2E}"/>
              </a:ext>
            </a:extLst>
          </p:cNvPr>
          <p:cNvGrpSpPr>
            <a:grpSpLocks/>
          </p:cNvGrpSpPr>
          <p:nvPr/>
        </p:nvGrpSpPr>
        <p:grpSpPr bwMode="auto">
          <a:xfrm>
            <a:off x="-1588" y="9682163"/>
            <a:ext cx="6859588" cy="409575"/>
            <a:chOff x="-794" y="9671416"/>
            <a:chExt cx="6858794" cy="409209"/>
          </a:xfrm>
        </p:grpSpPr>
        <p:sp>
          <p:nvSpPr>
            <p:cNvPr id="15371" name="正方形/長方形 1">
              <a:extLst>
                <a:ext uri="{FF2B5EF4-FFF2-40B4-BE49-F238E27FC236}">
                  <a16:creationId xmlns:a16="http://schemas.microsoft.com/office/drawing/2014/main" id="{4AE1F687-275F-4D02-A5A4-771C4E68F83A}"/>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15372" name="正方形/長方形 9">
              <a:extLst>
                <a:ext uri="{FF2B5EF4-FFF2-40B4-BE49-F238E27FC236}">
                  <a16:creationId xmlns:a16="http://schemas.microsoft.com/office/drawing/2014/main" id="{A27D9ABA-49E4-4033-B084-525707400085}"/>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15369" name="WordArt 17">
            <a:extLst>
              <a:ext uri="{FF2B5EF4-FFF2-40B4-BE49-F238E27FC236}">
                <a16:creationId xmlns:a16="http://schemas.microsoft.com/office/drawing/2014/main" id="{DA0322C4-EF4B-4F86-875B-CB784A2DD709}"/>
              </a:ext>
            </a:extLst>
          </p:cNvPr>
          <p:cNvSpPr>
            <a:spLocks noChangeAspect="1" noChangeArrowheads="1" noChangeShapeType="1" noTextEdit="1"/>
          </p:cNvSpPr>
          <p:nvPr/>
        </p:nvSpPr>
        <p:spPr bwMode="auto">
          <a:xfrm>
            <a:off x="1773238" y="354013"/>
            <a:ext cx="3416300" cy="306387"/>
          </a:xfrm>
          <a:prstGeom prst="rect">
            <a:avLst/>
          </a:prstGeom>
        </p:spPr>
        <p:txBody>
          <a:bodyPr wrap="none" fromWordArt="1">
            <a:prstTxWarp prst="textPlain">
              <a:avLst>
                <a:gd name="adj" fmla="val 50000"/>
              </a:avLst>
            </a:prstTxWarp>
          </a:bodyPr>
          <a:lstStyle/>
          <a:p>
            <a:pPr algn="ctr"/>
            <a:r>
              <a:rPr lang="ja-JP" altLang="en-US" sz="1050" kern="10">
                <a:ln w="19050">
                  <a:solidFill>
                    <a:srgbClr val="0000FF"/>
                  </a:solidFill>
                  <a:round/>
                  <a:headEnd/>
                  <a:tailEnd/>
                </a:ln>
                <a:solidFill>
                  <a:srgbClr val="FFFFFF"/>
                </a:solidFill>
              </a:rPr>
              <a:t>飛行場等周辺における</a:t>
            </a:r>
          </a:p>
        </p:txBody>
      </p:sp>
      <p:sp>
        <p:nvSpPr>
          <p:cNvPr id="11" name="テキスト ボックス 11">
            <a:extLst>
              <a:ext uri="{FF2B5EF4-FFF2-40B4-BE49-F238E27FC236}">
                <a16:creationId xmlns:a16="http://schemas.microsoft.com/office/drawing/2014/main" id="{A2A30E53-FADA-45F5-97A7-13ED3C7415FC}"/>
              </a:ext>
            </a:extLst>
          </p:cNvPr>
          <p:cNvSpPr txBox="1">
            <a:spLocks noChangeArrowheads="1"/>
          </p:cNvSpPr>
          <p:nvPr/>
        </p:nvSpPr>
        <p:spPr bwMode="auto">
          <a:xfrm>
            <a:off x="2252215" y="3528144"/>
            <a:ext cx="249803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800">
                <a:latin typeface="HG丸ｺﾞｼｯｸM-PRO" panose="020F0600000000000000" pitchFamily="50" charset="-128"/>
                <a:ea typeface="HG丸ｺﾞｼｯｸM-PRO" panose="020F0600000000000000" pitchFamily="50" charset="-128"/>
              </a:rPr>
              <a:t>嘉手納飛行場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D7C8D1A-035C-4412-96AE-36BDA65B5916}"/>
              </a:ext>
            </a:extLst>
          </p:cNvPr>
          <p:cNvSpPr>
            <a:spLocks noChangeArrowheads="1"/>
          </p:cNvSpPr>
          <p:nvPr/>
        </p:nvSpPr>
        <p:spPr bwMode="auto">
          <a:xfrm>
            <a:off x="0" y="514350"/>
            <a:ext cx="6858000" cy="9085263"/>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8675" name="角丸四角形 315">
            <a:extLst>
              <a:ext uri="{FF2B5EF4-FFF2-40B4-BE49-F238E27FC236}">
                <a16:creationId xmlns:a16="http://schemas.microsoft.com/office/drawing/2014/main" id="{1E6924B1-4831-4A9C-AA84-C1124A9C33B8}"/>
              </a:ext>
            </a:extLst>
          </p:cNvPr>
          <p:cNvSpPr>
            <a:spLocks noChangeArrowheads="1"/>
          </p:cNvSpPr>
          <p:nvPr/>
        </p:nvSpPr>
        <p:spPr bwMode="auto">
          <a:xfrm>
            <a:off x="115888" y="647700"/>
            <a:ext cx="6586537" cy="8828088"/>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nvGrpSpPr>
          <p:cNvPr id="28676" name="グループ化 197">
            <a:extLst>
              <a:ext uri="{FF2B5EF4-FFF2-40B4-BE49-F238E27FC236}">
                <a16:creationId xmlns:a16="http://schemas.microsoft.com/office/drawing/2014/main" id="{42FCA022-8703-492F-9A4B-B0F6BB70E782}"/>
              </a:ext>
            </a:extLst>
          </p:cNvPr>
          <p:cNvGrpSpPr>
            <a:grpSpLocks/>
          </p:cNvGrpSpPr>
          <p:nvPr/>
        </p:nvGrpSpPr>
        <p:grpSpPr bwMode="auto">
          <a:xfrm>
            <a:off x="-1588" y="9682163"/>
            <a:ext cx="6859588" cy="409575"/>
            <a:chOff x="-794" y="9671416"/>
            <a:chExt cx="6858794" cy="409209"/>
          </a:xfrm>
        </p:grpSpPr>
        <p:sp>
          <p:nvSpPr>
            <p:cNvPr id="28835" name="正方形/長方形 198">
              <a:extLst>
                <a:ext uri="{FF2B5EF4-FFF2-40B4-BE49-F238E27FC236}">
                  <a16:creationId xmlns:a16="http://schemas.microsoft.com/office/drawing/2014/main" id="{B9F28924-51C3-4147-8E58-C3EF8DD8CFAD}"/>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8836" name="正方形/長方形 199">
              <a:extLst>
                <a:ext uri="{FF2B5EF4-FFF2-40B4-BE49-F238E27FC236}">
                  <a16:creationId xmlns:a16="http://schemas.microsoft.com/office/drawing/2014/main" id="{8F6401BF-C73B-4C94-BD41-D7223E0A5BBF}"/>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8677" name="Group 50">
            <a:extLst>
              <a:ext uri="{FF2B5EF4-FFF2-40B4-BE49-F238E27FC236}">
                <a16:creationId xmlns:a16="http://schemas.microsoft.com/office/drawing/2014/main" id="{A04A35EE-BA63-4BC8-830E-AE021218C74F}"/>
              </a:ext>
            </a:extLst>
          </p:cNvPr>
          <p:cNvGrpSpPr>
            <a:grpSpLocks noChangeAspect="1"/>
          </p:cNvGrpSpPr>
          <p:nvPr/>
        </p:nvGrpSpPr>
        <p:grpSpPr bwMode="auto">
          <a:xfrm>
            <a:off x="-1588" y="0"/>
            <a:ext cx="2519363" cy="436563"/>
            <a:chOff x="2733" y="0"/>
            <a:chExt cx="1587" cy="249"/>
          </a:xfrm>
        </p:grpSpPr>
        <p:sp>
          <p:nvSpPr>
            <p:cNvPr id="28833" name="AutoShape 51">
              <a:extLst>
                <a:ext uri="{FF2B5EF4-FFF2-40B4-BE49-F238E27FC236}">
                  <a16:creationId xmlns:a16="http://schemas.microsoft.com/office/drawing/2014/main" id="{68662640-6CA6-4866-B1F5-8961B96E45DA}"/>
                </a:ext>
              </a:extLst>
            </p:cNvPr>
            <p:cNvSpPr>
              <a:spLocks noChangeAspect="1" noChangeArrowheads="1"/>
            </p:cNvSpPr>
            <p:nvPr/>
          </p:nvSpPr>
          <p:spPr bwMode="auto">
            <a:xfrm>
              <a:off x="2733" y="0"/>
              <a:ext cx="1587" cy="249"/>
            </a:xfrm>
            <a:prstGeom prst="roundRect">
              <a:avLst>
                <a:gd name="adj" fmla="val 16667"/>
              </a:avLst>
            </a:prstGeom>
            <a:solidFill>
              <a:srgbClr val="99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３</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よくあるご質問</a:t>
              </a:r>
            </a:p>
          </p:txBody>
        </p:sp>
        <p:sp>
          <p:nvSpPr>
            <p:cNvPr id="28834" name="Line 52">
              <a:extLst>
                <a:ext uri="{FF2B5EF4-FFF2-40B4-BE49-F238E27FC236}">
                  <a16:creationId xmlns:a16="http://schemas.microsoft.com/office/drawing/2014/main" id="{6C1D54D8-943A-44E6-A489-74224D6855BF}"/>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678" name="Rectangle 148">
            <a:extLst>
              <a:ext uri="{FF2B5EF4-FFF2-40B4-BE49-F238E27FC236}">
                <a16:creationId xmlns:a16="http://schemas.microsoft.com/office/drawing/2014/main" id="{AF4EB33B-98AB-48A1-BC8A-81AD956972DA}"/>
              </a:ext>
            </a:extLst>
          </p:cNvPr>
          <p:cNvSpPr>
            <a:spLocks noChangeArrowheads="1"/>
          </p:cNvSpPr>
          <p:nvPr/>
        </p:nvSpPr>
        <p:spPr bwMode="auto">
          <a:xfrm>
            <a:off x="0" y="9864725"/>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- 9 -</a:t>
            </a:r>
          </a:p>
        </p:txBody>
      </p:sp>
      <p:grpSp>
        <p:nvGrpSpPr>
          <p:cNvPr id="28679" name="Group 85">
            <a:extLst>
              <a:ext uri="{FF2B5EF4-FFF2-40B4-BE49-F238E27FC236}">
                <a16:creationId xmlns:a16="http://schemas.microsoft.com/office/drawing/2014/main" id="{5A4D2B76-A72B-45C7-AB11-3DD463A8B58D}"/>
              </a:ext>
            </a:extLst>
          </p:cNvPr>
          <p:cNvGrpSpPr>
            <a:grpSpLocks/>
          </p:cNvGrpSpPr>
          <p:nvPr/>
        </p:nvGrpSpPr>
        <p:grpSpPr bwMode="auto">
          <a:xfrm>
            <a:off x="1163638" y="1489075"/>
            <a:ext cx="4895850" cy="1246188"/>
            <a:chOff x="799" y="2064"/>
            <a:chExt cx="3048" cy="910"/>
          </a:xfrm>
        </p:grpSpPr>
        <p:sp>
          <p:nvSpPr>
            <p:cNvPr id="28827" name="テキスト ボックス 718">
              <a:extLst>
                <a:ext uri="{FF2B5EF4-FFF2-40B4-BE49-F238E27FC236}">
                  <a16:creationId xmlns:a16="http://schemas.microsoft.com/office/drawing/2014/main" id="{8F2BA887-8545-4246-9F85-E7481802B1CB}"/>
                </a:ext>
              </a:extLst>
            </p:cNvPr>
            <p:cNvSpPr>
              <a:spLocks noChangeArrowheads="1"/>
            </p:cNvSpPr>
            <p:nvPr/>
          </p:nvSpPr>
          <p:spPr bwMode="auto">
            <a:xfrm>
              <a:off x="799" y="2064"/>
              <a:ext cx="2946" cy="910"/>
            </a:xfrm>
            <a:prstGeom prst="roundRect">
              <a:avLst>
                <a:gd name="adj" fmla="val 10185"/>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移転補償等の時期については、国の予算状況や希望数等により変</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わるため、はっきりしたことは申し上げられませんが、予算を要</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求する関係上、基本的には</a:t>
              </a:r>
              <a:r>
                <a:rPr lang="zh-TW" altLang="en-US" sz="1200" b="0">
                  <a:latin typeface="HG丸ｺﾞｼｯｸM-PRO" panose="020F0600000000000000" pitchFamily="50" charset="-128"/>
                  <a:ea typeface="HG丸ｺﾞｼｯｸM-PRO" panose="020F0600000000000000" pitchFamily="50" charset="-128"/>
                </a:rPr>
                <a:t>「移転補償等希望届」</a:t>
              </a:r>
              <a:r>
                <a:rPr lang="ja-JP" altLang="en-US" sz="1200" b="0" err="1">
                  <a:latin typeface="HG丸ｺﾞｼｯｸM-PRO" panose="020F0600000000000000" pitchFamily="50" charset="-128"/>
                  <a:ea typeface="HG丸ｺﾞｼｯｸM-PRO" panose="020F0600000000000000" pitchFamily="50" charset="-128"/>
                </a:rPr>
                <a:t>を提</a:t>
              </a:r>
              <a:r>
                <a:rPr lang="ja-JP" altLang="en-US" sz="1200" b="0">
                  <a:latin typeface="HG丸ｺﾞｼｯｸM-PRO" panose="020F0600000000000000" pitchFamily="50" charset="-128"/>
                  <a:ea typeface="HG丸ｺﾞｼｯｸM-PRO" panose="020F0600000000000000" pitchFamily="50" charset="-128"/>
                </a:rPr>
                <a:t>出した年度</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の翌々年度となり、これを一つの目安とお考え下さい。</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移転補償等の手続時期が近づきましたら、沖縄防衛局からご連絡</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させていただきます。</a:t>
              </a:r>
              <a:endParaRPr lang="en-US" altLang="ja-JP" sz="1200" b="0">
                <a:latin typeface="HG丸ｺﾞｼｯｸM-PRO" panose="020F0600000000000000" pitchFamily="50" charset="-128"/>
                <a:ea typeface="HG丸ｺﾞｼｯｸM-PRO" panose="020F0600000000000000" pitchFamily="50" charset="-128"/>
              </a:endParaRPr>
            </a:p>
          </p:txBody>
        </p:sp>
        <p:sp>
          <p:nvSpPr>
            <p:cNvPr id="28828" name="Rectangle 87">
              <a:extLst>
                <a:ext uri="{FF2B5EF4-FFF2-40B4-BE49-F238E27FC236}">
                  <a16:creationId xmlns:a16="http://schemas.microsoft.com/office/drawing/2014/main" id="{11B12F9E-757E-4443-B20F-0CF7669BEA59}"/>
                </a:ext>
              </a:extLst>
            </p:cNvPr>
            <p:cNvSpPr>
              <a:spLocks noChangeArrowheads="1"/>
            </p:cNvSpPr>
            <p:nvPr/>
          </p:nvSpPr>
          <p:spPr bwMode="auto">
            <a:xfrm>
              <a:off x="3703" y="2178"/>
              <a:ext cx="72" cy="6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8829" name="グループ化 607">
              <a:extLst>
                <a:ext uri="{FF2B5EF4-FFF2-40B4-BE49-F238E27FC236}">
                  <a16:creationId xmlns:a16="http://schemas.microsoft.com/office/drawing/2014/main" id="{FC4278C4-06E9-41C4-835D-EEB73781539B}"/>
                </a:ext>
              </a:extLst>
            </p:cNvPr>
            <p:cNvGrpSpPr>
              <a:grpSpLocks/>
            </p:cNvGrpSpPr>
            <p:nvPr/>
          </p:nvGrpSpPr>
          <p:grpSpPr bwMode="auto">
            <a:xfrm>
              <a:off x="3739" y="2178"/>
              <a:ext cx="108" cy="66"/>
              <a:chOff x="5436047" y="135887919"/>
              <a:chExt cx="337484" cy="112464"/>
            </a:xfrm>
          </p:grpSpPr>
          <p:sp>
            <p:nvSpPr>
              <p:cNvPr id="28830" name="二等辺三角形 1224">
                <a:extLst>
                  <a:ext uri="{FF2B5EF4-FFF2-40B4-BE49-F238E27FC236}">
                    <a16:creationId xmlns:a16="http://schemas.microsoft.com/office/drawing/2014/main" id="{12AC6642-158D-4F8E-8274-2EF9CE291C6D}"/>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8831" name="直線コネクタ 597">
                <a:extLst>
                  <a:ext uri="{FF2B5EF4-FFF2-40B4-BE49-F238E27FC236}">
                    <a16:creationId xmlns:a16="http://schemas.microsoft.com/office/drawing/2014/main" id="{468AE889-7190-4C0E-9A01-ADD297FAB8B6}"/>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8832" name="直線コネクタ 601">
                <a:extLst>
                  <a:ext uri="{FF2B5EF4-FFF2-40B4-BE49-F238E27FC236}">
                    <a16:creationId xmlns:a16="http://schemas.microsoft.com/office/drawing/2014/main" id="{9A4EA2C9-865B-49B6-8590-873D61A5889F}"/>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grpSp>
        <p:nvGrpSpPr>
          <p:cNvPr id="28680" name="Group 92">
            <a:extLst>
              <a:ext uri="{FF2B5EF4-FFF2-40B4-BE49-F238E27FC236}">
                <a16:creationId xmlns:a16="http://schemas.microsoft.com/office/drawing/2014/main" id="{062EF46E-3BC7-4745-8C99-A4064488CE4A}"/>
              </a:ext>
            </a:extLst>
          </p:cNvPr>
          <p:cNvGrpSpPr>
            <a:grpSpLocks/>
          </p:cNvGrpSpPr>
          <p:nvPr/>
        </p:nvGrpSpPr>
        <p:grpSpPr bwMode="auto">
          <a:xfrm>
            <a:off x="946150" y="969963"/>
            <a:ext cx="4968875" cy="454025"/>
            <a:chOff x="221" y="10159"/>
            <a:chExt cx="511" cy="35"/>
          </a:xfrm>
        </p:grpSpPr>
        <p:sp>
          <p:nvSpPr>
            <p:cNvPr id="28821" name="テキスト ボックス 717">
              <a:extLst>
                <a:ext uri="{FF2B5EF4-FFF2-40B4-BE49-F238E27FC236}">
                  <a16:creationId xmlns:a16="http://schemas.microsoft.com/office/drawing/2014/main" id="{9A35F720-68D7-45F1-A9C6-9C853724B73A}"/>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zh-TW" altLang="en-US" sz="1200" b="0">
                  <a:latin typeface="HG丸ｺﾞｼｯｸM-PRO" panose="020F0600000000000000" pitchFamily="50" charset="-128"/>
                  <a:ea typeface="HG丸ｺﾞｼｯｸM-PRO" panose="020F0600000000000000" pitchFamily="50" charset="-128"/>
                </a:rPr>
                <a:t>「移転補償等希望届」</a:t>
              </a:r>
              <a:r>
                <a:rPr lang="ja-JP" altLang="en-US" sz="1200" b="0">
                  <a:latin typeface="HG丸ｺﾞｼｯｸM-PRO" panose="020F0600000000000000" pitchFamily="50" charset="-128"/>
                  <a:ea typeface="HG丸ｺﾞｼｯｸM-PRO" panose="020F0600000000000000" pitchFamily="50" charset="-128"/>
                </a:rPr>
                <a:t>を提出したら、いつ頃補償が受けられるので</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すか？</a:t>
              </a:r>
            </a:p>
          </p:txBody>
        </p:sp>
        <p:sp>
          <p:nvSpPr>
            <p:cNvPr id="28822" name="Rectangle 94">
              <a:extLst>
                <a:ext uri="{FF2B5EF4-FFF2-40B4-BE49-F238E27FC236}">
                  <a16:creationId xmlns:a16="http://schemas.microsoft.com/office/drawing/2014/main" id="{9BFD9B40-4CBD-493A-A20D-FBD9AAB2407A}"/>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8823" name="グループ化 607">
              <a:extLst>
                <a:ext uri="{FF2B5EF4-FFF2-40B4-BE49-F238E27FC236}">
                  <a16:creationId xmlns:a16="http://schemas.microsoft.com/office/drawing/2014/main" id="{A0AAC474-174D-420C-9E53-510FAA4A5F56}"/>
                </a:ext>
              </a:extLst>
            </p:cNvPr>
            <p:cNvGrpSpPr>
              <a:grpSpLocks/>
            </p:cNvGrpSpPr>
            <p:nvPr/>
          </p:nvGrpSpPr>
          <p:grpSpPr bwMode="auto">
            <a:xfrm flipH="1">
              <a:off x="221" y="10168"/>
              <a:ext cx="21" cy="12"/>
              <a:chOff x="5436047" y="135887919"/>
              <a:chExt cx="337484" cy="112464"/>
            </a:xfrm>
          </p:grpSpPr>
          <p:sp>
            <p:nvSpPr>
              <p:cNvPr id="28824" name="二等辺三角形 1224">
                <a:extLst>
                  <a:ext uri="{FF2B5EF4-FFF2-40B4-BE49-F238E27FC236}">
                    <a16:creationId xmlns:a16="http://schemas.microsoft.com/office/drawing/2014/main" id="{910E5E87-96A0-4B98-A778-3E5CAE5B4152}"/>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8825" name="直線コネクタ 597">
                <a:extLst>
                  <a:ext uri="{FF2B5EF4-FFF2-40B4-BE49-F238E27FC236}">
                    <a16:creationId xmlns:a16="http://schemas.microsoft.com/office/drawing/2014/main" id="{7A894584-EF85-4B52-928C-8E202343F994}"/>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8826" name="直線コネクタ 601">
                <a:extLst>
                  <a:ext uri="{FF2B5EF4-FFF2-40B4-BE49-F238E27FC236}">
                    <a16:creationId xmlns:a16="http://schemas.microsoft.com/office/drawing/2014/main" id="{5D34F887-C48F-4DE2-9588-72C6355947E6}"/>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8681" name="Group 102">
            <a:extLst>
              <a:ext uri="{FF2B5EF4-FFF2-40B4-BE49-F238E27FC236}">
                <a16:creationId xmlns:a16="http://schemas.microsoft.com/office/drawing/2014/main" id="{00B67CC2-B2BA-411F-86E8-DBA925D3E78E}"/>
              </a:ext>
            </a:extLst>
          </p:cNvPr>
          <p:cNvGrpSpPr>
            <a:grpSpLocks noChangeAspect="1"/>
          </p:cNvGrpSpPr>
          <p:nvPr/>
        </p:nvGrpSpPr>
        <p:grpSpPr bwMode="auto">
          <a:xfrm>
            <a:off x="192088" y="744538"/>
            <a:ext cx="781050" cy="742950"/>
            <a:chOff x="3842" y="181"/>
            <a:chExt cx="1085" cy="1101"/>
          </a:xfrm>
        </p:grpSpPr>
        <p:sp>
          <p:nvSpPr>
            <p:cNvPr id="28809" name="Freeform 103">
              <a:extLst>
                <a:ext uri="{FF2B5EF4-FFF2-40B4-BE49-F238E27FC236}">
                  <a16:creationId xmlns:a16="http://schemas.microsoft.com/office/drawing/2014/main" id="{4702621A-F0B8-4CE9-A8C2-EA46B9AA4C70}"/>
                </a:ext>
              </a:extLst>
            </p:cNvPr>
            <p:cNvSpPr>
              <a:spLocks noChangeAspect="1" noChangeArrowheads="1"/>
            </p:cNvSpPr>
            <p:nvPr/>
          </p:nvSpPr>
          <p:spPr bwMode="auto">
            <a:xfrm>
              <a:off x="3842" y="181"/>
              <a:ext cx="1085"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810" name="Freeform 104">
              <a:extLst>
                <a:ext uri="{FF2B5EF4-FFF2-40B4-BE49-F238E27FC236}">
                  <a16:creationId xmlns:a16="http://schemas.microsoft.com/office/drawing/2014/main" id="{728665D3-F37B-4C87-A227-8AED6BA98BBA}"/>
                </a:ext>
              </a:extLst>
            </p:cNvPr>
            <p:cNvSpPr>
              <a:spLocks noChangeAspect="1" noChangeArrowheads="1"/>
            </p:cNvSpPr>
            <p:nvPr/>
          </p:nvSpPr>
          <p:spPr bwMode="auto">
            <a:xfrm>
              <a:off x="4298" y="252"/>
              <a:ext cx="451" cy="3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8811" name="Picture 105">
              <a:extLst>
                <a:ext uri="{FF2B5EF4-FFF2-40B4-BE49-F238E27FC236}">
                  <a16:creationId xmlns:a16="http://schemas.microsoft.com/office/drawing/2014/main" id="{2127678D-FDA7-4638-A898-DDC95CB53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 y="241"/>
              <a:ext cx="79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12" name="Picture 106">
              <a:extLst>
                <a:ext uri="{FF2B5EF4-FFF2-40B4-BE49-F238E27FC236}">
                  <a16:creationId xmlns:a16="http://schemas.microsoft.com/office/drawing/2014/main" id="{9DE1D412-07EF-4A08-922E-85D92F111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 y="438"/>
              <a:ext cx="5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13" name="Freeform 107">
              <a:extLst>
                <a:ext uri="{FF2B5EF4-FFF2-40B4-BE49-F238E27FC236}">
                  <a16:creationId xmlns:a16="http://schemas.microsoft.com/office/drawing/2014/main" id="{5C45D750-8E97-4895-A150-FDF692B274AB}"/>
                </a:ext>
              </a:extLst>
            </p:cNvPr>
            <p:cNvSpPr>
              <a:spLocks noChangeAspect="1" noChangeArrowheads="1"/>
            </p:cNvSpPr>
            <p:nvPr/>
          </p:nvSpPr>
          <p:spPr bwMode="auto">
            <a:xfrm>
              <a:off x="4377" y="408"/>
              <a:ext cx="50" cy="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814" name="Freeform 108">
              <a:extLst>
                <a:ext uri="{FF2B5EF4-FFF2-40B4-BE49-F238E27FC236}">
                  <a16:creationId xmlns:a16="http://schemas.microsoft.com/office/drawing/2014/main" id="{56025DCF-1FBC-4AD9-838A-A61F1313334A}"/>
                </a:ext>
              </a:extLst>
            </p:cNvPr>
            <p:cNvSpPr>
              <a:spLocks noChangeAspect="1" noChangeArrowheads="1"/>
            </p:cNvSpPr>
            <p:nvPr/>
          </p:nvSpPr>
          <p:spPr bwMode="auto">
            <a:xfrm>
              <a:off x="4377" y="872"/>
              <a:ext cx="175" cy="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815" name="Freeform 109">
              <a:extLst>
                <a:ext uri="{FF2B5EF4-FFF2-40B4-BE49-F238E27FC236}">
                  <a16:creationId xmlns:a16="http://schemas.microsoft.com/office/drawing/2014/main" id="{BB5EB959-A25A-4D30-94FC-57AE2B7C5F4B}"/>
                </a:ext>
              </a:extLst>
            </p:cNvPr>
            <p:cNvSpPr>
              <a:spLocks noChangeAspect="1" noChangeArrowheads="1"/>
            </p:cNvSpPr>
            <p:nvPr/>
          </p:nvSpPr>
          <p:spPr bwMode="auto">
            <a:xfrm>
              <a:off x="4281" y="912"/>
              <a:ext cx="366"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8816" name="Picture 110">
              <a:extLst>
                <a:ext uri="{FF2B5EF4-FFF2-40B4-BE49-F238E27FC236}">
                  <a16:creationId xmlns:a16="http://schemas.microsoft.com/office/drawing/2014/main" id="{D025D67E-2A20-4F5F-BA61-61F681570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 y="739"/>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17" name="Picture 111">
              <a:extLst>
                <a:ext uri="{FF2B5EF4-FFF2-40B4-BE49-F238E27FC236}">
                  <a16:creationId xmlns:a16="http://schemas.microsoft.com/office/drawing/2014/main" id="{73DDBF60-CC8C-4BFE-A0C6-8070719B2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 y="896"/>
              <a:ext cx="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18" name="Picture 112">
              <a:extLst>
                <a:ext uri="{FF2B5EF4-FFF2-40B4-BE49-F238E27FC236}">
                  <a16:creationId xmlns:a16="http://schemas.microsoft.com/office/drawing/2014/main" id="{065FF811-B26F-47A5-A6A4-D9621CBF8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 y="908"/>
              <a:ext cx="80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19" name="Freeform 113">
              <a:extLst>
                <a:ext uri="{FF2B5EF4-FFF2-40B4-BE49-F238E27FC236}">
                  <a16:creationId xmlns:a16="http://schemas.microsoft.com/office/drawing/2014/main" id="{3D236639-B81A-44DD-A931-5C3BF84BAB3D}"/>
                </a:ext>
              </a:extLst>
            </p:cNvPr>
            <p:cNvSpPr>
              <a:spLocks noChangeAspect="1" noChangeArrowheads="1"/>
            </p:cNvSpPr>
            <p:nvPr/>
          </p:nvSpPr>
          <p:spPr bwMode="auto">
            <a:xfrm>
              <a:off x="4302" y="609"/>
              <a:ext cx="91"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8820" name="Freeform 114">
              <a:extLst>
                <a:ext uri="{FF2B5EF4-FFF2-40B4-BE49-F238E27FC236}">
                  <a16:creationId xmlns:a16="http://schemas.microsoft.com/office/drawing/2014/main" id="{7004C028-672D-44C9-9982-4CA4D4154889}"/>
                </a:ext>
              </a:extLst>
            </p:cNvPr>
            <p:cNvSpPr>
              <a:spLocks noChangeAspect="1" noChangeArrowheads="1"/>
            </p:cNvSpPr>
            <p:nvPr/>
          </p:nvSpPr>
          <p:spPr bwMode="auto">
            <a:xfrm>
              <a:off x="4572" y="669"/>
              <a:ext cx="91"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grpSp>
      <p:sp>
        <p:nvSpPr>
          <p:cNvPr id="164" name="正方形/長方形 709">
            <a:extLst>
              <a:ext uri="{FF2B5EF4-FFF2-40B4-BE49-F238E27FC236}">
                <a16:creationId xmlns:a16="http://schemas.microsoft.com/office/drawing/2014/main" id="{6A5BBEF7-14D6-409B-A8B2-355961788C69}"/>
              </a:ext>
            </a:extLst>
          </p:cNvPr>
          <p:cNvSpPr>
            <a:spLocks noChangeAspect="1" noChangeArrowheads="1"/>
          </p:cNvSpPr>
          <p:nvPr/>
        </p:nvSpPr>
        <p:spPr bwMode="auto">
          <a:xfrm>
            <a:off x="333375" y="1455738"/>
            <a:ext cx="614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Ｑ８</a:t>
            </a:r>
          </a:p>
        </p:txBody>
      </p:sp>
      <p:grpSp>
        <p:nvGrpSpPr>
          <p:cNvPr id="28683" name="グループ化 1">
            <a:extLst>
              <a:ext uri="{FF2B5EF4-FFF2-40B4-BE49-F238E27FC236}">
                <a16:creationId xmlns:a16="http://schemas.microsoft.com/office/drawing/2014/main" id="{60858F59-5107-4561-889B-95042FC157C4}"/>
              </a:ext>
            </a:extLst>
          </p:cNvPr>
          <p:cNvGrpSpPr>
            <a:grpSpLocks/>
          </p:cNvGrpSpPr>
          <p:nvPr/>
        </p:nvGrpSpPr>
        <p:grpSpPr bwMode="auto">
          <a:xfrm>
            <a:off x="6016625" y="1423988"/>
            <a:ext cx="725488" cy="1122362"/>
            <a:chOff x="6016625" y="1423988"/>
            <a:chExt cx="725488" cy="1122362"/>
          </a:xfrm>
        </p:grpSpPr>
        <p:grpSp>
          <p:nvGrpSpPr>
            <p:cNvPr id="28791" name="Group 115">
              <a:extLst>
                <a:ext uri="{FF2B5EF4-FFF2-40B4-BE49-F238E27FC236}">
                  <a16:creationId xmlns:a16="http://schemas.microsoft.com/office/drawing/2014/main" id="{E6B9E3CA-AC99-408B-BC0B-9585F5AF8A18}"/>
                </a:ext>
              </a:extLst>
            </p:cNvPr>
            <p:cNvGrpSpPr>
              <a:grpSpLocks noChangeAspect="1"/>
            </p:cNvGrpSpPr>
            <p:nvPr/>
          </p:nvGrpSpPr>
          <p:grpSpPr bwMode="auto">
            <a:xfrm>
              <a:off x="6143625" y="1423988"/>
              <a:ext cx="514350" cy="796925"/>
              <a:chOff x="136" y="1587"/>
              <a:chExt cx="884" cy="1366"/>
            </a:xfrm>
          </p:grpSpPr>
          <p:sp>
            <p:nvSpPr>
              <p:cNvPr id="28793" name="Freeform 116">
                <a:extLst>
                  <a:ext uri="{FF2B5EF4-FFF2-40B4-BE49-F238E27FC236}">
                    <a16:creationId xmlns:a16="http://schemas.microsoft.com/office/drawing/2014/main" id="{639E3169-FC0C-41F0-8E52-D5F5FD049020}"/>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94" name="Freeform 117">
                <a:extLst>
                  <a:ext uri="{FF2B5EF4-FFF2-40B4-BE49-F238E27FC236}">
                    <a16:creationId xmlns:a16="http://schemas.microsoft.com/office/drawing/2014/main" id="{37BD4171-8C9D-499C-A757-A888256860A8}"/>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95" name="Freeform 118">
                <a:extLst>
                  <a:ext uri="{FF2B5EF4-FFF2-40B4-BE49-F238E27FC236}">
                    <a16:creationId xmlns:a16="http://schemas.microsoft.com/office/drawing/2014/main" id="{05316720-D86D-4061-9060-872EC44A2C70}"/>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96" name="Freeform 119">
                <a:extLst>
                  <a:ext uri="{FF2B5EF4-FFF2-40B4-BE49-F238E27FC236}">
                    <a16:creationId xmlns:a16="http://schemas.microsoft.com/office/drawing/2014/main" id="{062CF6CC-3EC9-4E36-A8DE-C61DEF0C8031}"/>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8797" name="Picture 120">
                <a:extLst>
                  <a:ext uri="{FF2B5EF4-FFF2-40B4-BE49-F238E27FC236}">
                    <a16:creationId xmlns:a16="http://schemas.microsoft.com/office/drawing/2014/main" id="{21FD0C5C-1753-4141-B567-B8BFCF3D80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98" name="Freeform 121">
                <a:extLst>
                  <a:ext uri="{FF2B5EF4-FFF2-40B4-BE49-F238E27FC236}">
                    <a16:creationId xmlns:a16="http://schemas.microsoft.com/office/drawing/2014/main" id="{3DEB6CE9-2A4A-40FF-A99F-FAFE569A4208}"/>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99" name="Oval 122">
                <a:extLst>
                  <a:ext uri="{FF2B5EF4-FFF2-40B4-BE49-F238E27FC236}">
                    <a16:creationId xmlns:a16="http://schemas.microsoft.com/office/drawing/2014/main" id="{511A2116-3A44-4891-93A8-2139EF687745}"/>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8800" name="Freeform 123">
                <a:extLst>
                  <a:ext uri="{FF2B5EF4-FFF2-40B4-BE49-F238E27FC236}">
                    <a16:creationId xmlns:a16="http://schemas.microsoft.com/office/drawing/2014/main" id="{9E8FD298-8F5A-449C-BDFF-FFAADF8538B4}"/>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801" name="Freeform 124">
                <a:extLst>
                  <a:ext uri="{FF2B5EF4-FFF2-40B4-BE49-F238E27FC236}">
                    <a16:creationId xmlns:a16="http://schemas.microsoft.com/office/drawing/2014/main" id="{EF85740E-9EFD-4573-A25F-6CA1BA3766D8}"/>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802" name="Oval 125">
                <a:extLst>
                  <a:ext uri="{FF2B5EF4-FFF2-40B4-BE49-F238E27FC236}">
                    <a16:creationId xmlns:a16="http://schemas.microsoft.com/office/drawing/2014/main" id="{439442CB-1321-4619-8084-21711A6F9F2A}"/>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8803" name="Picture 126">
                <a:extLst>
                  <a:ext uri="{FF2B5EF4-FFF2-40B4-BE49-F238E27FC236}">
                    <a16:creationId xmlns:a16="http://schemas.microsoft.com/office/drawing/2014/main" id="{5EE518C5-4B59-49AB-9CFB-4E81FC1C35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04" name="Picture 127">
                <a:extLst>
                  <a:ext uri="{FF2B5EF4-FFF2-40B4-BE49-F238E27FC236}">
                    <a16:creationId xmlns:a16="http://schemas.microsoft.com/office/drawing/2014/main" id="{11896FDD-F1E7-49A8-8E56-6A27DE59CD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05" name="Picture 128">
                <a:extLst>
                  <a:ext uri="{FF2B5EF4-FFF2-40B4-BE49-F238E27FC236}">
                    <a16:creationId xmlns:a16="http://schemas.microsoft.com/office/drawing/2014/main" id="{99B828F0-B64B-4342-AF48-1DAA4B2663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06" name="Freeform 129">
                <a:extLst>
                  <a:ext uri="{FF2B5EF4-FFF2-40B4-BE49-F238E27FC236}">
                    <a16:creationId xmlns:a16="http://schemas.microsoft.com/office/drawing/2014/main" id="{C9B4184E-6DA1-4D3B-8251-4BD365A20DFB}"/>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8807" name="Picture 130">
                <a:extLst>
                  <a:ext uri="{FF2B5EF4-FFF2-40B4-BE49-F238E27FC236}">
                    <a16:creationId xmlns:a16="http://schemas.microsoft.com/office/drawing/2014/main" id="{D81C964A-1840-46A8-87F6-D019BEA43E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08" name="Picture 131">
                <a:extLst>
                  <a:ext uri="{FF2B5EF4-FFF2-40B4-BE49-F238E27FC236}">
                    <a16:creationId xmlns:a16="http://schemas.microsoft.com/office/drawing/2014/main" id="{A11289EC-92DE-4B53-A436-D7FF4E5BB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5" name="正方形/長方形 709">
              <a:extLst>
                <a:ext uri="{FF2B5EF4-FFF2-40B4-BE49-F238E27FC236}">
                  <a16:creationId xmlns:a16="http://schemas.microsoft.com/office/drawing/2014/main" id="{8F1AC923-E2A5-4435-B3A9-E2CE3885EF7F}"/>
                </a:ext>
              </a:extLst>
            </p:cNvPr>
            <p:cNvSpPr>
              <a:spLocks noChangeAspect="1" noChangeArrowheads="1"/>
            </p:cNvSpPr>
            <p:nvPr/>
          </p:nvSpPr>
          <p:spPr bwMode="auto">
            <a:xfrm>
              <a:off x="6016625" y="2182813"/>
              <a:ext cx="7254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Ａ８</a:t>
              </a:r>
            </a:p>
          </p:txBody>
        </p:sp>
      </p:grpSp>
      <p:grpSp>
        <p:nvGrpSpPr>
          <p:cNvPr id="28684" name="Group 85">
            <a:extLst>
              <a:ext uri="{FF2B5EF4-FFF2-40B4-BE49-F238E27FC236}">
                <a16:creationId xmlns:a16="http://schemas.microsoft.com/office/drawing/2014/main" id="{AB97DA73-DA5D-4D62-9E32-4F51C9E0054B}"/>
              </a:ext>
            </a:extLst>
          </p:cNvPr>
          <p:cNvGrpSpPr>
            <a:grpSpLocks/>
          </p:cNvGrpSpPr>
          <p:nvPr/>
        </p:nvGrpSpPr>
        <p:grpSpPr bwMode="auto">
          <a:xfrm>
            <a:off x="1125538" y="3673475"/>
            <a:ext cx="4895850" cy="846138"/>
            <a:chOff x="799" y="2064"/>
            <a:chExt cx="3048" cy="910"/>
          </a:xfrm>
        </p:grpSpPr>
        <p:sp>
          <p:nvSpPr>
            <p:cNvPr id="28785" name="テキスト ボックス 718">
              <a:extLst>
                <a:ext uri="{FF2B5EF4-FFF2-40B4-BE49-F238E27FC236}">
                  <a16:creationId xmlns:a16="http://schemas.microsoft.com/office/drawing/2014/main" id="{2DCD7CBA-C7D2-4464-BD68-2393390F4032}"/>
                </a:ext>
              </a:extLst>
            </p:cNvPr>
            <p:cNvSpPr>
              <a:spLocks noChangeArrowheads="1"/>
            </p:cNvSpPr>
            <p:nvPr/>
          </p:nvSpPr>
          <p:spPr bwMode="auto">
            <a:xfrm>
              <a:off x="799" y="2064"/>
              <a:ext cx="2946" cy="910"/>
            </a:xfrm>
            <a:prstGeom prst="roundRect">
              <a:avLst>
                <a:gd name="adj" fmla="val 16667"/>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ご病気やお仕事の都合等様々な事情により移転できなくなる場合</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もありますので、必ず移転しなければいけないというものではあ</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りません。</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このような場合は、沖縄防衛局までご相談ください。</a:t>
              </a:r>
              <a:endParaRPr lang="en-US" altLang="ja-JP" sz="1200" b="0">
                <a:latin typeface="HG丸ｺﾞｼｯｸM-PRO" panose="020F0600000000000000" pitchFamily="50" charset="-128"/>
                <a:ea typeface="HG丸ｺﾞｼｯｸM-PRO" panose="020F0600000000000000" pitchFamily="50" charset="-128"/>
              </a:endParaRPr>
            </a:p>
          </p:txBody>
        </p:sp>
        <p:sp>
          <p:nvSpPr>
            <p:cNvPr id="28786" name="Rectangle 87">
              <a:extLst>
                <a:ext uri="{FF2B5EF4-FFF2-40B4-BE49-F238E27FC236}">
                  <a16:creationId xmlns:a16="http://schemas.microsoft.com/office/drawing/2014/main" id="{1F62D91B-4239-4372-9A93-B49303092125}"/>
                </a:ext>
              </a:extLst>
            </p:cNvPr>
            <p:cNvSpPr>
              <a:spLocks noChangeArrowheads="1"/>
            </p:cNvSpPr>
            <p:nvPr/>
          </p:nvSpPr>
          <p:spPr bwMode="auto">
            <a:xfrm>
              <a:off x="3703" y="2178"/>
              <a:ext cx="72" cy="6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8787" name="グループ化 607">
              <a:extLst>
                <a:ext uri="{FF2B5EF4-FFF2-40B4-BE49-F238E27FC236}">
                  <a16:creationId xmlns:a16="http://schemas.microsoft.com/office/drawing/2014/main" id="{0946F46C-9CCA-4CB7-9B80-28198C90EDA8}"/>
                </a:ext>
              </a:extLst>
            </p:cNvPr>
            <p:cNvGrpSpPr>
              <a:grpSpLocks/>
            </p:cNvGrpSpPr>
            <p:nvPr/>
          </p:nvGrpSpPr>
          <p:grpSpPr bwMode="auto">
            <a:xfrm>
              <a:off x="3739" y="2178"/>
              <a:ext cx="108" cy="66"/>
              <a:chOff x="5436047" y="135887919"/>
              <a:chExt cx="337484" cy="112464"/>
            </a:xfrm>
          </p:grpSpPr>
          <p:sp>
            <p:nvSpPr>
              <p:cNvPr id="28788" name="二等辺三角形 1224">
                <a:extLst>
                  <a:ext uri="{FF2B5EF4-FFF2-40B4-BE49-F238E27FC236}">
                    <a16:creationId xmlns:a16="http://schemas.microsoft.com/office/drawing/2014/main" id="{BA5093C4-4A31-4E01-84BC-3A2BE6EDB267}"/>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8789" name="直線コネクタ 597">
                <a:extLst>
                  <a:ext uri="{FF2B5EF4-FFF2-40B4-BE49-F238E27FC236}">
                    <a16:creationId xmlns:a16="http://schemas.microsoft.com/office/drawing/2014/main" id="{5B8440DB-677D-45E2-8911-009F424C9C14}"/>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8790" name="直線コネクタ 601">
                <a:extLst>
                  <a:ext uri="{FF2B5EF4-FFF2-40B4-BE49-F238E27FC236}">
                    <a16:creationId xmlns:a16="http://schemas.microsoft.com/office/drawing/2014/main" id="{C0B15854-6943-4690-A3C7-BAB65C1513B4}"/>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grpSp>
        <p:nvGrpSpPr>
          <p:cNvPr id="28685" name="Group 92">
            <a:extLst>
              <a:ext uri="{FF2B5EF4-FFF2-40B4-BE49-F238E27FC236}">
                <a16:creationId xmlns:a16="http://schemas.microsoft.com/office/drawing/2014/main" id="{B9999575-0558-4CCF-91A2-4173D83606F4}"/>
              </a:ext>
            </a:extLst>
          </p:cNvPr>
          <p:cNvGrpSpPr>
            <a:grpSpLocks/>
          </p:cNvGrpSpPr>
          <p:nvPr/>
        </p:nvGrpSpPr>
        <p:grpSpPr bwMode="auto">
          <a:xfrm>
            <a:off x="908050" y="3152775"/>
            <a:ext cx="4968875" cy="454025"/>
            <a:chOff x="221" y="10159"/>
            <a:chExt cx="511" cy="35"/>
          </a:xfrm>
        </p:grpSpPr>
        <p:sp>
          <p:nvSpPr>
            <p:cNvPr id="28779" name="テキスト ボックス 717">
              <a:extLst>
                <a:ext uri="{FF2B5EF4-FFF2-40B4-BE49-F238E27FC236}">
                  <a16:creationId xmlns:a16="http://schemas.microsoft.com/office/drawing/2014/main" id="{C69C8A73-3E1A-47C2-AE67-F53B3F10F4BC}"/>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zh-TW" altLang="en-US" sz="1200" b="0">
                  <a:latin typeface="HG丸ｺﾞｼｯｸM-PRO" panose="020F0600000000000000" pitchFamily="50" charset="-128"/>
                  <a:ea typeface="HG丸ｺﾞｼｯｸM-PRO" panose="020F0600000000000000" pitchFamily="50" charset="-128"/>
                </a:rPr>
                <a:t>「移転補償等希望届」</a:t>
              </a:r>
              <a:r>
                <a:rPr lang="ja-JP" altLang="en-US" sz="1200" b="0">
                  <a:latin typeface="HG丸ｺﾞｼｯｸM-PRO" panose="020F0600000000000000" pitchFamily="50" charset="-128"/>
                  <a:ea typeface="HG丸ｺﾞｼｯｸM-PRO" panose="020F0600000000000000" pitchFamily="50" charset="-128"/>
                </a:rPr>
                <a:t>を提出したら、必ず移転しなければいけないのですか？</a:t>
              </a:r>
            </a:p>
          </p:txBody>
        </p:sp>
        <p:sp>
          <p:nvSpPr>
            <p:cNvPr id="28780" name="Rectangle 94">
              <a:extLst>
                <a:ext uri="{FF2B5EF4-FFF2-40B4-BE49-F238E27FC236}">
                  <a16:creationId xmlns:a16="http://schemas.microsoft.com/office/drawing/2014/main" id="{2B25D587-23F1-4DDD-9A93-5A469F90B32E}"/>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8781" name="グループ化 607">
              <a:extLst>
                <a:ext uri="{FF2B5EF4-FFF2-40B4-BE49-F238E27FC236}">
                  <a16:creationId xmlns:a16="http://schemas.microsoft.com/office/drawing/2014/main" id="{17171A9A-7DB4-42B9-8994-B7410CEA854C}"/>
                </a:ext>
              </a:extLst>
            </p:cNvPr>
            <p:cNvGrpSpPr>
              <a:grpSpLocks/>
            </p:cNvGrpSpPr>
            <p:nvPr/>
          </p:nvGrpSpPr>
          <p:grpSpPr bwMode="auto">
            <a:xfrm flipH="1">
              <a:off x="221" y="10168"/>
              <a:ext cx="21" cy="12"/>
              <a:chOff x="5436047" y="135887919"/>
              <a:chExt cx="337484" cy="112464"/>
            </a:xfrm>
          </p:grpSpPr>
          <p:sp>
            <p:nvSpPr>
              <p:cNvPr id="28782" name="二等辺三角形 1224">
                <a:extLst>
                  <a:ext uri="{FF2B5EF4-FFF2-40B4-BE49-F238E27FC236}">
                    <a16:creationId xmlns:a16="http://schemas.microsoft.com/office/drawing/2014/main" id="{102ADA46-ED00-4E2A-99F5-4A0BB8183966}"/>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8783" name="直線コネクタ 597">
                <a:extLst>
                  <a:ext uri="{FF2B5EF4-FFF2-40B4-BE49-F238E27FC236}">
                    <a16:creationId xmlns:a16="http://schemas.microsoft.com/office/drawing/2014/main" id="{292E5461-6FEB-4D73-82E8-396DACA0218F}"/>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8784" name="直線コネクタ 601">
                <a:extLst>
                  <a:ext uri="{FF2B5EF4-FFF2-40B4-BE49-F238E27FC236}">
                    <a16:creationId xmlns:a16="http://schemas.microsoft.com/office/drawing/2014/main" id="{F70DB514-C2B6-48F1-8D85-EDA882B1CF42}"/>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8686" name="Group 115">
            <a:extLst>
              <a:ext uri="{FF2B5EF4-FFF2-40B4-BE49-F238E27FC236}">
                <a16:creationId xmlns:a16="http://schemas.microsoft.com/office/drawing/2014/main" id="{EF86BB7B-6A16-421E-B984-252246E87026}"/>
              </a:ext>
            </a:extLst>
          </p:cNvPr>
          <p:cNvGrpSpPr>
            <a:grpSpLocks noChangeAspect="1"/>
          </p:cNvGrpSpPr>
          <p:nvPr/>
        </p:nvGrpSpPr>
        <p:grpSpPr bwMode="auto">
          <a:xfrm>
            <a:off x="6105525" y="3606800"/>
            <a:ext cx="514350" cy="796925"/>
            <a:chOff x="136" y="1587"/>
            <a:chExt cx="884" cy="1366"/>
          </a:xfrm>
        </p:grpSpPr>
        <p:sp>
          <p:nvSpPr>
            <p:cNvPr id="28763" name="Freeform 116">
              <a:extLst>
                <a:ext uri="{FF2B5EF4-FFF2-40B4-BE49-F238E27FC236}">
                  <a16:creationId xmlns:a16="http://schemas.microsoft.com/office/drawing/2014/main" id="{75121395-F3C6-4C92-BA5A-CAEAB1C5E6A6}"/>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64" name="Freeform 117">
              <a:extLst>
                <a:ext uri="{FF2B5EF4-FFF2-40B4-BE49-F238E27FC236}">
                  <a16:creationId xmlns:a16="http://schemas.microsoft.com/office/drawing/2014/main" id="{1B91C8BE-C8E1-4676-9FB5-D37F5361BEC4}"/>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65" name="Freeform 118">
              <a:extLst>
                <a:ext uri="{FF2B5EF4-FFF2-40B4-BE49-F238E27FC236}">
                  <a16:creationId xmlns:a16="http://schemas.microsoft.com/office/drawing/2014/main" id="{7A89A632-7821-4D0A-A77F-B68E4A2E0283}"/>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66" name="Freeform 119">
              <a:extLst>
                <a:ext uri="{FF2B5EF4-FFF2-40B4-BE49-F238E27FC236}">
                  <a16:creationId xmlns:a16="http://schemas.microsoft.com/office/drawing/2014/main" id="{B47F99FC-8095-40A0-81B4-AB7EC5C7F440}"/>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8767" name="Picture 120">
              <a:extLst>
                <a:ext uri="{FF2B5EF4-FFF2-40B4-BE49-F238E27FC236}">
                  <a16:creationId xmlns:a16="http://schemas.microsoft.com/office/drawing/2014/main" id="{7CD2DE91-2B95-4C15-9EFB-A02307641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8" name="Freeform 121">
              <a:extLst>
                <a:ext uri="{FF2B5EF4-FFF2-40B4-BE49-F238E27FC236}">
                  <a16:creationId xmlns:a16="http://schemas.microsoft.com/office/drawing/2014/main" id="{9673427A-1714-405D-91F2-12198EB93FCD}"/>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69" name="Oval 122">
              <a:extLst>
                <a:ext uri="{FF2B5EF4-FFF2-40B4-BE49-F238E27FC236}">
                  <a16:creationId xmlns:a16="http://schemas.microsoft.com/office/drawing/2014/main" id="{13F38855-C399-4E1A-9A79-92998B924051}"/>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8770" name="Freeform 123">
              <a:extLst>
                <a:ext uri="{FF2B5EF4-FFF2-40B4-BE49-F238E27FC236}">
                  <a16:creationId xmlns:a16="http://schemas.microsoft.com/office/drawing/2014/main" id="{B9449AA7-F1C2-43A3-A806-41902A37075B}"/>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71" name="Freeform 124">
              <a:extLst>
                <a:ext uri="{FF2B5EF4-FFF2-40B4-BE49-F238E27FC236}">
                  <a16:creationId xmlns:a16="http://schemas.microsoft.com/office/drawing/2014/main" id="{0B19399C-854C-4F84-B47D-2F1A52A106B0}"/>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72" name="Oval 125">
              <a:extLst>
                <a:ext uri="{FF2B5EF4-FFF2-40B4-BE49-F238E27FC236}">
                  <a16:creationId xmlns:a16="http://schemas.microsoft.com/office/drawing/2014/main" id="{94BF82EE-2626-42FA-BA09-C01CFF53F578}"/>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8773" name="Picture 126">
              <a:extLst>
                <a:ext uri="{FF2B5EF4-FFF2-40B4-BE49-F238E27FC236}">
                  <a16:creationId xmlns:a16="http://schemas.microsoft.com/office/drawing/2014/main" id="{AD8A760F-6CB1-4067-ADA8-034ABF3D3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4" name="Picture 127">
              <a:extLst>
                <a:ext uri="{FF2B5EF4-FFF2-40B4-BE49-F238E27FC236}">
                  <a16:creationId xmlns:a16="http://schemas.microsoft.com/office/drawing/2014/main" id="{D9E538A7-1292-4744-B888-737B15E0A6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 name="Picture 128">
              <a:extLst>
                <a:ext uri="{FF2B5EF4-FFF2-40B4-BE49-F238E27FC236}">
                  <a16:creationId xmlns:a16="http://schemas.microsoft.com/office/drawing/2014/main" id="{51B95AC0-D2E2-425D-90A6-1CA350DA81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6" name="Freeform 129">
              <a:extLst>
                <a:ext uri="{FF2B5EF4-FFF2-40B4-BE49-F238E27FC236}">
                  <a16:creationId xmlns:a16="http://schemas.microsoft.com/office/drawing/2014/main" id="{E03E66B8-7845-4D8B-893D-F4350024AFCB}"/>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8777" name="Picture 130">
              <a:extLst>
                <a:ext uri="{FF2B5EF4-FFF2-40B4-BE49-F238E27FC236}">
                  <a16:creationId xmlns:a16="http://schemas.microsoft.com/office/drawing/2014/main" id="{EAABAD45-17B7-4B8F-BA43-4B686AF814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8" name="Picture 131">
              <a:extLst>
                <a:ext uri="{FF2B5EF4-FFF2-40B4-BE49-F238E27FC236}">
                  <a16:creationId xmlns:a16="http://schemas.microsoft.com/office/drawing/2014/main" id="{3FEEE8CF-E00B-47FB-BD24-28FAB637AE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7" name="グループ化 2">
            <a:extLst>
              <a:ext uri="{FF2B5EF4-FFF2-40B4-BE49-F238E27FC236}">
                <a16:creationId xmlns:a16="http://schemas.microsoft.com/office/drawing/2014/main" id="{36F9575C-1A86-40E1-8DA7-00447457C8DC}"/>
              </a:ext>
            </a:extLst>
          </p:cNvPr>
          <p:cNvGrpSpPr>
            <a:grpSpLocks/>
          </p:cNvGrpSpPr>
          <p:nvPr/>
        </p:nvGrpSpPr>
        <p:grpSpPr bwMode="auto">
          <a:xfrm>
            <a:off x="153988" y="2927350"/>
            <a:ext cx="827087" cy="1057275"/>
            <a:chOff x="153988" y="2927350"/>
            <a:chExt cx="827087" cy="1057275"/>
          </a:xfrm>
        </p:grpSpPr>
        <p:grpSp>
          <p:nvGrpSpPr>
            <p:cNvPr id="28749" name="Group 102">
              <a:extLst>
                <a:ext uri="{FF2B5EF4-FFF2-40B4-BE49-F238E27FC236}">
                  <a16:creationId xmlns:a16="http://schemas.microsoft.com/office/drawing/2014/main" id="{377460AC-E4E5-455F-B757-AE5A977A72B6}"/>
                </a:ext>
              </a:extLst>
            </p:cNvPr>
            <p:cNvGrpSpPr>
              <a:grpSpLocks noChangeAspect="1"/>
            </p:cNvGrpSpPr>
            <p:nvPr/>
          </p:nvGrpSpPr>
          <p:grpSpPr bwMode="auto">
            <a:xfrm>
              <a:off x="153988" y="2927350"/>
              <a:ext cx="781050" cy="742950"/>
              <a:chOff x="3842" y="181"/>
              <a:chExt cx="1085" cy="1101"/>
            </a:xfrm>
          </p:grpSpPr>
          <p:sp>
            <p:nvSpPr>
              <p:cNvPr id="28751" name="Freeform 103">
                <a:extLst>
                  <a:ext uri="{FF2B5EF4-FFF2-40B4-BE49-F238E27FC236}">
                    <a16:creationId xmlns:a16="http://schemas.microsoft.com/office/drawing/2014/main" id="{0CA1F124-EB0A-4AE9-BACF-5663E9BCEA97}"/>
                  </a:ext>
                </a:extLst>
              </p:cNvPr>
              <p:cNvSpPr>
                <a:spLocks noChangeAspect="1" noChangeArrowheads="1"/>
              </p:cNvSpPr>
              <p:nvPr/>
            </p:nvSpPr>
            <p:spPr bwMode="auto">
              <a:xfrm>
                <a:off x="3842" y="181"/>
                <a:ext cx="1085"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752" name="Freeform 104">
                <a:extLst>
                  <a:ext uri="{FF2B5EF4-FFF2-40B4-BE49-F238E27FC236}">
                    <a16:creationId xmlns:a16="http://schemas.microsoft.com/office/drawing/2014/main" id="{41792B0D-6FC2-4DB8-B035-067EB9512EB2}"/>
                  </a:ext>
                </a:extLst>
              </p:cNvPr>
              <p:cNvSpPr>
                <a:spLocks noChangeAspect="1" noChangeArrowheads="1"/>
              </p:cNvSpPr>
              <p:nvPr/>
            </p:nvSpPr>
            <p:spPr bwMode="auto">
              <a:xfrm>
                <a:off x="4298" y="252"/>
                <a:ext cx="451" cy="3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8753" name="Picture 105">
                <a:extLst>
                  <a:ext uri="{FF2B5EF4-FFF2-40B4-BE49-F238E27FC236}">
                    <a16:creationId xmlns:a16="http://schemas.microsoft.com/office/drawing/2014/main" id="{7BEF7CDB-E5E8-416E-892A-730D5103D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 y="241"/>
                <a:ext cx="79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54" name="Picture 106">
                <a:extLst>
                  <a:ext uri="{FF2B5EF4-FFF2-40B4-BE49-F238E27FC236}">
                    <a16:creationId xmlns:a16="http://schemas.microsoft.com/office/drawing/2014/main" id="{650A83E7-FE4E-41FC-A2A3-E5D948ACE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 y="438"/>
                <a:ext cx="5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5" name="Freeform 107">
                <a:extLst>
                  <a:ext uri="{FF2B5EF4-FFF2-40B4-BE49-F238E27FC236}">
                    <a16:creationId xmlns:a16="http://schemas.microsoft.com/office/drawing/2014/main" id="{53C29BA0-F1D9-476D-BEA2-8FC69073E2E8}"/>
                  </a:ext>
                </a:extLst>
              </p:cNvPr>
              <p:cNvSpPr>
                <a:spLocks noChangeAspect="1" noChangeArrowheads="1"/>
              </p:cNvSpPr>
              <p:nvPr/>
            </p:nvSpPr>
            <p:spPr bwMode="auto">
              <a:xfrm>
                <a:off x="4377" y="408"/>
                <a:ext cx="50" cy="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756" name="Freeform 108">
                <a:extLst>
                  <a:ext uri="{FF2B5EF4-FFF2-40B4-BE49-F238E27FC236}">
                    <a16:creationId xmlns:a16="http://schemas.microsoft.com/office/drawing/2014/main" id="{E1E6DD81-BE90-40F9-8DF1-06EA7F5BE001}"/>
                  </a:ext>
                </a:extLst>
              </p:cNvPr>
              <p:cNvSpPr>
                <a:spLocks noChangeAspect="1" noChangeArrowheads="1"/>
              </p:cNvSpPr>
              <p:nvPr/>
            </p:nvSpPr>
            <p:spPr bwMode="auto">
              <a:xfrm>
                <a:off x="4377" y="872"/>
                <a:ext cx="175" cy="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757" name="Freeform 109">
                <a:extLst>
                  <a:ext uri="{FF2B5EF4-FFF2-40B4-BE49-F238E27FC236}">
                    <a16:creationId xmlns:a16="http://schemas.microsoft.com/office/drawing/2014/main" id="{E6CECFF3-5DC0-41C3-BAE9-CAC4E6E224B8}"/>
                  </a:ext>
                </a:extLst>
              </p:cNvPr>
              <p:cNvSpPr>
                <a:spLocks noChangeAspect="1" noChangeArrowheads="1"/>
              </p:cNvSpPr>
              <p:nvPr/>
            </p:nvSpPr>
            <p:spPr bwMode="auto">
              <a:xfrm>
                <a:off x="4281" y="912"/>
                <a:ext cx="366"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8758" name="Picture 110">
                <a:extLst>
                  <a:ext uri="{FF2B5EF4-FFF2-40B4-BE49-F238E27FC236}">
                    <a16:creationId xmlns:a16="http://schemas.microsoft.com/office/drawing/2014/main" id="{54670637-72C2-4CE2-BD2D-43A0FA61B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 y="739"/>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59" name="Picture 111">
                <a:extLst>
                  <a:ext uri="{FF2B5EF4-FFF2-40B4-BE49-F238E27FC236}">
                    <a16:creationId xmlns:a16="http://schemas.microsoft.com/office/drawing/2014/main" id="{583456FB-E4EC-4854-A937-83E4EA5CE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 y="896"/>
                <a:ext cx="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0" name="Picture 112">
                <a:extLst>
                  <a:ext uri="{FF2B5EF4-FFF2-40B4-BE49-F238E27FC236}">
                    <a16:creationId xmlns:a16="http://schemas.microsoft.com/office/drawing/2014/main" id="{F4540B88-8474-444A-B32B-D701BE6DD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 y="908"/>
                <a:ext cx="80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1" name="Freeform 113">
                <a:extLst>
                  <a:ext uri="{FF2B5EF4-FFF2-40B4-BE49-F238E27FC236}">
                    <a16:creationId xmlns:a16="http://schemas.microsoft.com/office/drawing/2014/main" id="{33177F1C-58C1-4623-B7CE-CCC19F594F7B}"/>
                  </a:ext>
                </a:extLst>
              </p:cNvPr>
              <p:cNvSpPr>
                <a:spLocks noChangeAspect="1" noChangeArrowheads="1"/>
              </p:cNvSpPr>
              <p:nvPr/>
            </p:nvSpPr>
            <p:spPr bwMode="auto">
              <a:xfrm>
                <a:off x="4302" y="609"/>
                <a:ext cx="91"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8762" name="Freeform 114">
                <a:extLst>
                  <a:ext uri="{FF2B5EF4-FFF2-40B4-BE49-F238E27FC236}">
                    <a16:creationId xmlns:a16="http://schemas.microsoft.com/office/drawing/2014/main" id="{1920D061-6809-4AE7-8812-D3F1D6A33F31}"/>
                  </a:ext>
                </a:extLst>
              </p:cNvPr>
              <p:cNvSpPr>
                <a:spLocks noChangeAspect="1" noChangeArrowheads="1"/>
              </p:cNvSpPr>
              <p:nvPr/>
            </p:nvSpPr>
            <p:spPr bwMode="auto">
              <a:xfrm>
                <a:off x="4572" y="669"/>
                <a:ext cx="91"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grpSp>
        <p:sp>
          <p:nvSpPr>
            <p:cNvPr id="423" name="正方形/長方形 709">
              <a:extLst>
                <a:ext uri="{FF2B5EF4-FFF2-40B4-BE49-F238E27FC236}">
                  <a16:creationId xmlns:a16="http://schemas.microsoft.com/office/drawing/2014/main" id="{B35A5625-EB54-4422-A003-D4ADBCCE8CCD}"/>
                </a:ext>
              </a:extLst>
            </p:cNvPr>
            <p:cNvSpPr>
              <a:spLocks noChangeAspect="1" noChangeArrowheads="1"/>
            </p:cNvSpPr>
            <p:nvPr/>
          </p:nvSpPr>
          <p:spPr bwMode="auto">
            <a:xfrm>
              <a:off x="211138" y="3600450"/>
              <a:ext cx="7699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Ｑ９</a:t>
              </a:r>
            </a:p>
          </p:txBody>
        </p:sp>
      </p:grpSp>
      <p:sp>
        <p:nvSpPr>
          <p:cNvPr id="424" name="正方形/長方形 709">
            <a:extLst>
              <a:ext uri="{FF2B5EF4-FFF2-40B4-BE49-F238E27FC236}">
                <a16:creationId xmlns:a16="http://schemas.microsoft.com/office/drawing/2014/main" id="{68E7FDEE-845E-4EF1-A977-F257CF1DA469}"/>
              </a:ext>
            </a:extLst>
          </p:cNvPr>
          <p:cNvSpPr>
            <a:spLocks noChangeAspect="1" noChangeArrowheads="1"/>
          </p:cNvSpPr>
          <p:nvPr/>
        </p:nvSpPr>
        <p:spPr bwMode="auto">
          <a:xfrm>
            <a:off x="5876925" y="4319588"/>
            <a:ext cx="935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Ａ９</a:t>
            </a:r>
          </a:p>
        </p:txBody>
      </p:sp>
      <p:sp>
        <p:nvSpPr>
          <p:cNvPr id="149" name="Text Box 25">
            <a:extLst>
              <a:ext uri="{FF2B5EF4-FFF2-40B4-BE49-F238E27FC236}">
                <a16:creationId xmlns:a16="http://schemas.microsoft.com/office/drawing/2014/main" id="{046843A6-7949-4C97-8706-F399B61CD355}"/>
              </a:ext>
            </a:extLst>
          </p:cNvPr>
          <p:cNvSpPr txBox="1">
            <a:spLocks noChangeArrowheads="1"/>
          </p:cNvSpPr>
          <p:nvPr/>
        </p:nvSpPr>
        <p:spPr bwMode="auto">
          <a:xfrm>
            <a:off x="4795838" y="5729288"/>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en-US" altLang="ja-JP" sz="1600">
                <a:effectLst>
                  <a:outerShdw blurRad="38100" dist="38100" dir="2700000" algn="tl">
                    <a:srgbClr val="C0C0C0"/>
                  </a:outerShdw>
                </a:effectLst>
                <a:latin typeface="HGS創英角ｺﾞｼｯｸUB" pitchFamily="50" charset="-128"/>
                <a:ea typeface="HGS創英角ｺﾞｼｯｸUB" pitchFamily="50" charset="-128"/>
              </a:rPr>
              <a:t>+</a:t>
            </a:r>
          </a:p>
        </p:txBody>
      </p:sp>
      <p:grpSp>
        <p:nvGrpSpPr>
          <p:cNvPr id="28690" name="Group 85">
            <a:extLst>
              <a:ext uri="{FF2B5EF4-FFF2-40B4-BE49-F238E27FC236}">
                <a16:creationId xmlns:a16="http://schemas.microsoft.com/office/drawing/2014/main" id="{64D117AE-FE99-41A6-B3D5-447FA978C625}"/>
              </a:ext>
            </a:extLst>
          </p:cNvPr>
          <p:cNvGrpSpPr>
            <a:grpSpLocks/>
          </p:cNvGrpSpPr>
          <p:nvPr/>
        </p:nvGrpSpPr>
        <p:grpSpPr bwMode="auto">
          <a:xfrm>
            <a:off x="1087438" y="5456238"/>
            <a:ext cx="4895850" cy="3649662"/>
            <a:chOff x="799" y="2064"/>
            <a:chExt cx="3048" cy="910"/>
          </a:xfrm>
        </p:grpSpPr>
        <p:sp>
          <p:nvSpPr>
            <p:cNvPr id="153" name="テキスト ボックス 718">
              <a:extLst>
                <a:ext uri="{FF2B5EF4-FFF2-40B4-BE49-F238E27FC236}">
                  <a16:creationId xmlns:a16="http://schemas.microsoft.com/office/drawing/2014/main" id="{BE48A2F9-A8BA-4C9E-A3BE-898867E7F2B9}"/>
                </a:ext>
              </a:extLst>
            </p:cNvPr>
            <p:cNvSpPr>
              <a:spLocks noChangeArrowheads="1"/>
            </p:cNvSpPr>
            <p:nvPr/>
          </p:nvSpPr>
          <p:spPr bwMode="auto">
            <a:xfrm>
              <a:off x="799" y="2064"/>
              <a:ext cx="2946" cy="910"/>
            </a:xfrm>
            <a:prstGeom prst="roundRect">
              <a:avLst>
                <a:gd name="adj" fmla="val 2882"/>
              </a:avLst>
            </a:prstGeom>
            <a:solidFill>
              <a:srgbClr val="CCFFFF"/>
            </a:solidFill>
            <a:ln w="19050">
              <a:solidFill>
                <a:srgbClr val="3399FF"/>
              </a:solidFill>
              <a:round/>
              <a:headEnd/>
              <a:tailEnd/>
            </a:ln>
          </p:spPr>
          <p:txBody>
            <a:bodyPr lIns="72000" tIns="0" rIns="72000" bIns="0"/>
            <a:lstStyle/>
            <a:p>
              <a:pPr eaLnBrk="1" hangingPunct="1">
                <a:lnSpc>
                  <a:spcPct val="90000"/>
                </a:lnSpc>
                <a:spcBef>
                  <a:spcPct val="20000"/>
                </a:spcBef>
                <a:defRPr/>
              </a:pPr>
              <a:r>
                <a:rPr lang="ja-JP" altLang="en-US" sz="1200" b="0"/>
                <a:t>建物等の移転補償額の算定方法や内容は以下のとおりです。</a:t>
              </a:r>
              <a:endParaRPr lang="en-US" altLang="ja-JP" sz="1200" b="0"/>
            </a:p>
            <a:p>
              <a:pPr eaLnBrk="1" hangingPunct="1">
                <a:lnSpc>
                  <a:spcPct val="90000"/>
                </a:lnSpc>
                <a:spcBef>
                  <a:spcPct val="20000"/>
                </a:spcBef>
                <a:defRPr/>
              </a:pPr>
              <a:endParaRPr lang="en-US" altLang="ja-JP" sz="1200" b="0"/>
            </a:p>
            <a:p>
              <a:pPr eaLnBrk="1" hangingPunct="1">
                <a:lnSpc>
                  <a:spcPct val="90000"/>
                </a:lnSpc>
                <a:spcBef>
                  <a:spcPct val="20000"/>
                </a:spcBef>
                <a:defRPr/>
              </a:pPr>
              <a:endParaRPr lang="en-US" altLang="ja-JP" sz="1600" b="0"/>
            </a:p>
            <a:p>
              <a:pPr eaLnBrk="1" hangingPunct="1">
                <a:lnSpc>
                  <a:spcPct val="90000"/>
                </a:lnSpc>
                <a:spcBef>
                  <a:spcPct val="20000"/>
                </a:spcBef>
                <a:defRPr/>
              </a:pPr>
              <a:r>
                <a:rPr lang="ja-JP" altLang="en-US" sz="1050" b="0"/>
                <a:t>①建物移転費</a:t>
              </a:r>
              <a:endParaRPr lang="en-US" altLang="ja-JP" sz="1050" b="0"/>
            </a:p>
            <a:p>
              <a:pPr eaLnBrk="1" hangingPunct="1">
                <a:lnSpc>
                  <a:spcPct val="90000"/>
                </a:lnSpc>
                <a:spcBef>
                  <a:spcPct val="20000"/>
                </a:spcBef>
                <a:defRPr/>
              </a:pPr>
              <a:r>
                <a:rPr lang="ja-JP" altLang="en-US" sz="1050" b="0"/>
                <a:t>　建物の耐用年数と経過年数に応じて算定した建物の現在の価値額や建物</a:t>
              </a:r>
              <a:endParaRPr lang="en-US" altLang="ja-JP" sz="1050" b="0"/>
            </a:p>
            <a:p>
              <a:pPr eaLnBrk="1" hangingPunct="1">
                <a:lnSpc>
                  <a:spcPct val="90000"/>
                </a:lnSpc>
                <a:spcBef>
                  <a:spcPct val="20000"/>
                </a:spcBef>
                <a:defRPr/>
              </a:pPr>
              <a:r>
                <a:rPr lang="ja-JP" altLang="en-US" sz="1050" b="0"/>
                <a:t>の取り壊し費用等</a:t>
              </a:r>
              <a:endParaRPr lang="en-US" altLang="ja-JP" sz="900" b="0"/>
            </a:p>
            <a:p>
              <a:pPr eaLnBrk="1" hangingPunct="1">
                <a:lnSpc>
                  <a:spcPct val="90000"/>
                </a:lnSpc>
                <a:spcBef>
                  <a:spcPct val="20000"/>
                </a:spcBef>
                <a:defRPr/>
              </a:pPr>
              <a:endParaRPr lang="en-US" altLang="ja-JP" sz="400" b="0"/>
            </a:p>
            <a:p>
              <a:pPr eaLnBrk="1" hangingPunct="1">
                <a:lnSpc>
                  <a:spcPct val="90000"/>
                </a:lnSpc>
                <a:spcBef>
                  <a:spcPct val="20000"/>
                </a:spcBef>
                <a:defRPr/>
              </a:pPr>
              <a:r>
                <a:rPr lang="ja-JP" altLang="en-US" sz="1050" b="0"/>
                <a:t>②立木竹補償費</a:t>
              </a:r>
              <a:endParaRPr lang="en-US" altLang="ja-JP" sz="1050" b="0"/>
            </a:p>
            <a:p>
              <a:pPr eaLnBrk="1" hangingPunct="1">
                <a:lnSpc>
                  <a:spcPct val="90000"/>
                </a:lnSpc>
                <a:spcBef>
                  <a:spcPct val="20000"/>
                </a:spcBef>
                <a:defRPr/>
              </a:pPr>
              <a:r>
                <a:rPr lang="ja-JP" altLang="en-US" sz="1050" b="0"/>
                <a:t>　庭木類の移植費等</a:t>
              </a:r>
              <a:endParaRPr lang="en-US" altLang="ja-JP" sz="1050" b="0"/>
            </a:p>
            <a:p>
              <a:pPr eaLnBrk="1" hangingPunct="1">
                <a:lnSpc>
                  <a:spcPct val="90000"/>
                </a:lnSpc>
                <a:spcBef>
                  <a:spcPct val="20000"/>
                </a:spcBef>
                <a:defRPr/>
              </a:pPr>
              <a:endParaRPr lang="en-US" altLang="ja-JP" sz="400" b="0"/>
            </a:p>
            <a:p>
              <a:pPr eaLnBrk="1" hangingPunct="1">
                <a:lnSpc>
                  <a:spcPct val="90000"/>
                </a:lnSpc>
                <a:spcBef>
                  <a:spcPct val="20000"/>
                </a:spcBef>
                <a:defRPr/>
              </a:pPr>
              <a:r>
                <a:rPr lang="ja-JP" altLang="en-US" sz="1050" b="0"/>
                <a:t>③工作物移転費</a:t>
              </a:r>
              <a:endParaRPr lang="en-US" altLang="ja-JP" sz="1050" b="0"/>
            </a:p>
            <a:p>
              <a:pPr eaLnBrk="1" hangingPunct="1">
                <a:lnSpc>
                  <a:spcPct val="90000"/>
                </a:lnSpc>
                <a:spcBef>
                  <a:spcPct val="20000"/>
                </a:spcBef>
                <a:defRPr/>
              </a:pPr>
              <a:r>
                <a:rPr lang="ja-JP" altLang="en-US" sz="1050" b="0"/>
                <a:t>　門柱、塀、車庫等の移転費（建物移転費に準じて算定）</a:t>
              </a:r>
              <a:endParaRPr lang="en-US" altLang="ja-JP" sz="1050" b="0"/>
            </a:p>
            <a:p>
              <a:pPr eaLnBrk="1" hangingPunct="1">
                <a:lnSpc>
                  <a:spcPct val="90000"/>
                </a:lnSpc>
                <a:spcBef>
                  <a:spcPct val="20000"/>
                </a:spcBef>
                <a:defRPr/>
              </a:pPr>
              <a:endParaRPr lang="en-US" altLang="ja-JP" sz="400" b="0"/>
            </a:p>
            <a:p>
              <a:pPr eaLnBrk="1" hangingPunct="1">
                <a:lnSpc>
                  <a:spcPct val="90000"/>
                </a:lnSpc>
                <a:spcBef>
                  <a:spcPct val="20000"/>
                </a:spcBef>
                <a:defRPr/>
              </a:pPr>
              <a:r>
                <a:rPr lang="ja-JP" altLang="en-US" sz="1050" b="0"/>
                <a:t>④動産移転費</a:t>
              </a:r>
              <a:endParaRPr lang="en-US" altLang="ja-JP" sz="1050" b="0"/>
            </a:p>
            <a:p>
              <a:pPr eaLnBrk="1" hangingPunct="1">
                <a:lnSpc>
                  <a:spcPct val="90000"/>
                </a:lnSpc>
                <a:spcBef>
                  <a:spcPct val="20000"/>
                </a:spcBef>
                <a:defRPr/>
              </a:pPr>
              <a:r>
                <a:rPr lang="ja-JP" altLang="en-US" sz="1050" b="0"/>
                <a:t>　家財道具や農機具等の荷造り運搬費</a:t>
              </a:r>
              <a:endParaRPr lang="en-US" altLang="ja-JP" sz="1050" b="0"/>
            </a:p>
            <a:p>
              <a:pPr eaLnBrk="1" hangingPunct="1">
                <a:lnSpc>
                  <a:spcPct val="90000"/>
                </a:lnSpc>
                <a:spcBef>
                  <a:spcPct val="20000"/>
                </a:spcBef>
                <a:defRPr/>
              </a:pPr>
              <a:endParaRPr lang="en-US" altLang="ja-JP" sz="400" b="0"/>
            </a:p>
            <a:p>
              <a:pPr eaLnBrk="1" hangingPunct="1">
                <a:lnSpc>
                  <a:spcPct val="90000"/>
                </a:lnSpc>
                <a:spcBef>
                  <a:spcPct val="20000"/>
                </a:spcBef>
                <a:defRPr/>
              </a:pPr>
              <a:r>
                <a:rPr lang="ja-JP" altLang="en-US" sz="1050" b="0"/>
                <a:t>⑤移転雑費</a:t>
              </a:r>
              <a:endParaRPr lang="en-US" altLang="ja-JP" sz="1050" b="0"/>
            </a:p>
            <a:p>
              <a:pPr eaLnBrk="1" hangingPunct="1">
                <a:lnSpc>
                  <a:spcPct val="90000"/>
                </a:lnSpc>
                <a:spcBef>
                  <a:spcPct val="20000"/>
                </a:spcBef>
                <a:defRPr/>
              </a:pPr>
              <a:r>
                <a:rPr lang="ja-JP" altLang="en-US" sz="1050" b="0"/>
                <a:t>　移転先地の選定費、住民登録等の手続費等</a:t>
              </a:r>
              <a:endParaRPr lang="en-US" altLang="ja-JP" sz="1050" b="0"/>
            </a:p>
            <a:p>
              <a:pPr eaLnBrk="1" hangingPunct="1">
                <a:lnSpc>
                  <a:spcPct val="90000"/>
                </a:lnSpc>
                <a:spcBef>
                  <a:spcPct val="20000"/>
                </a:spcBef>
                <a:defRPr/>
              </a:pPr>
              <a:endParaRPr lang="en-US" altLang="ja-JP" sz="400" b="0"/>
            </a:p>
            <a:p>
              <a:pPr eaLnBrk="1" hangingPunct="1">
                <a:lnSpc>
                  <a:spcPct val="90000"/>
                </a:lnSpc>
                <a:spcBef>
                  <a:spcPct val="20000"/>
                </a:spcBef>
                <a:defRPr/>
              </a:pPr>
              <a:r>
                <a:rPr lang="ja-JP" altLang="en-US" sz="1050" b="0"/>
                <a:t>⑥その他の通常生ずべき損失</a:t>
              </a:r>
              <a:endParaRPr lang="en-US" altLang="ja-JP" sz="1050" b="0"/>
            </a:p>
            <a:p>
              <a:pPr eaLnBrk="1" hangingPunct="1">
                <a:lnSpc>
                  <a:spcPct val="90000"/>
                </a:lnSpc>
                <a:spcBef>
                  <a:spcPct val="20000"/>
                </a:spcBef>
                <a:defRPr/>
              </a:pPr>
              <a:r>
                <a:rPr lang="ja-JP" altLang="en-US" sz="1050" b="0"/>
                <a:t>　移転期間中に営業を休止する場合の損失額等</a:t>
              </a:r>
              <a:endParaRPr lang="en-US" altLang="ja-JP" sz="1050" b="0"/>
            </a:p>
            <a:p>
              <a:pPr eaLnBrk="1" hangingPunct="1">
                <a:lnSpc>
                  <a:spcPct val="90000"/>
                </a:lnSpc>
                <a:spcBef>
                  <a:spcPct val="20000"/>
                </a:spcBef>
                <a:defRPr/>
              </a:pPr>
              <a:endParaRPr lang="en-US" altLang="ja-JP" sz="600" b="0"/>
            </a:p>
            <a:p>
              <a:pPr eaLnBrk="1" hangingPunct="1">
                <a:lnSpc>
                  <a:spcPct val="90000"/>
                </a:lnSpc>
                <a:spcBef>
                  <a:spcPct val="20000"/>
                </a:spcBef>
                <a:defRPr/>
              </a:pPr>
              <a:r>
                <a:rPr lang="ja-JP" altLang="en-US" sz="1200" b="0"/>
                <a:t>詳しくは沖縄防衛局にお問い合わせください。</a:t>
              </a:r>
              <a:endParaRPr lang="en-US" altLang="ja-JP" sz="1200" b="0"/>
            </a:p>
            <a:p>
              <a:pPr eaLnBrk="1" hangingPunct="1">
                <a:lnSpc>
                  <a:spcPct val="90000"/>
                </a:lnSpc>
                <a:spcBef>
                  <a:spcPct val="20000"/>
                </a:spcBef>
                <a:defRPr/>
              </a:pPr>
              <a:endParaRPr lang="en-US" altLang="ja-JP" sz="900" b="0"/>
            </a:p>
          </p:txBody>
        </p:sp>
        <p:sp>
          <p:nvSpPr>
            <p:cNvPr id="28744" name="Rectangle 87">
              <a:extLst>
                <a:ext uri="{FF2B5EF4-FFF2-40B4-BE49-F238E27FC236}">
                  <a16:creationId xmlns:a16="http://schemas.microsoft.com/office/drawing/2014/main" id="{D8236A4B-3E11-4701-A256-E633BECFEB55}"/>
                </a:ext>
              </a:extLst>
            </p:cNvPr>
            <p:cNvSpPr>
              <a:spLocks noChangeArrowheads="1"/>
            </p:cNvSpPr>
            <p:nvPr/>
          </p:nvSpPr>
          <p:spPr bwMode="auto">
            <a:xfrm>
              <a:off x="3703" y="2178"/>
              <a:ext cx="72" cy="6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8745" name="グループ化 607">
              <a:extLst>
                <a:ext uri="{FF2B5EF4-FFF2-40B4-BE49-F238E27FC236}">
                  <a16:creationId xmlns:a16="http://schemas.microsoft.com/office/drawing/2014/main" id="{15B292C4-B12C-46A4-BDF8-F70D0F7F6130}"/>
                </a:ext>
              </a:extLst>
            </p:cNvPr>
            <p:cNvGrpSpPr>
              <a:grpSpLocks/>
            </p:cNvGrpSpPr>
            <p:nvPr/>
          </p:nvGrpSpPr>
          <p:grpSpPr bwMode="auto">
            <a:xfrm>
              <a:off x="3739" y="2178"/>
              <a:ext cx="108" cy="66"/>
              <a:chOff x="5436047" y="135887919"/>
              <a:chExt cx="337484" cy="112464"/>
            </a:xfrm>
          </p:grpSpPr>
          <p:sp>
            <p:nvSpPr>
              <p:cNvPr id="28746" name="二等辺三角形 1224">
                <a:extLst>
                  <a:ext uri="{FF2B5EF4-FFF2-40B4-BE49-F238E27FC236}">
                    <a16:creationId xmlns:a16="http://schemas.microsoft.com/office/drawing/2014/main" id="{3D36C2CC-4BA7-4671-A050-5CCDDBF962CD}"/>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8747" name="直線コネクタ 597">
                <a:extLst>
                  <a:ext uri="{FF2B5EF4-FFF2-40B4-BE49-F238E27FC236}">
                    <a16:creationId xmlns:a16="http://schemas.microsoft.com/office/drawing/2014/main" id="{60F65D49-49D3-4EE0-AFB7-4E2B814BB73B}"/>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8748" name="直線コネクタ 601">
                <a:extLst>
                  <a:ext uri="{FF2B5EF4-FFF2-40B4-BE49-F238E27FC236}">
                    <a16:creationId xmlns:a16="http://schemas.microsoft.com/office/drawing/2014/main" id="{54325D50-E590-44C9-907A-CBA8517AD755}"/>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grpSp>
        <p:nvGrpSpPr>
          <p:cNvPr id="28691" name="Group 92">
            <a:extLst>
              <a:ext uri="{FF2B5EF4-FFF2-40B4-BE49-F238E27FC236}">
                <a16:creationId xmlns:a16="http://schemas.microsoft.com/office/drawing/2014/main" id="{993FF22A-960B-4985-9BF7-4C03CD34131B}"/>
              </a:ext>
            </a:extLst>
          </p:cNvPr>
          <p:cNvGrpSpPr>
            <a:grpSpLocks/>
          </p:cNvGrpSpPr>
          <p:nvPr/>
        </p:nvGrpSpPr>
        <p:grpSpPr bwMode="auto">
          <a:xfrm>
            <a:off x="869950" y="4938713"/>
            <a:ext cx="4968875" cy="454025"/>
            <a:chOff x="221" y="10159"/>
            <a:chExt cx="511" cy="35"/>
          </a:xfrm>
        </p:grpSpPr>
        <p:sp>
          <p:nvSpPr>
            <p:cNvPr id="28737" name="テキスト ボックス 717">
              <a:extLst>
                <a:ext uri="{FF2B5EF4-FFF2-40B4-BE49-F238E27FC236}">
                  <a16:creationId xmlns:a16="http://schemas.microsoft.com/office/drawing/2014/main" id="{3449F670-DEBB-4E53-AED0-796D4228262F}"/>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どのような内容の補償を受けられるのですか？また、建物等の移転</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補償額はどのように算定するのですか？</a:t>
              </a:r>
            </a:p>
          </p:txBody>
        </p:sp>
        <p:sp>
          <p:nvSpPr>
            <p:cNvPr id="28738" name="Rectangle 94">
              <a:extLst>
                <a:ext uri="{FF2B5EF4-FFF2-40B4-BE49-F238E27FC236}">
                  <a16:creationId xmlns:a16="http://schemas.microsoft.com/office/drawing/2014/main" id="{F79F2C5F-8857-4164-B581-4F05AB4743C1}"/>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8739" name="グループ化 607">
              <a:extLst>
                <a:ext uri="{FF2B5EF4-FFF2-40B4-BE49-F238E27FC236}">
                  <a16:creationId xmlns:a16="http://schemas.microsoft.com/office/drawing/2014/main" id="{66C66E7B-B85A-4641-83FC-6DDC88604801}"/>
                </a:ext>
              </a:extLst>
            </p:cNvPr>
            <p:cNvGrpSpPr>
              <a:grpSpLocks/>
            </p:cNvGrpSpPr>
            <p:nvPr/>
          </p:nvGrpSpPr>
          <p:grpSpPr bwMode="auto">
            <a:xfrm flipH="1">
              <a:off x="221" y="10168"/>
              <a:ext cx="21" cy="12"/>
              <a:chOff x="5436047" y="135887919"/>
              <a:chExt cx="337484" cy="112464"/>
            </a:xfrm>
          </p:grpSpPr>
          <p:sp>
            <p:nvSpPr>
              <p:cNvPr id="28740" name="二等辺三角形 1224">
                <a:extLst>
                  <a:ext uri="{FF2B5EF4-FFF2-40B4-BE49-F238E27FC236}">
                    <a16:creationId xmlns:a16="http://schemas.microsoft.com/office/drawing/2014/main" id="{B6AF3386-DE53-43EC-9587-169115D664F8}"/>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8741" name="直線コネクタ 597">
                <a:extLst>
                  <a:ext uri="{FF2B5EF4-FFF2-40B4-BE49-F238E27FC236}">
                    <a16:creationId xmlns:a16="http://schemas.microsoft.com/office/drawing/2014/main" id="{0E4E1CE8-03C3-4D8C-9675-D72BD0334BED}"/>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8742" name="直線コネクタ 601">
                <a:extLst>
                  <a:ext uri="{FF2B5EF4-FFF2-40B4-BE49-F238E27FC236}">
                    <a16:creationId xmlns:a16="http://schemas.microsoft.com/office/drawing/2014/main" id="{8CA7E3A2-41BC-4B6F-AD3C-A5EA80FF3492}"/>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8692" name="Group 102">
            <a:extLst>
              <a:ext uri="{FF2B5EF4-FFF2-40B4-BE49-F238E27FC236}">
                <a16:creationId xmlns:a16="http://schemas.microsoft.com/office/drawing/2014/main" id="{FF7BC8DE-00FC-4810-8AA0-17378946053B}"/>
              </a:ext>
            </a:extLst>
          </p:cNvPr>
          <p:cNvGrpSpPr>
            <a:grpSpLocks noChangeAspect="1"/>
          </p:cNvGrpSpPr>
          <p:nvPr/>
        </p:nvGrpSpPr>
        <p:grpSpPr bwMode="auto">
          <a:xfrm>
            <a:off x="115888" y="4824413"/>
            <a:ext cx="781050" cy="742950"/>
            <a:chOff x="3842" y="181"/>
            <a:chExt cx="1085" cy="1101"/>
          </a:xfrm>
        </p:grpSpPr>
        <p:sp>
          <p:nvSpPr>
            <p:cNvPr id="28725" name="Freeform 103">
              <a:extLst>
                <a:ext uri="{FF2B5EF4-FFF2-40B4-BE49-F238E27FC236}">
                  <a16:creationId xmlns:a16="http://schemas.microsoft.com/office/drawing/2014/main" id="{6DDCEA3A-7CE2-4789-8459-93E3212E6786}"/>
                </a:ext>
              </a:extLst>
            </p:cNvPr>
            <p:cNvSpPr>
              <a:spLocks noChangeAspect="1" noChangeArrowheads="1"/>
            </p:cNvSpPr>
            <p:nvPr/>
          </p:nvSpPr>
          <p:spPr bwMode="auto">
            <a:xfrm>
              <a:off x="3842" y="181"/>
              <a:ext cx="1085"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726" name="Freeform 104">
              <a:extLst>
                <a:ext uri="{FF2B5EF4-FFF2-40B4-BE49-F238E27FC236}">
                  <a16:creationId xmlns:a16="http://schemas.microsoft.com/office/drawing/2014/main" id="{2393B30F-CBF3-44C7-9530-FC5EEFB5AEF9}"/>
                </a:ext>
              </a:extLst>
            </p:cNvPr>
            <p:cNvSpPr>
              <a:spLocks noChangeAspect="1" noChangeArrowheads="1"/>
            </p:cNvSpPr>
            <p:nvPr/>
          </p:nvSpPr>
          <p:spPr bwMode="auto">
            <a:xfrm>
              <a:off x="4298" y="252"/>
              <a:ext cx="451" cy="3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8727" name="Picture 105">
              <a:extLst>
                <a:ext uri="{FF2B5EF4-FFF2-40B4-BE49-F238E27FC236}">
                  <a16:creationId xmlns:a16="http://schemas.microsoft.com/office/drawing/2014/main" id="{0CD1C72D-58D1-4488-ABF9-3D57A3809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 y="241"/>
              <a:ext cx="79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8" name="Picture 106">
              <a:extLst>
                <a:ext uri="{FF2B5EF4-FFF2-40B4-BE49-F238E27FC236}">
                  <a16:creationId xmlns:a16="http://schemas.microsoft.com/office/drawing/2014/main" id="{E9CDD5F8-7D20-4412-80D6-EF9FAD11E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 y="438"/>
              <a:ext cx="5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9" name="Freeform 107">
              <a:extLst>
                <a:ext uri="{FF2B5EF4-FFF2-40B4-BE49-F238E27FC236}">
                  <a16:creationId xmlns:a16="http://schemas.microsoft.com/office/drawing/2014/main" id="{13E028C1-F41A-48DF-A691-EC129879F679}"/>
                </a:ext>
              </a:extLst>
            </p:cNvPr>
            <p:cNvSpPr>
              <a:spLocks noChangeAspect="1" noChangeArrowheads="1"/>
            </p:cNvSpPr>
            <p:nvPr/>
          </p:nvSpPr>
          <p:spPr bwMode="auto">
            <a:xfrm>
              <a:off x="4377" y="408"/>
              <a:ext cx="50" cy="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730" name="Freeform 108">
              <a:extLst>
                <a:ext uri="{FF2B5EF4-FFF2-40B4-BE49-F238E27FC236}">
                  <a16:creationId xmlns:a16="http://schemas.microsoft.com/office/drawing/2014/main" id="{9919ED42-80F5-4577-997A-BAC91AF9D49F}"/>
                </a:ext>
              </a:extLst>
            </p:cNvPr>
            <p:cNvSpPr>
              <a:spLocks noChangeAspect="1" noChangeArrowheads="1"/>
            </p:cNvSpPr>
            <p:nvPr/>
          </p:nvSpPr>
          <p:spPr bwMode="auto">
            <a:xfrm>
              <a:off x="4377" y="872"/>
              <a:ext cx="175" cy="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8731" name="Freeform 109">
              <a:extLst>
                <a:ext uri="{FF2B5EF4-FFF2-40B4-BE49-F238E27FC236}">
                  <a16:creationId xmlns:a16="http://schemas.microsoft.com/office/drawing/2014/main" id="{0D5B9206-1D1C-4CA8-A364-DA08C586924B}"/>
                </a:ext>
              </a:extLst>
            </p:cNvPr>
            <p:cNvSpPr>
              <a:spLocks noChangeAspect="1" noChangeArrowheads="1"/>
            </p:cNvSpPr>
            <p:nvPr/>
          </p:nvSpPr>
          <p:spPr bwMode="auto">
            <a:xfrm>
              <a:off x="4281" y="912"/>
              <a:ext cx="366"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8732" name="Picture 110">
              <a:extLst>
                <a:ext uri="{FF2B5EF4-FFF2-40B4-BE49-F238E27FC236}">
                  <a16:creationId xmlns:a16="http://schemas.microsoft.com/office/drawing/2014/main" id="{6699AAC9-C9A6-4DC2-BFE4-90C8AD2DA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 y="739"/>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3" name="Picture 111">
              <a:extLst>
                <a:ext uri="{FF2B5EF4-FFF2-40B4-BE49-F238E27FC236}">
                  <a16:creationId xmlns:a16="http://schemas.microsoft.com/office/drawing/2014/main" id="{797E5B96-E9AA-45AE-B4CF-342B7F94E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 y="896"/>
              <a:ext cx="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4" name="Picture 112">
              <a:extLst>
                <a:ext uri="{FF2B5EF4-FFF2-40B4-BE49-F238E27FC236}">
                  <a16:creationId xmlns:a16="http://schemas.microsoft.com/office/drawing/2014/main" id="{F6214BEE-87A5-4A46-8CCE-C70849EDCD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 y="908"/>
              <a:ext cx="80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5" name="Freeform 113">
              <a:extLst>
                <a:ext uri="{FF2B5EF4-FFF2-40B4-BE49-F238E27FC236}">
                  <a16:creationId xmlns:a16="http://schemas.microsoft.com/office/drawing/2014/main" id="{7F797194-6F56-4B91-A1D7-F9AB1C6DAA08}"/>
                </a:ext>
              </a:extLst>
            </p:cNvPr>
            <p:cNvSpPr>
              <a:spLocks noChangeAspect="1" noChangeArrowheads="1"/>
            </p:cNvSpPr>
            <p:nvPr/>
          </p:nvSpPr>
          <p:spPr bwMode="auto">
            <a:xfrm>
              <a:off x="4302" y="609"/>
              <a:ext cx="91"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8736" name="Freeform 114">
              <a:extLst>
                <a:ext uri="{FF2B5EF4-FFF2-40B4-BE49-F238E27FC236}">
                  <a16:creationId xmlns:a16="http://schemas.microsoft.com/office/drawing/2014/main" id="{AABF6EF8-3AFB-46D0-8D01-B8AC0DE0B17F}"/>
                </a:ext>
              </a:extLst>
            </p:cNvPr>
            <p:cNvSpPr>
              <a:spLocks noChangeAspect="1" noChangeArrowheads="1"/>
            </p:cNvSpPr>
            <p:nvPr/>
          </p:nvSpPr>
          <p:spPr bwMode="auto">
            <a:xfrm>
              <a:off x="4572" y="669"/>
              <a:ext cx="91"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grpSp>
      <p:grpSp>
        <p:nvGrpSpPr>
          <p:cNvPr id="28693" name="Group 115">
            <a:extLst>
              <a:ext uri="{FF2B5EF4-FFF2-40B4-BE49-F238E27FC236}">
                <a16:creationId xmlns:a16="http://schemas.microsoft.com/office/drawing/2014/main" id="{CEEEFCDB-D55A-4DC4-B967-F51206544D1B}"/>
              </a:ext>
            </a:extLst>
          </p:cNvPr>
          <p:cNvGrpSpPr>
            <a:grpSpLocks noChangeAspect="1"/>
          </p:cNvGrpSpPr>
          <p:nvPr/>
        </p:nvGrpSpPr>
        <p:grpSpPr bwMode="auto">
          <a:xfrm>
            <a:off x="6067425" y="5392738"/>
            <a:ext cx="514350" cy="796925"/>
            <a:chOff x="136" y="1587"/>
            <a:chExt cx="884" cy="1366"/>
          </a:xfrm>
        </p:grpSpPr>
        <p:sp>
          <p:nvSpPr>
            <p:cNvPr id="28709" name="Freeform 116">
              <a:extLst>
                <a:ext uri="{FF2B5EF4-FFF2-40B4-BE49-F238E27FC236}">
                  <a16:creationId xmlns:a16="http://schemas.microsoft.com/office/drawing/2014/main" id="{AD47187E-0818-4CEC-AD97-FA0FA421A375}"/>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10" name="Freeform 117">
              <a:extLst>
                <a:ext uri="{FF2B5EF4-FFF2-40B4-BE49-F238E27FC236}">
                  <a16:creationId xmlns:a16="http://schemas.microsoft.com/office/drawing/2014/main" id="{CD5E048D-04A7-4702-A61A-A6B9CF81E3C3}"/>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11" name="Freeform 118">
              <a:extLst>
                <a:ext uri="{FF2B5EF4-FFF2-40B4-BE49-F238E27FC236}">
                  <a16:creationId xmlns:a16="http://schemas.microsoft.com/office/drawing/2014/main" id="{FA726F6C-A0EC-4D03-8264-F56AFCB08038}"/>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12" name="Freeform 119">
              <a:extLst>
                <a:ext uri="{FF2B5EF4-FFF2-40B4-BE49-F238E27FC236}">
                  <a16:creationId xmlns:a16="http://schemas.microsoft.com/office/drawing/2014/main" id="{59EEEAE4-4592-4C47-A955-7DFEACAD3F41}"/>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8713" name="Picture 120">
              <a:extLst>
                <a:ext uri="{FF2B5EF4-FFF2-40B4-BE49-F238E27FC236}">
                  <a16:creationId xmlns:a16="http://schemas.microsoft.com/office/drawing/2014/main" id="{7C8F4BC7-514D-4C0E-A333-2736031F37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4" name="Freeform 121">
              <a:extLst>
                <a:ext uri="{FF2B5EF4-FFF2-40B4-BE49-F238E27FC236}">
                  <a16:creationId xmlns:a16="http://schemas.microsoft.com/office/drawing/2014/main" id="{3D7BC949-8C5F-41AF-8C3D-E511EFB5FC3A}"/>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15" name="Oval 122">
              <a:extLst>
                <a:ext uri="{FF2B5EF4-FFF2-40B4-BE49-F238E27FC236}">
                  <a16:creationId xmlns:a16="http://schemas.microsoft.com/office/drawing/2014/main" id="{968DBC64-D7A3-48A9-907B-902C168F560E}"/>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8716" name="Freeform 123">
              <a:extLst>
                <a:ext uri="{FF2B5EF4-FFF2-40B4-BE49-F238E27FC236}">
                  <a16:creationId xmlns:a16="http://schemas.microsoft.com/office/drawing/2014/main" id="{F7DC20A8-17C8-4EEE-A940-5958640AF06D}"/>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17" name="Freeform 124">
              <a:extLst>
                <a:ext uri="{FF2B5EF4-FFF2-40B4-BE49-F238E27FC236}">
                  <a16:creationId xmlns:a16="http://schemas.microsoft.com/office/drawing/2014/main" id="{C250E79B-2BE2-4A60-B5AC-09E051E20EE3}"/>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8718" name="Oval 125">
              <a:extLst>
                <a:ext uri="{FF2B5EF4-FFF2-40B4-BE49-F238E27FC236}">
                  <a16:creationId xmlns:a16="http://schemas.microsoft.com/office/drawing/2014/main" id="{AF3FBE43-1B3B-41E3-968A-632C8FDB42E8}"/>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8719" name="Picture 126">
              <a:extLst>
                <a:ext uri="{FF2B5EF4-FFF2-40B4-BE49-F238E27FC236}">
                  <a16:creationId xmlns:a16="http://schemas.microsoft.com/office/drawing/2014/main" id="{442C9548-6F61-4B13-9402-3F7AA18EC8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0" name="Picture 127">
              <a:extLst>
                <a:ext uri="{FF2B5EF4-FFF2-40B4-BE49-F238E27FC236}">
                  <a16:creationId xmlns:a16="http://schemas.microsoft.com/office/drawing/2014/main" id="{2CEF6B0B-521E-4E88-8C91-D091615BAD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1" name="Picture 128">
              <a:extLst>
                <a:ext uri="{FF2B5EF4-FFF2-40B4-BE49-F238E27FC236}">
                  <a16:creationId xmlns:a16="http://schemas.microsoft.com/office/drawing/2014/main" id="{3AAF7500-F58D-43CE-B541-5E8F5BC383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2" name="Freeform 129">
              <a:extLst>
                <a:ext uri="{FF2B5EF4-FFF2-40B4-BE49-F238E27FC236}">
                  <a16:creationId xmlns:a16="http://schemas.microsoft.com/office/drawing/2014/main" id="{484B10C6-1B3C-4A97-895C-68C384184D8D}"/>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8723" name="Picture 130">
              <a:extLst>
                <a:ext uri="{FF2B5EF4-FFF2-40B4-BE49-F238E27FC236}">
                  <a16:creationId xmlns:a16="http://schemas.microsoft.com/office/drawing/2014/main" id="{6E0E68A7-5D0C-4F8D-81CF-043DF70551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4" name="Picture 131">
              <a:extLst>
                <a:ext uri="{FF2B5EF4-FFF2-40B4-BE49-F238E27FC236}">
                  <a16:creationId xmlns:a16="http://schemas.microsoft.com/office/drawing/2014/main" id="{A5358DB8-FA5D-485B-9088-BBE5499463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8" name="正方形/長方形 709">
            <a:extLst>
              <a:ext uri="{FF2B5EF4-FFF2-40B4-BE49-F238E27FC236}">
                <a16:creationId xmlns:a16="http://schemas.microsoft.com/office/drawing/2014/main" id="{4A28EF81-A0F1-49BC-A80B-E2A542528078}"/>
              </a:ext>
            </a:extLst>
          </p:cNvPr>
          <p:cNvSpPr>
            <a:spLocks noChangeAspect="1" noChangeArrowheads="1"/>
          </p:cNvSpPr>
          <p:nvPr/>
        </p:nvSpPr>
        <p:spPr bwMode="auto">
          <a:xfrm>
            <a:off x="188913" y="5510213"/>
            <a:ext cx="7889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Ｑ１０</a:t>
            </a:r>
          </a:p>
        </p:txBody>
      </p:sp>
      <p:sp>
        <p:nvSpPr>
          <p:cNvPr id="199" name="正方形/長方形 709">
            <a:extLst>
              <a:ext uri="{FF2B5EF4-FFF2-40B4-BE49-F238E27FC236}">
                <a16:creationId xmlns:a16="http://schemas.microsoft.com/office/drawing/2014/main" id="{E9655063-27E0-4F0F-A442-278C08FE677F}"/>
              </a:ext>
            </a:extLst>
          </p:cNvPr>
          <p:cNvSpPr>
            <a:spLocks noChangeAspect="1" noChangeArrowheads="1"/>
          </p:cNvSpPr>
          <p:nvPr/>
        </p:nvSpPr>
        <p:spPr bwMode="auto">
          <a:xfrm>
            <a:off x="5967413" y="6151563"/>
            <a:ext cx="723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Ａ１０</a:t>
            </a:r>
          </a:p>
        </p:txBody>
      </p:sp>
      <p:sp>
        <p:nvSpPr>
          <p:cNvPr id="28696" name="Rectangle 12">
            <a:extLst>
              <a:ext uri="{FF2B5EF4-FFF2-40B4-BE49-F238E27FC236}">
                <a16:creationId xmlns:a16="http://schemas.microsoft.com/office/drawing/2014/main" id="{027EA236-2A77-4264-A985-281373098B44}"/>
              </a:ext>
            </a:extLst>
          </p:cNvPr>
          <p:cNvSpPr>
            <a:spLocks noChangeArrowheads="1"/>
          </p:cNvSpPr>
          <p:nvPr/>
        </p:nvSpPr>
        <p:spPr bwMode="auto">
          <a:xfrm>
            <a:off x="1125538" y="5729288"/>
            <a:ext cx="746125" cy="309562"/>
          </a:xfrm>
          <a:prstGeom prst="rect">
            <a:avLst/>
          </a:prstGeom>
          <a:solidFill>
            <a:srgbClr val="FFCC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建物等の</a:t>
            </a:r>
          </a:p>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移転補償額</a:t>
            </a:r>
          </a:p>
        </p:txBody>
      </p:sp>
      <p:sp>
        <p:nvSpPr>
          <p:cNvPr id="201" name="Text Box 13">
            <a:extLst>
              <a:ext uri="{FF2B5EF4-FFF2-40B4-BE49-F238E27FC236}">
                <a16:creationId xmlns:a16="http://schemas.microsoft.com/office/drawing/2014/main" id="{29E8AD7F-BA08-4C22-9B9E-7D32938564AF}"/>
              </a:ext>
            </a:extLst>
          </p:cNvPr>
          <p:cNvSpPr txBox="1">
            <a:spLocks noChangeArrowheads="1"/>
          </p:cNvSpPr>
          <p:nvPr/>
        </p:nvSpPr>
        <p:spPr bwMode="auto">
          <a:xfrm>
            <a:off x="1843088" y="5745163"/>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defRPr/>
            </a:pPr>
            <a:r>
              <a:rPr lang="en-US" altLang="ja-JP" sz="1600">
                <a:effectLst>
                  <a:outerShdw blurRad="38100" dist="38100" dir="2700000" algn="tl">
                    <a:srgbClr val="C0C0C0"/>
                  </a:outerShdw>
                </a:effectLst>
                <a:latin typeface="HGS創英角ｺﾞｼｯｸUB" pitchFamily="50" charset="-128"/>
                <a:ea typeface="HGS創英角ｺﾞｼｯｸUB" pitchFamily="50" charset="-128"/>
              </a:rPr>
              <a:t>=</a:t>
            </a:r>
          </a:p>
        </p:txBody>
      </p:sp>
      <p:sp>
        <p:nvSpPr>
          <p:cNvPr id="28698" name="Rectangle 19">
            <a:extLst>
              <a:ext uri="{FF2B5EF4-FFF2-40B4-BE49-F238E27FC236}">
                <a16:creationId xmlns:a16="http://schemas.microsoft.com/office/drawing/2014/main" id="{46FFF10C-8CF4-4746-8CFE-4B5189B1943F}"/>
              </a:ext>
            </a:extLst>
          </p:cNvPr>
          <p:cNvSpPr>
            <a:spLocks noChangeArrowheads="1"/>
          </p:cNvSpPr>
          <p:nvPr/>
        </p:nvSpPr>
        <p:spPr bwMode="auto">
          <a:xfrm>
            <a:off x="2103438" y="5735638"/>
            <a:ext cx="388937" cy="303212"/>
          </a:xfrm>
          <a:prstGeom prst="rect">
            <a:avLst/>
          </a:prstGeom>
          <a:solidFill>
            <a:srgbClr val="FFCC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建　物</a:t>
            </a:r>
          </a:p>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移転費</a:t>
            </a:r>
          </a:p>
        </p:txBody>
      </p:sp>
      <p:sp>
        <p:nvSpPr>
          <p:cNvPr id="28699" name="Rectangle 20">
            <a:extLst>
              <a:ext uri="{FF2B5EF4-FFF2-40B4-BE49-F238E27FC236}">
                <a16:creationId xmlns:a16="http://schemas.microsoft.com/office/drawing/2014/main" id="{72AB2745-748E-445F-B4E0-4F5117B31B77}"/>
              </a:ext>
            </a:extLst>
          </p:cNvPr>
          <p:cNvSpPr>
            <a:spLocks noChangeArrowheads="1"/>
          </p:cNvSpPr>
          <p:nvPr/>
        </p:nvSpPr>
        <p:spPr bwMode="auto">
          <a:xfrm>
            <a:off x="3252788" y="5735638"/>
            <a:ext cx="392112" cy="303212"/>
          </a:xfrm>
          <a:prstGeom prst="rect">
            <a:avLst/>
          </a:prstGeom>
          <a:solidFill>
            <a:srgbClr val="FFCC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工作物</a:t>
            </a:r>
          </a:p>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移転費</a:t>
            </a:r>
          </a:p>
        </p:txBody>
      </p:sp>
      <p:sp>
        <p:nvSpPr>
          <p:cNvPr id="28700" name="Rectangle 21">
            <a:extLst>
              <a:ext uri="{FF2B5EF4-FFF2-40B4-BE49-F238E27FC236}">
                <a16:creationId xmlns:a16="http://schemas.microsoft.com/office/drawing/2014/main" id="{AB1AE737-4682-4FDA-8E85-A61BE393310A}"/>
              </a:ext>
            </a:extLst>
          </p:cNvPr>
          <p:cNvSpPr>
            <a:spLocks noChangeArrowheads="1"/>
          </p:cNvSpPr>
          <p:nvPr/>
        </p:nvSpPr>
        <p:spPr bwMode="auto">
          <a:xfrm>
            <a:off x="2652713" y="5735638"/>
            <a:ext cx="415925" cy="303212"/>
          </a:xfrm>
          <a:prstGeom prst="rect">
            <a:avLst/>
          </a:prstGeom>
          <a:solidFill>
            <a:srgbClr val="FFCC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立木竹</a:t>
            </a:r>
          </a:p>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補償費</a:t>
            </a:r>
          </a:p>
        </p:txBody>
      </p:sp>
      <p:sp>
        <p:nvSpPr>
          <p:cNvPr id="28701" name="Rectangle 22">
            <a:extLst>
              <a:ext uri="{FF2B5EF4-FFF2-40B4-BE49-F238E27FC236}">
                <a16:creationId xmlns:a16="http://schemas.microsoft.com/office/drawing/2014/main" id="{600071B6-1F0D-4845-B574-9B09E1070940}"/>
              </a:ext>
            </a:extLst>
          </p:cNvPr>
          <p:cNvSpPr>
            <a:spLocks noChangeArrowheads="1"/>
          </p:cNvSpPr>
          <p:nvPr/>
        </p:nvSpPr>
        <p:spPr bwMode="auto">
          <a:xfrm>
            <a:off x="3860800" y="5735638"/>
            <a:ext cx="360363" cy="303212"/>
          </a:xfrm>
          <a:prstGeom prst="rect">
            <a:avLst/>
          </a:prstGeom>
          <a:solidFill>
            <a:srgbClr val="FFCC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動産</a:t>
            </a:r>
          </a:p>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移転費</a:t>
            </a:r>
          </a:p>
        </p:txBody>
      </p:sp>
      <p:sp>
        <p:nvSpPr>
          <p:cNvPr id="28702" name="Rectangle 23">
            <a:extLst>
              <a:ext uri="{FF2B5EF4-FFF2-40B4-BE49-F238E27FC236}">
                <a16:creationId xmlns:a16="http://schemas.microsoft.com/office/drawing/2014/main" id="{BF2B406D-E3AF-487B-918D-FF3031F9B746}"/>
              </a:ext>
            </a:extLst>
          </p:cNvPr>
          <p:cNvSpPr>
            <a:spLocks noChangeArrowheads="1"/>
          </p:cNvSpPr>
          <p:nvPr/>
        </p:nvSpPr>
        <p:spPr bwMode="auto">
          <a:xfrm>
            <a:off x="4437063" y="5729288"/>
            <a:ext cx="360362" cy="309562"/>
          </a:xfrm>
          <a:prstGeom prst="rect">
            <a:avLst/>
          </a:prstGeom>
          <a:solidFill>
            <a:srgbClr val="FFCC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移転</a:t>
            </a:r>
            <a:endParaRPr lang="en-US" altLang="ja-JP" sz="900" b="0">
              <a:latin typeface="HG丸ｺﾞｼｯｸM-PRO" panose="020F0600000000000000" pitchFamily="50" charset="-128"/>
              <a:ea typeface="HGS創英角ｺﾞｼｯｸUB" panose="020B0900000000000000" pitchFamily="50" charset="-128"/>
            </a:endParaRPr>
          </a:p>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雑費</a:t>
            </a:r>
          </a:p>
        </p:txBody>
      </p:sp>
      <p:sp>
        <p:nvSpPr>
          <p:cNvPr id="28703" name="Rectangle 24">
            <a:extLst>
              <a:ext uri="{FF2B5EF4-FFF2-40B4-BE49-F238E27FC236}">
                <a16:creationId xmlns:a16="http://schemas.microsoft.com/office/drawing/2014/main" id="{E79AD847-EEFC-4AC4-A53B-EB717E7429DD}"/>
              </a:ext>
            </a:extLst>
          </p:cNvPr>
          <p:cNvSpPr>
            <a:spLocks noChangeArrowheads="1"/>
          </p:cNvSpPr>
          <p:nvPr/>
        </p:nvSpPr>
        <p:spPr bwMode="auto">
          <a:xfrm>
            <a:off x="5013325" y="5729288"/>
            <a:ext cx="719138" cy="309562"/>
          </a:xfrm>
          <a:prstGeom prst="rect">
            <a:avLst/>
          </a:prstGeom>
          <a:solidFill>
            <a:srgbClr val="FFCC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その他の通常</a:t>
            </a:r>
          </a:p>
          <a:p>
            <a:pPr algn="ctr" eaLnBrk="1" hangingPunct="1">
              <a:lnSpc>
                <a:spcPct val="90000"/>
              </a:lnSpc>
            </a:pPr>
            <a:r>
              <a:rPr lang="ja-JP" altLang="en-US" sz="900" b="0">
                <a:latin typeface="HG丸ｺﾞｼｯｸM-PRO" panose="020F0600000000000000" pitchFamily="50" charset="-128"/>
                <a:ea typeface="HGS創英角ｺﾞｼｯｸUB" panose="020B0900000000000000" pitchFamily="50" charset="-128"/>
              </a:rPr>
              <a:t>生ずべき損失</a:t>
            </a:r>
          </a:p>
        </p:txBody>
      </p:sp>
      <p:sp>
        <p:nvSpPr>
          <p:cNvPr id="208" name="Text Box 28">
            <a:extLst>
              <a:ext uri="{FF2B5EF4-FFF2-40B4-BE49-F238E27FC236}">
                <a16:creationId xmlns:a16="http://schemas.microsoft.com/office/drawing/2014/main" id="{9FA0BBCB-B36B-44CF-A288-E01DA8D5591C}"/>
              </a:ext>
            </a:extLst>
          </p:cNvPr>
          <p:cNvSpPr txBox="1">
            <a:spLocks noChangeArrowheads="1"/>
          </p:cNvSpPr>
          <p:nvPr/>
        </p:nvSpPr>
        <p:spPr bwMode="auto">
          <a:xfrm>
            <a:off x="2997200" y="5748338"/>
            <a:ext cx="347663"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en-US" altLang="ja-JP" sz="1600">
                <a:effectLst>
                  <a:outerShdw blurRad="38100" dist="38100" dir="2700000" algn="tl">
                    <a:srgbClr val="C0C0C0"/>
                  </a:outerShdw>
                </a:effectLst>
                <a:latin typeface="HGS創英角ｺﾞｼｯｸUB" pitchFamily="50" charset="-128"/>
                <a:ea typeface="HGS創英角ｺﾞｼｯｸUB" pitchFamily="50" charset="-128"/>
              </a:rPr>
              <a:t>+</a:t>
            </a:r>
          </a:p>
        </p:txBody>
      </p:sp>
      <p:sp>
        <p:nvSpPr>
          <p:cNvPr id="209" name="Text Box 29">
            <a:extLst>
              <a:ext uri="{FF2B5EF4-FFF2-40B4-BE49-F238E27FC236}">
                <a16:creationId xmlns:a16="http://schemas.microsoft.com/office/drawing/2014/main" id="{263E50C8-542E-44E3-A746-2924AFF37276}"/>
              </a:ext>
            </a:extLst>
          </p:cNvPr>
          <p:cNvSpPr txBox="1">
            <a:spLocks noChangeArrowheads="1"/>
          </p:cNvSpPr>
          <p:nvPr/>
        </p:nvSpPr>
        <p:spPr bwMode="auto">
          <a:xfrm>
            <a:off x="2420938" y="5743575"/>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defRPr/>
            </a:pPr>
            <a:r>
              <a:rPr lang="en-US" altLang="ja-JP" sz="1600">
                <a:effectLst>
                  <a:outerShdw blurRad="38100" dist="38100" dir="2700000" algn="tl">
                    <a:srgbClr val="C0C0C0"/>
                  </a:outerShdw>
                </a:effectLst>
                <a:latin typeface="HGS創英角ｺﾞｼｯｸUB" pitchFamily="50" charset="-128"/>
                <a:ea typeface="HGS創英角ｺﾞｼｯｸUB" pitchFamily="50" charset="-128"/>
              </a:rPr>
              <a:t>+</a:t>
            </a:r>
          </a:p>
        </p:txBody>
      </p:sp>
      <p:sp>
        <p:nvSpPr>
          <p:cNvPr id="151" name="Text Box 27">
            <a:extLst>
              <a:ext uri="{FF2B5EF4-FFF2-40B4-BE49-F238E27FC236}">
                <a16:creationId xmlns:a16="http://schemas.microsoft.com/office/drawing/2014/main" id="{028BA6D8-2CFF-4E44-A2C3-2FD4E135D2C7}"/>
              </a:ext>
            </a:extLst>
          </p:cNvPr>
          <p:cNvSpPr txBox="1">
            <a:spLocks noChangeArrowheads="1"/>
          </p:cNvSpPr>
          <p:nvPr/>
        </p:nvSpPr>
        <p:spPr bwMode="auto">
          <a:xfrm>
            <a:off x="3608388" y="5740400"/>
            <a:ext cx="43338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defRPr/>
            </a:pPr>
            <a:r>
              <a:rPr lang="en-US" altLang="ja-JP" sz="1600">
                <a:effectLst>
                  <a:outerShdw blurRad="38100" dist="38100" dir="2700000" algn="tl">
                    <a:srgbClr val="C0C0C0"/>
                  </a:outerShdw>
                </a:effectLst>
                <a:latin typeface="HGS創英角ｺﾞｼｯｸUB" pitchFamily="50" charset="-128"/>
                <a:ea typeface="HGS創英角ｺﾞｼｯｸUB" pitchFamily="50" charset="-128"/>
              </a:rPr>
              <a:t>+</a:t>
            </a:r>
          </a:p>
        </p:txBody>
      </p:sp>
      <p:sp>
        <p:nvSpPr>
          <p:cNvPr id="150" name="Text Box 26">
            <a:extLst>
              <a:ext uri="{FF2B5EF4-FFF2-40B4-BE49-F238E27FC236}">
                <a16:creationId xmlns:a16="http://schemas.microsoft.com/office/drawing/2014/main" id="{107313B4-43C9-4869-B4E7-35F63C2E7266}"/>
              </a:ext>
            </a:extLst>
          </p:cNvPr>
          <p:cNvSpPr txBox="1">
            <a:spLocks noChangeArrowheads="1"/>
          </p:cNvSpPr>
          <p:nvPr/>
        </p:nvSpPr>
        <p:spPr bwMode="auto">
          <a:xfrm>
            <a:off x="4171950" y="5735638"/>
            <a:ext cx="32702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defRPr/>
            </a:pPr>
            <a:r>
              <a:rPr lang="en-US" altLang="ja-JP" sz="1600">
                <a:effectLst>
                  <a:outerShdw blurRad="38100" dist="38100" dir="2700000" algn="tl">
                    <a:srgbClr val="C0C0C0"/>
                  </a:outerShdw>
                </a:effectLst>
                <a:latin typeface="HGS創英角ｺﾞｼｯｸUB" pitchFamily="50" charset="-128"/>
                <a:ea typeface="HGS創英角ｺﾞｼｯｸUB" pitchFamily="50" charset="-128"/>
              </a:rPr>
              <a:t>+</a:t>
            </a:r>
          </a:p>
        </p:txBody>
      </p:sp>
      <p:sp>
        <p:nvSpPr>
          <p:cNvPr id="210" name="Text Box 26">
            <a:extLst>
              <a:ext uri="{FF2B5EF4-FFF2-40B4-BE49-F238E27FC236}">
                <a16:creationId xmlns:a16="http://schemas.microsoft.com/office/drawing/2014/main" id="{E3667616-0343-4BDA-A83E-28101E9AB85B}"/>
              </a:ext>
            </a:extLst>
          </p:cNvPr>
          <p:cNvSpPr txBox="1">
            <a:spLocks noChangeArrowheads="1"/>
          </p:cNvSpPr>
          <p:nvPr/>
        </p:nvSpPr>
        <p:spPr bwMode="auto">
          <a:xfrm>
            <a:off x="4724400" y="5735638"/>
            <a:ext cx="392113"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en-US" altLang="ja-JP" sz="1600">
                <a:effectLst>
                  <a:outerShdw blurRad="38100" dist="38100" dir="2700000" algn="tl">
                    <a:srgbClr val="C0C0C0"/>
                  </a:outerShdw>
                </a:effectLst>
                <a:latin typeface="HGS創英角ｺﾞｼｯｸUB" pitchFamily="50" charset="-128"/>
                <a:ea typeface="HGS創英角ｺﾞｼｯｸUB" pitchFamily="50" charset="-128"/>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64478E-DBAF-4340-A5B8-598EC00482BC}"/>
              </a:ext>
            </a:extLst>
          </p:cNvPr>
          <p:cNvSpPr>
            <a:spLocks noChangeArrowheads="1"/>
          </p:cNvSpPr>
          <p:nvPr/>
        </p:nvSpPr>
        <p:spPr bwMode="auto">
          <a:xfrm>
            <a:off x="0" y="514350"/>
            <a:ext cx="6858000" cy="9085263"/>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9699" name="角丸四角形 315">
            <a:extLst>
              <a:ext uri="{FF2B5EF4-FFF2-40B4-BE49-F238E27FC236}">
                <a16:creationId xmlns:a16="http://schemas.microsoft.com/office/drawing/2014/main" id="{733E4022-9E0A-41BC-A4D5-FFD46ABD94DC}"/>
              </a:ext>
            </a:extLst>
          </p:cNvPr>
          <p:cNvSpPr>
            <a:spLocks noChangeArrowheads="1"/>
          </p:cNvSpPr>
          <p:nvPr/>
        </p:nvSpPr>
        <p:spPr bwMode="auto">
          <a:xfrm>
            <a:off x="115888" y="647700"/>
            <a:ext cx="6586537" cy="8828088"/>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nvGrpSpPr>
          <p:cNvPr id="29700" name="グループ化 197">
            <a:extLst>
              <a:ext uri="{FF2B5EF4-FFF2-40B4-BE49-F238E27FC236}">
                <a16:creationId xmlns:a16="http://schemas.microsoft.com/office/drawing/2014/main" id="{1C561B4B-8FF4-4540-ACCD-5B03ECCA2F42}"/>
              </a:ext>
            </a:extLst>
          </p:cNvPr>
          <p:cNvGrpSpPr>
            <a:grpSpLocks/>
          </p:cNvGrpSpPr>
          <p:nvPr/>
        </p:nvGrpSpPr>
        <p:grpSpPr bwMode="auto">
          <a:xfrm>
            <a:off x="-1588" y="9682163"/>
            <a:ext cx="6859588" cy="409575"/>
            <a:chOff x="-794" y="9671416"/>
            <a:chExt cx="6858794" cy="409209"/>
          </a:xfrm>
        </p:grpSpPr>
        <p:sp>
          <p:nvSpPr>
            <p:cNvPr id="29866" name="正方形/長方形 198">
              <a:extLst>
                <a:ext uri="{FF2B5EF4-FFF2-40B4-BE49-F238E27FC236}">
                  <a16:creationId xmlns:a16="http://schemas.microsoft.com/office/drawing/2014/main" id="{ACB4A198-93D4-4360-BBA6-D7A6EEDFA707}"/>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9867" name="正方形/長方形 199">
              <a:extLst>
                <a:ext uri="{FF2B5EF4-FFF2-40B4-BE49-F238E27FC236}">
                  <a16:creationId xmlns:a16="http://schemas.microsoft.com/office/drawing/2014/main" id="{827CE063-FB34-4AAD-9FDF-999AF284EAD0}"/>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9701" name="Group 50">
            <a:extLst>
              <a:ext uri="{FF2B5EF4-FFF2-40B4-BE49-F238E27FC236}">
                <a16:creationId xmlns:a16="http://schemas.microsoft.com/office/drawing/2014/main" id="{A9FFB41F-EA1B-4894-9F26-475190C38D5E}"/>
              </a:ext>
            </a:extLst>
          </p:cNvPr>
          <p:cNvGrpSpPr>
            <a:grpSpLocks noChangeAspect="1"/>
          </p:cNvGrpSpPr>
          <p:nvPr/>
        </p:nvGrpSpPr>
        <p:grpSpPr bwMode="auto">
          <a:xfrm>
            <a:off x="4338638" y="0"/>
            <a:ext cx="2519362" cy="436563"/>
            <a:chOff x="2733" y="0"/>
            <a:chExt cx="1587" cy="249"/>
          </a:xfrm>
        </p:grpSpPr>
        <p:sp>
          <p:nvSpPr>
            <p:cNvPr id="29864" name="AutoShape 51">
              <a:extLst>
                <a:ext uri="{FF2B5EF4-FFF2-40B4-BE49-F238E27FC236}">
                  <a16:creationId xmlns:a16="http://schemas.microsoft.com/office/drawing/2014/main" id="{195A7963-7BD6-4102-8E7F-4DCDF2E1CE1D}"/>
                </a:ext>
              </a:extLst>
            </p:cNvPr>
            <p:cNvSpPr>
              <a:spLocks noChangeAspect="1" noChangeArrowheads="1"/>
            </p:cNvSpPr>
            <p:nvPr/>
          </p:nvSpPr>
          <p:spPr bwMode="auto">
            <a:xfrm>
              <a:off x="2733" y="0"/>
              <a:ext cx="1587" cy="249"/>
            </a:xfrm>
            <a:prstGeom prst="roundRect">
              <a:avLst>
                <a:gd name="adj" fmla="val 16667"/>
              </a:avLst>
            </a:prstGeom>
            <a:solidFill>
              <a:srgbClr val="99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３</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よくあるご質問</a:t>
              </a:r>
            </a:p>
          </p:txBody>
        </p:sp>
        <p:sp>
          <p:nvSpPr>
            <p:cNvPr id="29865" name="Line 52">
              <a:extLst>
                <a:ext uri="{FF2B5EF4-FFF2-40B4-BE49-F238E27FC236}">
                  <a16:creationId xmlns:a16="http://schemas.microsoft.com/office/drawing/2014/main" id="{4B913DB1-70BB-4E60-9187-F157AF133665}"/>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9702" name="Rectangle 148">
            <a:extLst>
              <a:ext uri="{FF2B5EF4-FFF2-40B4-BE49-F238E27FC236}">
                <a16:creationId xmlns:a16="http://schemas.microsoft.com/office/drawing/2014/main" id="{A7F90E42-C3C0-47EA-A173-B3A483CF6065}"/>
              </a:ext>
            </a:extLst>
          </p:cNvPr>
          <p:cNvSpPr>
            <a:spLocks noChangeArrowheads="1"/>
          </p:cNvSpPr>
          <p:nvPr/>
        </p:nvSpPr>
        <p:spPr bwMode="auto">
          <a:xfrm>
            <a:off x="6234113" y="9864725"/>
            <a:ext cx="620712"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- 10 -</a:t>
            </a:r>
          </a:p>
        </p:txBody>
      </p:sp>
      <p:grpSp>
        <p:nvGrpSpPr>
          <p:cNvPr id="29703" name="Group 85">
            <a:extLst>
              <a:ext uri="{FF2B5EF4-FFF2-40B4-BE49-F238E27FC236}">
                <a16:creationId xmlns:a16="http://schemas.microsoft.com/office/drawing/2014/main" id="{13E12276-0E0F-40EA-BAE9-E4B79E14003E}"/>
              </a:ext>
            </a:extLst>
          </p:cNvPr>
          <p:cNvGrpSpPr>
            <a:grpSpLocks/>
          </p:cNvGrpSpPr>
          <p:nvPr/>
        </p:nvGrpSpPr>
        <p:grpSpPr bwMode="auto">
          <a:xfrm>
            <a:off x="1087438" y="3005138"/>
            <a:ext cx="4895850" cy="955675"/>
            <a:chOff x="799" y="2064"/>
            <a:chExt cx="3048" cy="772"/>
          </a:xfrm>
        </p:grpSpPr>
        <p:sp>
          <p:nvSpPr>
            <p:cNvPr id="29858" name="テキスト ボックス 718">
              <a:extLst>
                <a:ext uri="{FF2B5EF4-FFF2-40B4-BE49-F238E27FC236}">
                  <a16:creationId xmlns:a16="http://schemas.microsoft.com/office/drawing/2014/main" id="{C7E7D91D-F500-48A5-995A-3D52A3C25D42}"/>
                </a:ext>
              </a:extLst>
            </p:cNvPr>
            <p:cNvSpPr>
              <a:spLocks noChangeArrowheads="1"/>
            </p:cNvSpPr>
            <p:nvPr/>
          </p:nvSpPr>
          <p:spPr bwMode="auto">
            <a:xfrm>
              <a:off x="799" y="2064"/>
              <a:ext cx="2946" cy="772"/>
            </a:xfrm>
            <a:prstGeom prst="roundRect">
              <a:avLst>
                <a:gd name="adj" fmla="val 16667"/>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契約書に定める期限までに、建物等を解体撤去し、土地を更地に</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していただきます。</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また、その建物に居住している場合には、当該期限までに第二種</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区域外に転居していただく必要があります。</a:t>
              </a:r>
              <a:endParaRPr lang="en-US" altLang="ja-JP" sz="1200" b="0">
                <a:latin typeface="HG丸ｺﾞｼｯｸM-PRO" panose="020F0600000000000000" pitchFamily="50" charset="-128"/>
                <a:ea typeface="HG丸ｺﾞｼｯｸM-PRO" panose="020F0600000000000000" pitchFamily="50" charset="-128"/>
              </a:endParaRPr>
            </a:p>
          </p:txBody>
        </p:sp>
        <p:sp>
          <p:nvSpPr>
            <p:cNvPr id="29859" name="Rectangle 87">
              <a:extLst>
                <a:ext uri="{FF2B5EF4-FFF2-40B4-BE49-F238E27FC236}">
                  <a16:creationId xmlns:a16="http://schemas.microsoft.com/office/drawing/2014/main" id="{21469A99-7652-41F7-8FC8-4298DD32A0F9}"/>
                </a:ext>
              </a:extLst>
            </p:cNvPr>
            <p:cNvSpPr>
              <a:spLocks noChangeArrowheads="1"/>
            </p:cNvSpPr>
            <p:nvPr/>
          </p:nvSpPr>
          <p:spPr bwMode="auto">
            <a:xfrm>
              <a:off x="3703" y="2178"/>
              <a:ext cx="72" cy="6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9860" name="グループ化 607">
              <a:extLst>
                <a:ext uri="{FF2B5EF4-FFF2-40B4-BE49-F238E27FC236}">
                  <a16:creationId xmlns:a16="http://schemas.microsoft.com/office/drawing/2014/main" id="{E9E45226-E90B-4A5A-BB0E-92C30C3784F3}"/>
                </a:ext>
              </a:extLst>
            </p:cNvPr>
            <p:cNvGrpSpPr>
              <a:grpSpLocks/>
            </p:cNvGrpSpPr>
            <p:nvPr/>
          </p:nvGrpSpPr>
          <p:grpSpPr bwMode="auto">
            <a:xfrm>
              <a:off x="3739" y="2178"/>
              <a:ext cx="108" cy="66"/>
              <a:chOff x="5436047" y="135887919"/>
              <a:chExt cx="337484" cy="112464"/>
            </a:xfrm>
          </p:grpSpPr>
          <p:sp>
            <p:nvSpPr>
              <p:cNvPr id="29861" name="二等辺三角形 1224">
                <a:extLst>
                  <a:ext uri="{FF2B5EF4-FFF2-40B4-BE49-F238E27FC236}">
                    <a16:creationId xmlns:a16="http://schemas.microsoft.com/office/drawing/2014/main" id="{8C9590C0-7399-4D94-BBAB-53B50F92648C}"/>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9862" name="直線コネクタ 597">
                <a:extLst>
                  <a:ext uri="{FF2B5EF4-FFF2-40B4-BE49-F238E27FC236}">
                    <a16:creationId xmlns:a16="http://schemas.microsoft.com/office/drawing/2014/main" id="{D34A7386-354E-40CB-B5DD-57FB7B9D4A26}"/>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9863" name="直線コネクタ 601">
                <a:extLst>
                  <a:ext uri="{FF2B5EF4-FFF2-40B4-BE49-F238E27FC236}">
                    <a16:creationId xmlns:a16="http://schemas.microsoft.com/office/drawing/2014/main" id="{CCED18F9-4B4F-4AC1-9E95-4DE79D2AC9A7}"/>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grpSp>
        <p:nvGrpSpPr>
          <p:cNvPr id="29704" name="Group 92">
            <a:extLst>
              <a:ext uri="{FF2B5EF4-FFF2-40B4-BE49-F238E27FC236}">
                <a16:creationId xmlns:a16="http://schemas.microsoft.com/office/drawing/2014/main" id="{EBD481D8-47D1-422A-BEEA-EB634D53B4CE}"/>
              </a:ext>
            </a:extLst>
          </p:cNvPr>
          <p:cNvGrpSpPr>
            <a:grpSpLocks/>
          </p:cNvGrpSpPr>
          <p:nvPr/>
        </p:nvGrpSpPr>
        <p:grpSpPr bwMode="auto">
          <a:xfrm>
            <a:off x="869950" y="2474913"/>
            <a:ext cx="4968875" cy="454025"/>
            <a:chOff x="221" y="10159"/>
            <a:chExt cx="511" cy="35"/>
          </a:xfrm>
        </p:grpSpPr>
        <p:sp>
          <p:nvSpPr>
            <p:cNvPr id="29852" name="テキスト ボックス 717">
              <a:extLst>
                <a:ext uri="{FF2B5EF4-FFF2-40B4-BE49-F238E27FC236}">
                  <a16:creationId xmlns:a16="http://schemas.microsoft.com/office/drawing/2014/main" id="{EDD7111B-8489-4AB5-9D51-4A5A597551A2}"/>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「移転等補償契約」や「土地売買契約」を行ったあとは、何をすれ</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ば良いのですか？</a:t>
              </a:r>
            </a:p>
          </p:txBody>
        </p:sp>
        <p:sp>
          <p:nvSpPr>
            <p:cNvPr id="29853" name="Rectangle 94">
              <a:extLst>
                <a:ext uri="{FF2B5EF4-FFF2-40B4-BE49-F238E27FC236}">
                  <a16:creationId xmlns:a16="http://schemas.microsoft.com/office/drawing/2014/main" id="{F369F937-8101-4DE3-93A1-391B6020FB0A}"/>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9854" name="グループ化 607">
              <a:extLst>
                <a:ext uri="{FF2B5EF4-FFF2-40B4-BE49-F238E27FC236}">
                  <a16:creationId xmlns:a16="http://schemas.microsoft.com/office/drawing/2014/main" id="{5C931276-E2C8-4902-B738-1CDD79597FB6}"/>
                </a:ext>
              </a:extLst>
            </p:cNvPr>
            <p:cNvGrpSpPr>
              <a:grpSpLocks/>
            </p:cNvGrpSpPr>
            <p:nvPr/>
          </p:nvGrpSpPr>
          <p:grpSpPr bwMode="auto">
            <a:xfrm flipH="1">
              <a:off x="221" y="10168"/>
              <a:ext cx="21" cy="12"/>
              <a:chOff x="5436047" y="135887919"/>
              <a:chExt cx="337484" cy="112464"/>
            </a:xfrm>
          </p:grpSpPr>
          <p:sp>
            <p:nvSpPr>
              <p:cNvPr id="29855" name="二等辺三角形 1224">
                <a:extLst>
                  <a:ext uri="{FF2B5EF4-FFF2-40B4-BE49-F238E27FC236}">
                    <a16:creationId xmlns:a16="http://schemas.microsoft.com/office/drawing/2014/main" id="{8A7E214E-4B23-4202-B00C-F378C17F2592}"/>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9856" name="直線コネクタ 597">
                <a:extLst>
                  <a:ext uri="{FF2B5EF4-FFF2-40B4-BE49-F238E27FC236}">
                    <a16:creationId xmlns:a16="http://schemas.microsoft.com/office/drawing/2014/main" id="{A3F62942-7D89-45C4-9B05-E653AAC95AE3}"/>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9857" name="直線コネクタ 601">
                <a:extLst>
                  <a:ext uri="{FF2B5EF4-FFF2-40B4-BE49-F238E27FC236}">
                    <a16:creationId xmlns:a16="http://schemas.microsoft.com/office/drawing/2014/main" id="{30F7B23F-F883-4275-8489-B52E5AF2E901}"/>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9705" name="Group 102">
            <a:extLst>
              <a:ext uri="{FF2B5EF4-FFF2-40B4-BE49-F238E27FC236}">
                <a16:creationId xmlns:a16="http://schemas.microsoft.com/office/drawing/2014/main" id="{E04AA442-8F8D-4504-B854-BAA2FB631137}"/>
              </a:ext>
            </a:extLst>
          </p:cNvPr>
          <p:cNvGrpSpPr>
            <a:grpSpLocks noChangeAspect="1"/>
          </p:cNvGrpSpPr>
          <p:nvPr/>
        </p:nvGrpSpPr>
        <p:grpSpPr bwMode="auto">
          <a:xfrm>
            <a:off x="115888" y="2249488"/>
            <a:ext cx="781050" cy="742950"/>
            <a:chOff x="3842" y="181"/>
            <a:chExt cx="1085" cy="1101"/>
          </a:xfrm>
        </p:grpSpPr>
        <p:sp>
          <p:nvSpPr>
            <p:cNvPr id="29840" name="Freeform 103">
              <a:extLst>
                <a:ext uri="{FF2B5EF4-FFF2-40B4-BE49-F238E27FC236}">
                  <a16:creationId xmlns:a16="http://schemas.microsoft.com/office/drawing/2014/main" id="{265FFFFF-FE8A-4B03-BB06-32B3F387A890}"/>
                </a:ext>
              </a:extLst>
            </p:cNvPr>
            <p:cNvSpPr>
              <a:spLocks noChangeAspect="1" noChangeArrowheads="1"/>
            </p:cNvSpPr>
            <p:nvPr/>
          </p:nvSpPr>
          <p:spPr bwMode="auto">
            <a:xfrm>
              <a:off x="3842" y="181"/>
              <a:ext cx="1085"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9841" name="Freeform 104">
              <a:extLst>
                <a:ext uri="{FF2B5EF4-FFF2-40B4-BE49-F238E27FC236}">
                  <a16:creationId xmlns:a16="http://schemas.microsoft.com/office/drawing/2014/main" id="{F1004DDC-B88B-41E8-B075-759288102593}"/>
                </a:ext>
              </a:extLst>
            </p:cNvPr>
            <p:cNvSpPr>
              <a:spLocks noChangeAspect="1" noChangeArrowheads="1"/>
            </p:cNvSpPr>
            <p:nvPr/>
          </p:nvSpPr>
          <p:spPr bwMode="auto">
            <a:xfrm>
              <a:off x="4298" y="252"/>
              <a:ext cx="451" cy="3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9842" name="Picture 105">
              <a:extLst>
                <a:ext uri="{FF2B5EF4-FFF2-40B4-BE49-F238E27FC236}">
                  <a16:creationId xmlns:a16="http://schemas.microsoft.com/office/drawing/2014/main" id="{C2579162-5A85-4498-916A-2A4703CCB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 y="241"/>
              <a:ext cx="79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43" name="Picture 106">
              <a:extLst>
                <a:ext uri="{FF2B5EF4-FFF2-40B4-BE49-F238E27FC236}">
                  <a16:creationId xmlns:a16="http://schemas.microsoft.com/office/drawing/2014/main" id="{4CAAEDD8-37BB-4299-B118-0399779B0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 y="438"/>
              <a:ext cx="5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44" name="Freeform 107">
              <a:extLst>
                <a:ext uri="{FF2B5EF4-FFF2-40B4-BE49-F238E27FC236}">
                  <a16:creationId xmlns:a16="http://schemas.microsoft.com/office/drawing/2014/main" id="{DEB00C57-0F3B-4E0E-B9FE-D9C96A721BB8}"/>
                </a:ext>
              </a:extLst>
            </p:cNvPr>
            <p:cNvSpPr>
              <a:spLocks noChangeAspect="1" noChangeArrowheads="1"/>
            </p:cNvSpPr>
            <p:nvPr/>
          </p:nvSpPr>
          <p:spPr bwMode="auto">
            <a:xfrm>
              <a:off x="4377" y="408"/>
              <a:ext cx="50" cy="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9845" name="Freeform 108">
              <a:extLst>
                <a:ext uri="{FF2B5EF4-FFF2-40B4-BE49-F238E27FC236}">
                  <a16:creationId xmlns:a16="http://schemas.microsoft.com/office/drawing/2014/main" id="{B2B21637-FCC7-4ED0-944F-8B715A44BCFC}"/>
                </a:ext>
              </a:extLst>
            </p:cNvPr>
            <p:cNvSpPr>
              <a:spLocks noChangeAspect="1" noChangeArrowheads="1"/>
            </p:cNvSpPr>
            <p:nvPr/>
          </p:nvSpPr>
          <p:spPr bwMode="auto">
            <a:xfrm>
              <a:off x="4377" y="872"/>
              <a:ext cx="175" cy="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9846" name="Freeform 109">
              <a:extLst>
                <a:ext uri="{FF2B5EF4-FFF2-40B4-BE49-F238E27FC236}">
                  <a16:creationId xmlns:a16="http://schemas.microsoft.com/office/drawing/2014/main" id="{D206EBFB-F027-476F-A664-56706EB26886}"/>
                </a:ext>
              </a:extLst>
            </p:cNvPr>
            <p:cNvSpPr>
              <a:spLocks noChangeAspect="1" noChangeArrowheads="1"/>
            </p:cNvSpPr>
            <p:nvPr/>
          </p:nvSpPr>
          <p:spPr bwMode="auto">
            <a:xfrm>
              <a:off x="4281" y="912"/>
              <a:ext cx="366"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9847" name="Picture 110">
              <a:extLst>
                <a:ext uri="{FF2B5EF4-FFF2-40B4-BE49-F238E27FC236}">
                  <a16:creationId xmlns:a16="http://schemas.microsoft.com/office/drawing/2014/main" id="{0B7038D4-F0C9-4C6C-A3FD-EBD4B19CA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 y="739"/>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48" name="Picture 111">
              <a:extLst>
                <a:ext uri="{FF2B5EF4-FFF2-40B4-BE49-F238E27FC236}">
                  <a16:creationId xmlns:a16="http://schemas.microsoft.com/office/drawing/2014/main" id="{F199209C-F984-4622-8496-BE4A05349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 y="896"/>
              <a:ext cx="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49" name="Picture 112">
              <a:extLst>
                <a:ext uri="{FF2B5EF4-FFF2-40B4-BE49-F238E27FC236}">
                  <a16:creationId xmlns:a16="http://schemas.microsoft.com/office/drawing/2014/main" id="{C13E3261-26F1-4C23-B4C7-82C7D5629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 y="908"/>
              <a:ext cx="80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50" name="Freeform 113">
              <a:extLst>
                <a:ext uri="{FF2B5EF4-FFF2-40B4-BE49-F238E27FC236}">
                  <a16:creationId xmlns:a16="http://schemas.microsoft.com/office/drawing/2014/main" id="{8C85FC71-712C-44EC-BB04-006E9064A2D6}"/>
                </a:ext>
              </a:extLst>
            </p:cNvPr>
            <p:cNvSpPr>
              <a:spLocks noChangeAspect="1" noChangeArrowheads="1"/>
            </p:cNvSpPr>
            <p:nvPr/>
          </p:nvSpPr>
          <p:spPr bwMode="auto">
            <a:xfrm>
              <a:off x="4302" y="609"/>
              <a:ext cx="91"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9851" name="Freeform 114">
              <a:extLst>
                <a:ext uri="{FF2B5EF4-FFF2-40B4-BE49-F238E27FC236}">
                  <a16:creationId xmlns:a16="http://schemas.microsoft.com/office/drawing/2014/main" id="{2E89625B-438B-451D-A594-9FE99182C968}"/>
                </a:ext>
              </a:extLst>
            </p:cNvPr>
            <p:cNvSpPr>
              <a:spLocks noChangeAspect="1" noChangeArrowheads="1"/>
            </p:cNvSpPr>
            <p:nvPr/>
          </p:nvSpPr>
          <p:spPr bwMode="auto">
            <a:xfrm>
              <a:off x="4572" y="669"/>
              <a:ext cx="91"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grpSp>
      <p:grpSp>
        <p:nvGrpSpPr>
          <p:cNvPr id="29706" name="Group 115">
            <a:extLst>
              <a:ext uri="{FF2B5EF4-FFF2-40B4-BE49-F238E27FC236}">
                <a16:creationId xmlns:a16="http://schemas.microsoft.com/office/drawing/2014/main" id="{48EB3A62-ED70-459A-8EDC-F7084DC81970}"/>
              </a:ext>
            </a:extLst>
          </p:cNvPr>
          <p:cNvGrpSpPr>
            <a:grpSpLocks noChangeAspect="1"/>
          </p:cNvGrpSpPr>
          <p:nvPr/>
        </p:nvGrpSpPr>
        <p:grpSpPr bwMode="auto">
          <a:xfrm>
            <a:off x="6067425" y="2622550"/>
            <a:ext cx="514350" cy="796925"/>
            <a:chOff x="136" y="1587"/>
            <a:chExt cx="884" cy="1366"/>
          </a:xfrm>
        </p:grpSpPr>
        <p:sp>
          <p:nvSpPr>
            <p:cNvPr id="29824" name="Freeform 116">
              <a:extLst>
                <a:ext uri="{FF2B5EF4-FFF2-40B4-BE49-F238E27FC236}">
                  <a16:creationId xmlns:a16="http://schemas.microsoft.com/office/drawing/2014/main" id="{5ECA96E6-AFA5-4A69-BDBB-5C056DDEC6D9}"/>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825" name="Freeform 117">
              <a:extLst>
                <a:ext uri="{FF2B5EF4-FFF2-40B4-BE49-F238E27FC236}">
                  <a16:creationId xmlns:a16="http://schemas.microsoft.com/office/drawing/2014/main" id="{0D6A4621-B6BA-42E7-B7E1-E6E1B7AD5ADE}"/>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826" name="Freeform 118">
              <a:extLst>
                <a:ext uri="{FF2B5EF4-FFF2-40B4-BE49-F238E27FC236}">
                  <a16:creationId xmlns:a16="http://schemas.microsoft.com/office/drawing/2014/main" id="{7B8B4AB7-4CFF-4081-BBEC-52A6A3470AC2}"/>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827" name="Freeform 119">
              <a:extLst>
                <a:ext uri="{FF2B5EF4-FFF2-40B4-BE49-F238E27FC236}">
                  <a16:creationId xmlns:a16="http://schemas.microsoft.com/office/drawing/2014/main" id="{88979A02-9097-4BDB-8047-2C04E3D9962A}"/>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9828" name="Picture 120">
              <a:extLst>
                <a:ext uri="{FF2B5EF4-FFF2-40B4-BE49-F238E27FC236}">
                  <a16:creationId xmlns:a16="http://schemas.microsoft.com/office/drawing/2014/main" id="{A8CD0ABF-AC1D-464C-A5DD-F0E7386CA7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29" name="Freeform 121">
              <a:extLst>
                <a:ext uri="{FF2B5EF4-FFF2-40B4-BE49-F238E27FC236}">
                  <a16:creationId xmlns:a16="http://schemas.microsoft.com/office/drawing/2014/main" id="{D91C5230-B6D2-4698-B6C9-82DF724DB0E6}"/>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830" name="Oval 122">
              <a:extLst>
                <a:ext uri="{FF2B5EF4-FFF2-40B4-BE49-F238E27FC236}">
                  <a16:creationId xmlns:a16="http://schemas.microsoft.com/office/drawing/2014/main" id="{5DEAF368-8F34-4D7A-9D48-3F3A55DDB7A6}"/>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9831" name="Freeform 123">
              <a:extLst>
                <a:ext uri="{FF2B5EF4-FFF2-40B4-BE49-F238E27FC236}">
                  <a16:creationId xmlns:a16="http://schemas.microsoft.com/office/drawing/2014/main" id="{4FFA6801-1F96-412C-BD41-CCD107DD6769}"/>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832" name="Freeform 124">
              <a:extLst>
                <a:ext uri="{FF2B5EF4-FFF2-40B4-BE49-F238E27FC236}">
                  <a16:creationId xmlns:a16="http://schemas.microsoft.com/office/drawing/2014/main" id="{849914F4-AFF8-4FB6-A9C6-7B92266FEA47}"/>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833" name="Oval 125">
              <a:extLst>
                <a:ext uri="{FF2B5EF4-FFF2-40B4-BE49-F238E27FC236}">
                  <a16:creationId xmlns:a16="http://schemas.microsoft.com/office/drawing/2014/main" id="{E3341CCB-D8A6-4F39-9E1E-18BCAECD8373}"/>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9834" name="Picture 126">
              <a:extLst>
                <a:ext uri="{FF2B5EF4-FFF2-40B4-BE49-F238E27FC236}">
                  <a16:creationId xmlns:a16="http://schemas.microsoft.com/office/drawing/2014/main" id="{713ED222-8534-46E1-A4C8-4C6BBE8CE7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35" name="Picture 127">
              <a:extLst>
                <a:ext uri="{FF2B5EF4-FFF2-40B4-BE49-F238E27FC236}">
                  <a16:creationId xmlns:a16="http://schemas.microsoft.com/office/drawing/2014/main" id="{9A38A86C-45B7-4821-91C0-D187F7CACE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36" name="Picture 128">
              <a:extLst>
                <a:ext uri="{FF2B5EF4-FFF2-40B4-BE49-F238E27FC236}">
                  <a16:creationId xmlns:a16="http://schemas.microsoft.com/office/drawing/2014/main" id="{11500860-A7F4-42E5-BFAC-F646CCD788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37" name="Freeform 129">
              <a:extLst>
                <a:ext uri="{FF2B5EF4-FFF2-40B4-BE49-F238E27FC236}">
                  <a16:creationId xmlns:a16="http://schemas.microsoft.com/office/drawing/2014/main" id="{7E47888E-70A1-4D7A-BCFC-620D0307029E}"/>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9838" name="Picture 130">
              <a:extLst>
                <a:ext uri="{FF2B5EF4-FFF2-40B4-BE49-F238E27FC236}">
                  <a16:creationId xmlns:a16="http://schemas.microsoft.com/office/drawing/2014/main" id="{A3EF159B-E904-4D1B-AED8-448015A9A7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39" name="Picture 131">
              <a:extLst>
                <a:ext uri="{FF2B5EF4-FFF2-40B4-BE49-F238E27FC236}">
                  <a16:creationId xmlns:a16="http://schemas.microsoft.com/office/drawing/2014/main" id="{EDE4795E-2B2E-4689-853D-26E112F85F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0" name="正方形/長方形 709">
            <a:extLst>
              <a:ext uri="{FF2B5EF4-FFF2-40B4-BE49-F238E27FC236}">
                <a16:creationId xmlns:a16="http://schemas.microsoft.com/office/drawing/2014/main" id="{998F9F26-FFAC-4919-889E-DD118B3151D3}"/>
              </a:ext>
            </a:extLst>
          </p:cNvPr>
          <p:cNvSpPr>
            <a:spLocks noChangeAspect="1" noChangeArrowheads="1"/>
          </p:cNvSpPr>
          <p:nvPr/>
        </p:nvSpPr>
        <p:spPr bwMode="auto">
          <a:xfrm>
            <a:off x="188913" y="2927350"/>
            <a:ext cx="7699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Ｑ１２</a:t>
            </a:r>
          </a:p>
        </p:txBody>
      </p:sp>
      <p:sp>
        <p:nvSpPr>
          <p:cNvPr id="161" name="正方形/長方形 709">
            <a:extLst>
              <a:ext uri="{FF2B5EF4-FFF2-40B4-BE49-F238E27FC236}">
                <a16:creationId xmlns:a16="http://schemas.microsoft.com/office/drawing/2014/main" id="{020A8F10-DC6D-4956-9EC3-7EF8BE71243F}"/>
              </a:ext>
            </a:extLst>
          </p:cNvPr>
          <p:cNvSpPr>
            <a:spLocks noChangeAspect="1" noChangeArrowheads="1"/>
          </p:cNvSpPr>
          <p:nvPr/>
        </p:nvSpPr>
        <p:spPr bwMode="auto">
          <a:xfrm>
            <a:off x="5878513" y="3348038"/>
            <a:ext cx="9350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Ａ１２</a:t>
            </a:r>
          </a:p>
        </p:txBody>
      </p:sp>
      <p:grpSp>
        <p:nvGrpSpPr>
          <p:cNvPr id="29709" name="Group 85">
            <a:extLst>
              <a:ext uri="{FF2B5EF4-FFF2-40B4-BE49-F238E27FC236}">
                <a16:creationId xmlns:a16="http://schemas.microsoft.com/office/drawing/2014/main" id="{A3F2644B-635C-42EA-AA97-B6E79C74CA27}"/>
              </a:ext>
            </a:extLst>
          </p:cNvPr>
          <p:cNvGrpSpPr>
            <a:grpSpLocks/>
          </p:cNvGrpSpPr>
          <p:nvPr/>
        </p:nvGrpSpPr>
        <p:grpSpPr bwMode="auto">
          <a:xfrm>
            <a:off x="1087438" y="1550988"/>
            <a:ext cx="4895850" cy="488950"/>
            <a:chOff x="799" y="2064"/>
            <a:chExt cx="3048" cy="910"/>
          </a:xfrm>
        </p:grpSpPr>
        <p:sp>
          <p:nvSpPr>
            <p:cNvPr id="29818" name="テキスト ボックス 718">
              <a:extLst>
                <a:ext uri="{FF2B5EF4-FFF2-40B4-BE49-F238E27FC236}">
                  <a16:creationId xmlns:a16="http://schemas.microsoft.com/office/drawing/2014/main" id="{37C9E87E-F1CD-4E9F-98AD-C0EFF95DCC27}"/>
                </a:ext>
              </a:extLst>
            </p:cNvPr>
            <p:cNvSpPr>
              <a:spLocks noChangeArrowheads="1"/>
            </p:cNvSpPr>
            <p:nvPr/>
          </p:nvSpPr>
          <p:spPr bwMode="auto">
            <a:xfrm>
              <a:off x="799" y="2064"/>
              <a:ext cx="2946" cy="910"/>
            </a:xfrm>
            <a:prstGeom prst="roundRect">
              <a:avLst>
                <a:gd name="adj" fmla="val 16667"/>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土地の買収価額は、専門業者による不動産鑑定評価の結果を踏ま</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えて、正常な取引価格として算定します。</a:t>
              </a:r>
              <a:endParaRPr lang="en-US" altLang="ja-JP" sz="1200" b="0">
                <a:latin typeface="HG丸ｺﾞｼｯｸM-PRO" panose="020F0600000000000000" pitchFamily="50" charset="-128"/>
                <a:ea typeface="HG丸ｺﾞｼｯｸM-PRO" panose="020F0600000000000000" pitchFamily="50" charset="-128"/>
              </a:endParaRPr>
            </a:p>
          </p:txBody>
        </p:sp>
        <p:sp>
          <p:nvSpPr>
            <p:cNvPr id="29819" name="Rectangle 87">
              <a:extLst>
                <a:ext uri="{FF2B5EF4-FFF2-40B4-BE49-F238E27FC236}">
                  <a16:creationId xmlns:a16="http://schemas.microsoft.com/office/drawing/2014/main" id="{65FDEC17-893E-4B0E-9705-34CE58F39495}"/>
                </a:ext>
              </a:extLst>
            </p:cNvPr>
            <p:cNvSpPr>
              <a:spLocks noChangeArrowheads="1"/>
            </p:cNvSpPr>
            <p:nvPr/>
          </p:nvSpPr>
          <p:spPr bwMode="auto">
            <a:xfrm>
              <a:off x="3703" y="2178"/>
              <a:ext cx="72" cy="6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9820" name="グループ化 607">
              <a:extLst>
                <a:ext uri="{FF2B5EF4-FFF2-40B4-BE49-F238E27FC236}">
                  <a16:creationId xmlns:a16="http://schemas.microsoft.com/office/drawing/2014/main" id="{5DD7D2FD-4E8B-4B42-983D-4F95A48C6BF6}"/>
                </a:ext>
              </a:extLst>
            </p:cNvPr>
            <p:cNvGrpSpPr>
              <a:grpSpLocks/>
            </p:cNvGrpSpPr>
            <p:nvPr/>
          </p:nvGrpSpPr>
          <p:grpSpPr bwMode="auto">
            <a:xfrm>
              <a:off x="3739" y="2178"/>
              <a:ext cx="108" cy="66"/>
              <a:chOff x="5436047" y="135887919"/>
              <a:chExt cx="337484" cy="112464"/>
            </a:xfrm>
          </p:grpSpPr>
          <p:sp>
            <p:nvSpPr>
              <p:cNvPr id="29821" name="二等辺三角形 1224">
                <a:extLst>
                  <a:ext uri="{FF2B5EF4-FFF2-40B4-BE49-F238E27FC236}">
                    <a16:creationId xmlns:a16="http://schemas.microsoft.com/office/drawing/2014/main" id="{DEA7110A-1D7B-4EA4-AA93-CEB0CFAA1436}"/>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9822" name="直線コネクタ 597">
                <a:extLst>
                  <a:ext uri="{FF2B5EF4-FFF2-40B4-BE49-F238E27FC236}">
                    <a16:creationId xmlns:a16="http://schemas.microsoft.com/office/drawing/2014/main" id="{4AF32456-F55D-4F9E-8F9C-C44BF8BD17D3}"/>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9823" name="直線コネクタ 601">
                <a:extLst>
                  <a:ext uri="{FF2B5EF4-FFF2-40B4-BE49-F238E27FC236}">
                    <a16:creationId xmlns:a16="http://schemas.microsoft.com/office/drawing/2014/main" id="{11A991DC-4B01-4213-B1D9-06B4E9D7F246}"/>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grpSp>
        <p:nvGrpSpPr>
          <p:cNvPr id="29710" name="Group 92">
            <a:extLst>
              <a:ext uri="{FF2B5EF4-FFF2-40B4-BE49-F238E27FC236}">
                <a16:creationId xmlns:a16="http://schemas.microsoft.com/office/drawing/2014/main" id="{5DBBAA89-3CD1-43FC-B979-39F4D779EE29}"/>
              </a:ext>
            </a:extLst>
          </p:cNvPr>
          <p:cNvGrpSpPr>
            <a:grpSpLocks/>
          </p:cNvGrpSpPr>
          <p:nvPr/>
        </p:nvGrpSpPr>
        <p:grpSpPr bwMode="auto">
          <a:xfrm>
            <a:off x="869950" y="1122363"/>
            <a:ext cx="4968875" cy="363537"/>
            <a:chOff x="221" y="10159"/>
            <a:chExt cx="511" cy="35"/>
          </a:xfrm>
        </p:grpSpPr>
        <p:sp>
          <p:nvSpPr>
            <p:cNvPr id="29812" name="テキスト ボックス 717">
              <a:extLst>
                <a:ext uri="{FF2B5EF4-FFF2-40B4-BE49-F238E27FC236}">
                  <a16:creationId xmlns:a16="http://schemas.microsoft.com/office/drawing/2014/main" id="{42521B20-F846-4BEB-B564-1EA9F4F4E28B}"/>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土地の買収価額はどのように算定するのですか。</a:t>
              </a:r>
            </a:p>
          </p:txBody>
        </p:sp>
        <p:sp>
          <p:nvSpPr>
            <p:cNvPr id="29813" name="Rectangle 94">
              <a:extLst>
                <a:ext uri="{FF2B5EF4-FFF2-40B4-BE49-F238E27FC236}">
                  <a16:creationId xmlns:a16="http://schemas.microsoft.com/office/drawing/2014/main" id="{D3D402CD-3627-40D1-9805-7CC955C7D84C}"/>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9814" name="グループ化 607">
              <a:extLst>
                <a:ext uri="{FF2B5EF4-FFF2-40B4-BE49-F238E27FC236}">
                  <a16:creationId xmlns:a16="http://schemas.microsoft.com/office/drawing/2014/main" id="{2CCA24E3-1889-41ED-A793-F0A04819C1FF}"/>
                </a:ext>
              </a:extLst>
            </p:cNvPr>
            <p:cNvGrpSpPr>
              <a:grpSpLocks/>
            </p:cNvGrpSpPr>
            <p:nvPr/>
          </p:nvGrpSpPr>
          <p:grpSpPr bwMode="auto">
            <a:xfrm flipH="1">
              <a:off x="221" y="10168"/>
              <a:ext cx="21" cy="12"/>
              <a:chOff x="5436047" y="135887919"/>
              <a:chExt cx="337484" cy="112464"/>
            </a:xfrm>
          </p:grpSpPr>
          <p:sp>
            <p:nvSpPr>
              <p:cNvPr id="29815" name="二等辺三角形 1224">
                <a:extLst>
                  <a:ext uri="{FF2B5EF4-FFF2-40B4-BE49-F238E27FC236}">
                    <a16:creationId xmlns:a16="http://schemas.microsoft.com/office/drawing/2014/main" id="{7848E91C-05E2-40A2-B0AF-155560BB22C1}"/>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9816" name="直線コネクタ 597">
                <a:extLst>
                  <a:ext uri="{FF2B5EF4-FFF2-40B4-BE49-F238E27FC236}">
                    <a16:creationId xmlns:a16="http://schemas.microsoft.com/office/drawing/2014/main" id="{F666567A-271D-492F-AF8B-607B57408024}"/>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9817" name="直線コネクタ 601">
                <a:extLst>
                  <a:ext uri="{FF2B5EF4-FFF2-40B4-BE49-F238E27FC236}">
                    <a16:creationId xmlns:a16="http://schemas.microsoft.com/office/drawing/2014/main" id="{37D48BB0-6A67-4CB1-B62C-FE053B24C778}"/>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9711" name="Group 102">
            <a:extLst>
              <a:ext uri="{FF2B5EF4-FFF2-40B4-BE49-F238E27FC236}">
                <a16:creationId xmlns:a16="http://schemas.microsoft.com/office/drawing/2014/main" id="{0BBF6B7B-F8E8-442C-A904-10F222D4E340}"/>
              </a:ext>
            </a:extLst>
          </p:cNvPr>
          <p:cNvGrpSpPr>
            <a:grpSpLocks noChangeAspect="1"/>
          </p:cNvGrpSpPr>
          <p:nvPr/>
        </p:nvGrpSpPr>
        <p:grpSpPr bwMode="auto">
          <a:xfrm>
            <a:off x="115888" y="936625"/>
            <a:ext cx="781050" cy="742950"/>
            <a:chOff x="3842" y="181"/>
            <a:chExt cx="1085" cy="1101"/>
          </a:xfrm>
        </p:grpSpPr>
        <p:sp>
          <p:nvSpPr>
            <p:cNvPr id="29800" name="Freeform 103">
              <a:extLst>
                <a:ext uri="{FF2B5EF4-FFF2-40B4-BE49-F238E27FC236}">
                  <a16:creationId xmlns:a16="http://schemas.microsoft.com/office/drawing/2014/main" id="{B9CD96AC-B18A-42E1-A257-504F5298F9FA}"/>
                </a:ext>
              </a:extLst>
            </p:cNvPr>
            <p:cNvSpPr>
              <a:spLocks noChangeAspect="1" noChangeArrowheads="1"/>
            </p:cNvSpPr>
            <p:nvPr/>
          </p:nvSpPr>
          <p:spPr bwMode="auto">
            <a:xfrm>
              <a:off x="3842" y="181"/>
              <a:ext cx="1085"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9801" name="Freeform 104">
              <a:extLst>
                <a:ext uri="{FF2B5EF4-FFF2-40B4-BE49-F238E27FC236}">
                  <a16:creationId xmlns:a16="http://schemas.microsoft.com/office/drawing/2014/main" id="{847C4D20-4C16-4FE4-B0F5-25123F4FAE64}"/>
                </a:ext>
              </a:extLst>
            </p:cNvPr>
            <p:cNvSpPr>
              <a:spLocks noChangeAspect="1" noChangeArrowheads="1"/>
            </p:cNvSpPr>
            <p:nvPr/>
          </p:nvSpPr>
          <p:spPr bwMode="auto">
            <a:xfrm>
              <a:off x="4298" y="252"/>
              <a:ext cx="451" cy="3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9802" name="Picture 105">
              <a:extLst>
                <a:ext uri="{FF2B5EF4-FFF2-40B4-BE49-F238E27FC236}">
                  <a16:creationId xmlns:a16="http://schemas.microsoft.com/office/drawing/2014/main" id="{7ED4E094-7EF7-4338-BCBD-AC16B6598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 y="241"/>
              <a:ext cx="79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3" name="Picture 106">
              <a:extLst>
                <a:ext uri="{FF2B5EF4-FFF2-40B4-BE49-F238E27FC236}">
                  <a16:creationId xmlns:a16="http://schemas.microsoft.com/office/drawing/2014/main" id="{56CBE857-D72E-40B6-B2D1-C21992879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 y="438"/>
              <a:ext cx="5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04" name="Freeform 107">
              <a:extLst>
                <a:ext uri="{FF2B5EF4-FFF2-40B4-BE49-F238E27FC236}">
                  <a16:creationId xmlns:a16="http://schemas.microsoft.com/office/drawing/2014/main" id="{A0B593B3-FF3C-49BE-9C0F-2BAF635A471A}"/>
                </a:ext>
              </a:extLst>
            </p:cNvPr>
            <p:cNvSpPr>
              <a:spLocks noChangeAspect="1" noChangeArrowheads="1"/>
            </p:cNvSpPr>
            <p:nvPr/>
          </p:nvSpPr>
          <p:spPr bwMode="auto">
            <a:xfrm>
              <a:off x="4377" y="408"/>
              <a:ext cx="50" cy="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9805" name="Freeform 108">
              <a:extLst>
                <a:ext uri="{FF2B5EF4-FFF2-40B4-BE49-F238E27FC236}">
                  <a16:creationId xmlns:a16="http://schemas.microsoft.com/office/drawing/2014/main" id="{F7FF47FA-0E86-4B17-88CA-BAED61EB32BD}"/>
                </a:ext>
              </a:extLst>
            </p:cNvPr>
            <p:cNvSpPr>
              <a:spLocks noChangeAspect="1" noChangeArrowheads="1"/>
            </p:cNvSpPr>
            <p:nvPr/>
          </p:nvSpPr>
          <p:spPr bwMode="auto">
            <a:xfrm>
              <a:off x="4377" y="872"/>
              <a:ext cx="175" cy="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9806" name="Freeform 109">
              <a:extLst>
                <a:ext uri="{FF2B5EF4-FFF2-40B4-BE49-F238E27FC236}">
                  <a16:creationId xmlns:a16="http://schemas.microsoft.com/office/drawing/2014/main" id="{E6273484-D488-4897-8F73-A8881C5FCA94}"/>
                </a:ext>
              </a:extLst>
            </p:cNvPr>
            <p:cNvSpPr>
              <a:spLocks noChangeAspect="1" noChangeArrowheads="1"/>
            </p:cNvSpPr>
            <p:nvPr/>
          </p:nvSpPr>
          <p:spPr bwMode="auto">
            <a:xfrm>
              <a:off x="4281" y="912"/>
              <a:ext cx="366"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9807" name="Picture 110">
              <a:extLst>
                <a:ext uri="{FF2B5EF4-FFF2-40B4-BE49-F238E27FC236}">
                  <a16:creationId xmlns:a16="http://schemas.microsoft.com/office/drawing/2014/main" id="{9ABCFBC7-B116-49B1-9AC9-3303A0B53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 y="739"/>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8" name="Picture 111">
              <a:extLst>
                <a:ext uri="{FF2B5EF4-FFF2-40B4-BE49-F238E27FC236}">
                  <a16:creationId xmlns:a16="http://schemas.microsoft.com/office/drawing/2014/main" id="{62E25F01-F411-4CC6-9009-29369968A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 y="896"/>
              <a:ext cx="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9" name="Picture 112">
              <a:extLst>
                <a:ext uri="{FF2B5EF4-FFF2-40B4-BE49-F238E27FC236}">
                  <a16:creationId xmlns:a16="http://schemas.microsoft.com/office/drawing/2014/main" id="{996AB2EF-70DB-4E7A-8F8E-D6F71DFBC3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 y="908"/>
              <a:ext cx="80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10" name="Freeform 113">
              <a:extLst>
                <a:ext uri="{FF2B5EF4-FFF2-40B4-BE49-F238E27FC236}">
                  <a16:creationId xmlns:a16="http://schemas.microsoft.com/office/drawing/2014/main" id="{1B8176BC-F84D-4944-8554-E98141E32565}"/>
                </a:ext>
              </a:extLst>
            </p:cNvPr>
            <p:cNvSpPr>
              <a:spLocks noChangeAspect="1" noChangeArrowheads="1"/>
            </p:cNvSpPr>
            <p:nvPr/>
          </p:nvSpPr>
          <p:spPr bwMode="auto">
            <a:xfrm>
              <a:off x="4302" y="609"/>
              <a:ext cx="91"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9811" name="Freeform 114">
              <a:extLst>
                <a:ext uri="{FF2B5EF4-FFF2-40B4-BE49-F238E27FC236}">
                  <a16:creationId xmlns:a16="http://schemas.microsoft.com/office/drawing/2014/main" id="{57EA056D-FDE6-44FD-9393-D9CECE1C6739}"/>
                </a:ext>
              </a:extLst>
            </p:cNvPr>
            <p:cNvSpPr>
              <a:spLocks noChangeAspect="1" noChangeArrowheads="1"/>
            </p:cNvSpPr>
            <p:nvPr/>
          </p:nvSpPr>
          <p:spPr bwMode="auto">
            <a:xfrm>
              <a:off x="4572" y="669"/>
              <a:ext cx="91"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grpSp>
      <p:grpSp>
        <p:nvGrpSpPr>
          <p:cNvPr id="29712" name="Group 115">
            <a:extLst>
              <a:ext uri="{FF2B5EF4-FFF2-40B4-BE49-F238E27FC236}">
                <a16:creationId xmlns:a16="http://schemas.microsoft.com/office/drawing/2014/main" id="{0C3B06A7-018B-4029-8B25-A85BCB93646D}"/>
              </a:ext>
            </a:extLst>
          </p:cNvPr>
          <p:cNvGrpSpPr>
            <a:grpSpLocks noChangeAspect="1"/>
          </p:cNvGrpSpPr>
          <p:nvPr/>
        </p:nvGrpSpPr>
        <p:grpSpPr bwMode="auto">
          <a:xfrm>
            <a:off x="6067425" y="1206500"/>
            <a:ext cx="514350" cy="796925"/>
            <a:chOff x="136" y="1587"/>
            <a:chExt cx="884" cy="1366"/>
          </a:xfrm>
        </p:grpSpPr>
        <p:sp>
          <p:nvSpPr>
            <p:cNvPr id="29784" name="Freeform 116">
              <a:extLst>
                <a:ext uri="{FF2B5EF4-FFF2-40B4-BE49-F238E27FC236}">
                  <a16:creationId xmlns:a16="http://schemas.microsoft.com/office/drawing/2014/main" id="{F4DC696B-4FFF-4224-A2B9-B3279E5696A5}"/>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85" name="Freeform 117">
              <a:extLst>
                <a:ext uri="{FF2B5EF4-FFF2-40B4-BE49-F238E27FC236}">
                  <a16:creationId xmlns:a16="http://schemas.microsoft.com/office/drawing/2014/main" id="{D3EE23B8-3AEA-4899-BC9B-8279F0170C3E}"/>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86" name="Freeform 118">
              <a:extLst>
                <a:ext uri="{FF2B5EF4-FFF2-40B4-BE49-F238E27FC236}">
                  <a16:creationId xmlns:a16="http://schemas.microsoft.com/office/drawing/2014/main" id="{29186122-F6A6-430E-AC16-7FA26B476D6B}"/>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87" name="Freeform 119">
              <a:extLst>
                <a:ext uri="{FF2B5EF4-FFF2-40B4-BE49-F238E27FC236}">
                  <a16:creationId xmlns:a16="http://schemas.microsoft.com/office/drawing/2014/main" id="{0BE5D6AA-9379-4817-A9CB-8EE75A4356A1}"/>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9788" name="Picture 120">
              <a:extLst>
                <a:ext uri="{FF2B5EF4-FFF2-40B4-BE49-F238E27FC236}">
                  <a16:creationId xmlns:a16="http://schemas.microsoft.com/office/drawing/2014/main" id="{DA4CC187-774F-4529-931F-172D1ED183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89" name="Freeform 121">
              <a:extLst>
                <a:ext uri="{FF2B5EF4-FFF2-40B4-BE49-F238E27FC236}">
                  <a16:creationId xmlns:a16="http://schemas.microsoft.com/office/drawing/2014/main" id="{DF515492-8126-435D-BAE4-6BD42750AEBF}"/>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90" name="Oval 122">
              <a:extLst>
                <a:ext uri="{FF2B5EF4-FFF2-40B4-BE49-F238E27FC236}">
                  <a16:creationId xmlns:a16="http://schemas.microsoft.com/office/drawing/2014/main" id="{8E80B3BE-6810-4C20-A51E-D8317FDAEB66}"/>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9791" name="Freeform 123">
              <a:extLst>
                <a:ext uri="{FF2B5EF4-FFF2-40B4-BE49-F238E27FC236}">
                  <a16:creationId xmlns:a16="http://schemas.microsoft.com/office/drawing/2014/main" id="{4567CE38-19C3-41DA-B7F4-527A0DC975F7}"/>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92" name="Freeform 124">
              <a:extLst>
                <a:ext uri="{FF2B5EF4-FFF2-40B4-BE49-F238E27FC236}">
                  <a16:creationId xmlns:a16="http://schemas.microsoft.com/office/drawing/2014/main" id="{61F70AEC-712D-4B54-B018-CC1CC2EABBA4}"/>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93" name="Oval 125">
              <a:extLst>
                <a:ext uri="{FF2B5EF4-FFF2-40B4-BE49-F238E27FC236}">
                  <a16:creationId xmlns:a16="http://schemas.microsoft.com/office/drawing/2014/main" id="{AE5569F6-985A-49AE-ACDD-C7ADE912F2FF}"/>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9794" name="Picture 126">
              <a:extLst>
                <a:ext uri="{FF2B5EF4-FFF2-40B4-BE49-F238E27FC236}">
                  <a16:creationId xmlns:a16="http://schemas.microsoft.com/office/drawing/2014/main" id="{0B881AB3-3F8C-4C9B-976E-8853515AC4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5" name="Picture 127">
              <a:extLst>
                <a:ext uri="{FF2B5EF4-FFF2-40B4-BE49-F238E27FC236}">
                  <a16:creationId xmlns:a16="http://schemas.microsoft.com/office/drawing/2014/main" id="{89D51F6E-4622-4F4D-A1DA-1B4439F4F8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6" name="Picture 128">
              <a:extLst>
                <a:ext uri="{FF2B5EF4-FFF2-40B4-BE49-F238E27FC236}">
                  <a16:creationId xmlns:a16="http://schemas.microsoft.com/office/drawing/2014/main" id="{F2310FC0-5F77-40BF-ABC9-4E88749510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7" name="Freeform 129">
              <a:extLst>
                <a:ext uri="{FF2B5EF4-FFF2-40B4-BE49-F238E27FC236}">
                  <a16:creationId xmlns:a16="http://schemas.microsoft.com/office/drawing/2014/main" id="{912CF798-448B-46ED-B7AA-7C1BBC56251A}"/>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9798" name="Picture 130">
              <a:extLst>
                <a:ext uri="{FF2B5EF4-FFF2-40B4-BE49-F238E27FC236}">
                  <a16:creationId xmlns:a16="http://schemas.microsoft.com/office/drawing/2014/main" id="{B5589B7A-F118-4EE8-8913-7C9B8CEDDC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 name="Picture 131">
              <a:extLst>
                <a:ext uri="{FF2B5EF4-FFF2-40B4-BE49-F238E27FC236}">
                  <a16:creationId xmlns:a16="http://schemas.microsoft.com/office/drawing/2014/main" id="{58EC25A0-0F57-4382-ADC1-CD99210331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7" name="正方形/長方形 709">
            <a:extLst>
              <a:ext uri="{FF2B5EF4-FFF2-40B4-BE49-F238E27FC236}">
                <a16:creationId xmlns:a16="http://schemas.microsoft.com/office/drawing/2014/main" id="{CEA30B91-1ED0-4BEC-971B-8AA25E4964A1}"/>
              </a:ext>
            </a:extLst>
          </p:cNvPr>
          <p:cNvSpPr>
            <a:spLocks noChangeAspect="1" noChangeArrowheads="1"/>
          </p:cNvSpPr>
          <p:nvPr/>
        </p:nvSpPr>
        <p:spPr bwMode="auto">
          <a:xfrm>
            <a:off x="188913" y="1631950"/>
            <a:ext cx="7699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Ｑ１１</a:t>
            </a:r>
          </a:p>
        </p:txBody>
      </p:sp>
      <p:sp>
        <p:nvSpPr>
          <p:cNvPr id="246" name="正方形/長方形 709">
            <a:extLst>
              <a:ext uri="{FF2B5EF4-FFF2-40B4-BE49-F238E27FC236}">
                <a16:creationId xmlns:a16="http://schemas.microsoft.com/office/drawing/2014/main" id="{8D0AD28D-6FC4-47BD-AA4C-5B5646652B24}"/>
              </a:ext>
            </a:extLst>
          </p:cNvPr>
          <p:cNvSpPr>
            <a:spLocks noChangeAspect="1" noChangeArrowheads="1"/>
          </p:cNvSpPr>
          <p:nvPr/>
        </p:nvSpPr>
        <p:spPr bwMode="auto">
          <a:xfrm>
            <a:off x="5878513" y="1908175"/>
            <a:ext cx="9350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Ａ１１</a:t>
            </a:r>
          </a:p>
        </p:txBody>
      </p:sp>
      <p:sp>
        <p:nvSpPr>
          <p:cNvPr id="29721" name="テキスト ボックス 718">
            <a:extLst>
              <a:ext uri="{FF2B5EF4-FFF2-40B4-BE49-F238E27FC236}">
                <a16:creationId xmlns:a16="http://schemas.microsoft.com/office/drawing/2014/main" id="{28824EE9-A03D-4C66-A5C5-D00C8813F3B6}"/>
              </a:ext>
            </a:extLst>
          </p:cNvPr>
          <p:cNvSpPr>
            <a:spLocks noChangeArrowheads="1"/>
          </p:cNvSpPr>
          <p:nvPr/>
        </p:nvSpPr>
        <p:spPr bwMode="auto">
          <a:xfrm>
            <a:off x="339725" y="8239125"/>
            <a:ext cx="6145213" cy="833438"/>
          </a:xfrm>
          <a:prstGeom prst="roundRect">
            <a:avLst>
              <a:gd name="adj" fmla="val 16667"/>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800">
                <a:latin typeface="HG丸ｺﾞｼｯｸM-PRO" panose="020F0600000000000000" pitchFamily="50" charset="-128"/>
                <a:ea typeface="HG丸ｺﾞｼｯｸM-PRO" panose="020F0600000000000000" pitchFamily="50" charset="-128"/>
              </a:rPr>
              <a:t>このほかにもご質問等ありましたら、お気軽に沖縄防衛</a:t>
            </a:r>
            <a:endParaRPr lang="en-US" altLang="ja-JP" sz="180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800">
                <a:latin typeface="HG丸ｺﾞｼｯｸM-PRO" panose="020F0600000000000000" pitchFamily="50" charset="-128"/>
                <a:ea typeface="HG丸ｺﾞｼｯｸM-PRO" panose="020F0600000000000000" pitchFamily="50" charset="-128"/>
              </a:rPr>
              <a:t>局までお問い合わせください。</a:t>
            </a:r>
            <a:endParaRPr lang="en-US" altLang="ja-JP" sz="1800">
              <a:latin typeface="HG丸ｺﾞｼｯｸM-PRO" panose="020F0600000000000000" pitchFamily="50" charset="-128"/>
              <a:ea typeface="HG丸ｺﾞｼｯｸM-PRO" panose="020F0600000000000000" pitchFamily="50" charset="-128"/>
            </a:endParaRPr>
          </a:p>
        </p:txBody>
      </p:sp>
      <p:grpSp>
        <p:nvGrpSpPr>
          <p:cNvPr id="29722" name="グループ化 607">
            <a:extLst>
              <a:ext uri="{FF2B5EF4-FFF2-40B4-BE49-F238E27FC236}">
                <a16:creationId xmlns:a16="http://schemas.microsoft.com/office/drawing/2014/main" id="{7889F8A6-C00A-4328-A39E-BC1FB39BC3E8}"/>
              </a:ext>
            </a:extLst>
          </p:cNvPr>
          <p:cNvGrpSpPr>
            <a:grpSpLocks/>
          </p:cNvGrpSpPr>
          <p:nvPr/>
        </p:nvGrpSpPr>
        <p:grpSpPr bwMode="auto">
          <a:xfrm rot="-3600000">
            <a:off x="2608262" y="8134351"/>
            <a:ext cx="174625" cy="95250"/>
            <a:chOff x="5436047" y="135887919"/>
            <a:chExt cx="337484" cy="112464"/>
          </a:xfrm>
        </p:grpSpPr>
        <p:sp>
          <p:nvSpPr>
            <p:cNvPr id="29741" name="二等辺三角形 1224">
              <a:extLst>
                <a:ext uri="{FF2B5EF4-FFF2-40B4-BE49-F238E27FC236}">
                  <a16:creationId xmlns:a16="http://schemas.microsoft.com/office/drawing/2014/main" id="{85C325A1-ADC8-4CA9-8F64-7487330D78C3}"/>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9742" name="直線コネクタ 597">
              <a:extLst>
                <a:ext uri="{FF2B5EF4-FFF2-40B4-BE49-F238E27FC236}">
                  <a16:creationId xmlns:a16="http://schemas.microsoft.com/office/drawing/2014/main" id="{B7B36765-3D0D-491F-8850-513D6BAFBEAB}"/>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9743" name="直線コネクタ 601">
              <a:extLst>
                <a:ext uri="{FF2B5EF4-FFF2-40B4-BE49-F238E27FC236}">
                  <a16:creationId xmlns:a16="http://schemas.microsoft.com/office/drawing/2014/main" id="{F130CED6-EB49-46CB-A2CE-C85078009003}"/>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9723" name="Group 115">
            <a:extLst>
              <a:ext uri="{FF2B5EF4-FFF2-40B4-BE49-F238E27FC236}">
                <a16:creationId xmlns:a16="http://schemas.microsoft.com/office/drawing/2014/main" id="{07840597-BA3A-499F-AB18-87F78EC37C16}"/>
              </a:ext>
            </a:extLst>
          </p:cNvPr>
          <p:cNvGrpSpPr>
            <a:grpSpLocks noChangeAspect="1"/>
          </p:cNvGrpSpPr>
          <p:nvPr/>
        </p:nvGrpSpPr>
        <p:grpSpPr bwMode="auto">
          <a:xfrm>
            <a:off x="2855913" y="6264275"/>
            <a:ext cx="1149350" cy="1781175"/>
            <a:chOff x="136" y="1587"/>
            <a:chExt cx="884" cy="1366"/>
          </a:xfrm>
        </p:grpSpPr>
        <p:sp>
          <p:nvSpPr>
            <p:cNvPr id="29725" name="Freeform 116">
              <a:extLst>
                <a:ext uri="{FF2B5EF4-FFF2-40B4-BE49-F238E27FC236}">
                  <a16:creationId xmlns:a16="http://schemas.microsoft.com/office/drawing/2014/main" id="{38DE888F-1BA7-4CCE-B1DB-C2891BD85FFE}"/>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26" name="Freeform 117">
              <a:extLst>
                <a:ext uri="{FF2B5EF4-FFF2-40B4-BE49-F238E27FC236}">
                  <a16:creationId xmlns:a16="http://schemas.microsoft.com/office/drawing/2014/main" id="{E549B764-F0BB-4A66-9DF2-886C45EBC5E4}"/>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27" name="Freeform 118">
              <a:extLst>
                <a:ext uri="{FF2B5EF4-FFF2-40B4-BE49-F238E27FC236}">
                  <a16:creationId xmlns:a16="http://schemas.microsoft.com/office/drawing/2014/main" id="{6D1BA989-6486-4BDF-A0A4-4A0C2163AA6A}"/>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28" name="Freeform 119">
              <a:extLst>
                <a:ext uri="{FF2B5EF4-FFF2-40B4-BE49-F238E27FC236}">
                  <a16:creationId xmlns:a16="http://schemas.microsoft.com/office/drawing/2014/main" id="{57C63044-0934-4F72-8923-C05CC6799993}"/>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9729" name="Picture 120">
              <a:extLst>
                <a:ext uri="{FF2B5EF4-FFF2-40B4-BE49-F238E27FC236}">
                  <a16:creationId xmlns:a16="http://schemas.microsoft.com/office/drawing/2014/main" id="{67E96762-30B4-4916-8A34-26745255E4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0" name="Freeform 121">
              <a:extLst>
                <a:ext uri="{FF2B5EF4-FFF2-40B4-BE49-F238E27FC236}">
                  <a16:creationId xmlns:a16="http://schemas.microsoft.com/office/drawing/2014/main" id="{497AF049-BD17-4E94-BBF8-88FE41F5C768}"/>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31" name="Oval 122">
              <a:extLst>
                <a:ext uri="{FF2B5EF4-FFF2-40B4-BE49-F238E27FC236}">
                  <a16:creationId xmlns:a16="http://schemas.microsoft.com/office/drawing/2014/main" id="{CBFC7F5E-17CA-432F-9309-961AADCC78B9}"/>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9732" name="Freeform 123">
              <a:extLst>
                <a:ext uri="{FF2B5EF4-FFF2-40B4-BE49-F238E27FC236}">
                  <a16:creationId xmlns:a16="http://schemas.microsoft.com/office/drawing/2014/main" id="{6201D2BD-309A-4DDC-B08D-523E1FA60221}"/>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33" name="Freeform 124">
              <a:extLst>
                <a:ext uri="{FF2B5EF4-FFF2-40B4-BE49-F238E27FC236}">
                  <a16:creationId xmlns:a16="http://schemas.microsoft.com/office/drawing/2014/main" id="{3465EFD1-430A-4F17-BBB4-08FE6B3A48DB}"/>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9734" name="Oval 125">
              <a:extLst>
                <a:ext uri="{FF2B5EF4-FFF2-40B4-BE49-F238E27FC236}">
                  <a16:creationId xmlns:a16="http://schemas.microsoft.com/office/drawing/2014/main" id="{21686DE9-53F6-405C-AA72-2441276B3BAC}"/>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9735" name="Picture 126">
              <a:extLst>
                <a:ext uri="{FF2B5EF4-FFF2-40B4-BE49-F238E27FC236}">
                  <a16:creationId xmlns:a16="http://schemas.microsoft.com/office/drawing/2014/main" id="{81B40559-A180-43E5-A1F9-F9B55E79B6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6" name="Picture 127">
              <a:extLst>
                <a:ext uri="{FF2B5EF4-FFF2-40B4-BE49-F238E27FC236}">
                  <a16:creationId xmlns:a16="http://schemas.microsoft.com/office/drawing/2014/main" id="{52CAD64F-2FC6-499B-AB61-578D68E2F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7" name="Picture 128">
              <a:extLst>
                <a:ext uri="{FF2B5EF4-FFF2-40B4-BE49-F238E27FC236}">
                  <a16:creationId xmlns:a16="http://schemas.microsoft.com/office/drawing/2014/main" id="{36D79E60-0B15-4661-9B2C-86961E05D8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8" name="Freeform 129">
              <a:extLst>
                <a:ext uri="{FF2B5EF4-FFF2-40B4-BE49-F238E27FC236}">
                  <a16:creationId xmlns:a16="http://schemas.microsoft.com/office/drawing/2014/main" id="{AB9575ED-822F-4DBD-B21B-D49683F61D17}"/>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9739" name="Picture 130">
              <a:extLst>
                <a:ext uri="{FF2B5EF4-FFF2-40B4-BE49-F238E27FC236}">
                  <a16:creationId xmlns:a16="http://schemas.microsoft.com/office/drawing/2014/main" id="{882672E5-6863-45E1-9AB5-A8B6FAD081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0" name="Picture 131">
              <a:extLst>
                <a:ext uri="{FF2B5EF4-FFF2-40B4-BE49-F238E27FC236}">
                  <a16:creationId xmlns:a16="http://schemas.microsoft.com/office/drawing/2014/main" id="{534BFA8C-85CB-4CFD-BFA0-9F74A39824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Rectangle 87">
            <a:extLst>
              <a:ext uri="{FF2B5EF4-FFF2-40B4-BE49-F238E27FC236}">
                <a16:creationId xmlns:a16="http://schemas.microsoft.com/office/drawing/2014/main" id="{FE4B6A44-F313-4F53-93B4-A6617A61E303}"/>
              </a:ext>
            </a:extLst>
          </p:cNvPr>
          <p:cNvSpPr>
            <a:spLocks noChangeArrowheads="1"/>
          </p:cNvSpPr>
          <p:nvPr/>
        </p:nvSpPr>
        <p:spPr bwMode="auto">
          <a:xfrm>
            <a:off x="2544763" y="8251825"/>
            <a:ext cx="236537" cy="130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グループ化 22">
            <a:extLst>
              <a:ext uri="{FF2B5EF4-FFF2-40B4-BE49-F238E27FC236}">
                <a16:creationId xmlns:a16="http://schemas.microsoft.com/office/drawing/2014/main" id="{2232E7A8-AEF4-4231-88C5-A72FEDCAC992}"/>
              </a:ext>
            </a:extLst>
          </p:cNvPr>
          <p:cNvGrpSpPr>
            <a:grpSpLocks/>
          </p:cNvGrpSpPr>
          <p:nvPr/>
        </p:nvGrpSpPr>
        <p:grpSpPr bwMode="auto">
          <a:xfrm>
            <a:off x="-1588" y="9682163"/>
            <a:ext cx="6859588" cy="409575"/>
            <a:chOff x="-794" y="9671416"/>
            <a:chExt cx="6858794" cy="409209"/>
          </a:xfrm>
        </p:grpSpPr>
        <p:sp>
          <p:nvSpPr>
            <p:cNvPr id="30741" name="正方形/長方形 23">
              <a:extLst>
                <a:ext uri="{FF2B5EF4-FFF2-40B4-BE49-F238E27FC236}">
                  <a16:creationId xmlns:a16="http://schemas.microsoft.com/office/drawing/2014/main" id="{4586B9E5-0BFF-4673-8729-E47D2FD4CB12}"/>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30742" name="正方形/長方形 24">
              <a:extLst>
                <a:ext uri="{FF2B5EF4-FFF2-40B4-BE49-F238E27FC236}">
                  <a16:creationId xmlns:a16="http://schemas.microsoft.com/office/drawing/2014/main" id="{147DFD0F-904C-4178-A2FF-E322252DA309}"/>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30723" name="Rectangle 9">
            <a:extLst>
              <a:ext uri="{FF2B5EF4-FFF2-40B4-BE49-F238E27FC236}">
                <a16:creationId xmlns:a16="http://schemas.microsoft.com/office/drawing/2014/main" id="{AF0A5B61-063A-49D4-B44A-3DB3819D2EDD}"/>
              </a:ext>
            </a:extLst>
          </p:cNvPr>
          <p:cNvSpPr>
            <a:spLocks noChangeArrowheads="1"/>
          </p:cNvSpPr>
          <p:nvPr/>
        </p:nvSpPr>
        <p:spPr bwMode="auto">
          <a:xfrm>
            <a:off x="0" y="514350"/>
            <a:ext cx="6858000" cy="91344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30724" name="Rectangle 29">
            <a:extLst>
              <a:ext uri="{FF2B5EF4-FFF2-40B4-BE49-F238E27FC236}">
                <a16:creationId xmlns:a16="http://schemas.microsoft.com/office/drawing/2014/main" id="{EE21B772-A97C-436A-8AB0-519144977D48}"/>
              </a:ext>
            </a:extLst>
          </p:cNvPr>
          <p:cNvSpPr>
            <a:spLocks noGrp="1" noChangeArrowheads="1"/>
          </p:cNvSpPr>
          <p:nvPr>
            <p:ph type="title"/>
          </p:nvPr>
        </p:nvSpPr>
        <p:spPr>
          <a:xfrm>
            <a:off x="587375" y="557213"/>
            <a:ext cx="5878513" cy="595312"/>
          </a:xfrm>
        </p:spPr>
        <p:txBody>
          <a:bodyPr/>
          <a:lstStyle/>
          <a:p>
            <a:pPr eaLnBrk="1" hangingPunct="1"/>
            <a:r>
              <a:rPr lang="ja-JP" altLang="en-US" sz="2600">
                <a:solidFill>
                  <a:srgbClr val="5EBAE8"/>
                </a:solidFill>
              </a:rPr>
              <a:t>・</a:t>
            </a:r>
            <a:r>
              <a:rPr lang="ja-JP" altLang="en-US" sz="2600">
                <a:solidFill>
                  <a:schemeClr val="tx1"/>
                </a:solidFill>
              </a:rPr>
              <a:t>関係法令</a:t>
            </a:r>
            <a:r>
              <a:rPr lang="ja-JP" altLang="en-US" sz="2600">
                <a:solidFill>
                  <a:srgbClr val="5EBAE8"/>
                </a:solidFill>
              </a:rPr>
              <a:t>・・・</a:t>
            </a:r>
          </a:p>
        </p:txBody>
      </p:sp>
      <p:sp>
        <p:nvSpPr>
          <p:cNvPr id="30725" name="角丸四角形 629">
            <a:extLst>
              <a:ext uri="{FF2B5EF4-FFF2-40B4-BE49-F238E27FC236}">
                <a16:creationId xmlns:a16="http://schemas.microsoft.com/office/drawing/2014/main" id="{59DC5803-521F-4CBF-A831-8822C12C918F}"/>
              </a:ext>
            </a:extLst>
          </p:cNvPr>
          <p:cNvSpPr>
            <a:spLocks noChangeArrowheads="1"/>
          </p:cNvSpPr>
          <p:nvPr/>
        </p:nvSpPr>
        <p:spPr bwMode="auto">
          <a:xfrm>
            <a:off x="152400" y="1152525"/>
            <a:ext cx="6550025" cy="8386763"/>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ja-JP" b="0"/>
          </a:p>
        </p:txBody>
      </p:sp>
      <p:sp>
        <p:nvSpPr>
          <p:cNvPr id="20485" name="Rectangle 34">
            <a:extLst>
              <a:ext uri="{FF2B5EF4-FFF2-40B4-BE49-F238E27FC236}">
                <a16:creationId xmlns:a16="http://schemas.microsoft.com/office/drawing/2014/main" id="{3CB020B6-09CA-4603-91AB-0E5D6618F10C}"/>
              </a:ext>
            </a:extLst>
          </p:cNvPr>
          <p:cNvSpPr>
            <a:spLocks noChangeArrowheads="1"/>
          </p:cNvSpPr>
          <p:nvPr/>
        </p:nvSpPr>
        <p:spPr bwMode="auto">
          <a:xfrm>
            <a:off x="188913" y="1570038"/>
            <a:ext cx="6480175" cy="778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defRPr/>
            </a:pPr>
            <a:r>
              <a:rPr lang="ja-JP" altLang="en-US" sz="900" b="0"/>
              <a:t>　（移転の補償等）</a:t>
            </a:r>
          </a:p>
          <a:p>
            <a:pPr marL="342900" indent="-342900" eaLnBrk="1" hangingPunct="1">
              <a:spcBef>
                <a:spcPct val="20000"/>
              </a:spcBef>
              <a:defRPr/>
            </a:pPr>
            <a:r>
              <a:rPr lang="ja-JP" altLang="en-US" sz="900" b="0"/>
              <a:t>第５条　国は、政令で定めるところにより第一種区域のうち航空機の離陸、着陸等のひん繁な実施により生ずる音響に起因</a:t>
            </a:r>
            <a:endParaRPr lang="en-US" altLang="ja-JP" sz="900" b="0"/>
          </a:p>
          <a:p>
            <a:pPr marL="342900" indent="-342900" eaLnBrk="1" hangingPunct="1">
              <a:spcBef>
                <a:spcPct val="20000"/>
              </a:spcBef>
              <a:defRPr/>
            </a:pPr>
            <a:r>
              <a:rPr lang="ja-JP" altLang="en-US" sz="900" b="0"/>
              <a:t>　する障害が特に著しいと認めて防衛大臣が指定する区域（以下「第二種区域」という。）に当該指定の際現に所在する建</a:t>
            </a:r>
            <a:endParaRPr lang="en-US" altLang="ja-JP" sz="900" b="0"/>
          </a:p>
          <a:p>
            <a:pPr marL="342900" indent="-342900" eaLnBrk="1" hangingPunct="1">
              <a:spcBef>
                <a:spcPct val="20000"/>
              </a:spcBef>
              <a:defRPr/>
            </a:pPr>
            <a:r>
              <a:rPr lang="ja-JP" altLang="en-US" sz="900" b="0"/>
              <a:t>　物、立木竹その他土地に定着する物件（以下「建物等」という。）の所有者が当該建物等を第二種区域以外の区域に移転</a:t>
            </a:r>
            <a:endParaRPr lang="en-US" altLang="ja-JP" sz="900" b="0"/>
          </a:p>
          <a:p>
            <a:pPr marL="342900" indent="-342900" eaLnBrk="1" hangingPunct="1">
              <a:spcBef>
                <a:spcPct val="20000"/>
              </a:spcBef>
              <a:defRPr/>
            </a:pPr>
            <a:r>
              <a:rPr lang="ja-JP" altLang="en-US" sz="900" b="0"/>
              <a:t>　し、又は除却するときは、当該建物等の所有者及び当該建物等に関する所有権以外の権利を有する者に対し、政令で定め</a:t>
            </a:r>
            <a:endParaRPr lang="en-US" altLang="ja-JP" sz="900" b="0"/>
          </a:p>
          <a:p>
            <a:pPr marL="342900" indent="-342900" eaLnBrk="1" hangingPunct="1">
              <a:spcBef>
                <a:spcPct val="20000"/>
              </a:spcBef>
              <a:defRPr/>
            </a:pPr>
            <a:r>
              <a:rPr lang="ja-JP" altLang="en-US" sz="900" b="0"/>
              <a:t>　</a:t>
            </a:r>
            <a:r>
              <a:rPr lang="ja-JP" altLang="en-US" sz="900" b="0" err="1"/>
              <a:t>る</a:t>
            </a:r>
            <a:r>
              <a:rPr lang="ja-JP" altLang="en-US" sz="900" b="0"/>
              <a:t>ところにより、予算の範囲内において、当該移転又は除却により通常生ずべき損失を補償することができる。</a:t>
            </a:r>
          </a:p>
          <a:p>
            <a:pPr marL="342900" indent="-342900" eaLnBrk="1" hangingPunct="1">
              <a:spcBef>
                <a:spcPct val="20000"/>
              </a:spcBef>
              <a:defRPr/>
            </a:pPr>
            <a:r>
              <a:rPr lang="ja-JP" altLang="en-US" sz="900" b="0"/>
              <a:t>２　国は、政令で定めるところにより、第二種区域に所在する土地の所有者が当該土地の買入れを申し出るときは、予算の</a:t>
            </a:r>
            <a:endParaRPr lang="en-US" altLang="ja-JP" sz="900" b="0"/>
          </a:p>
          <a:p>
            <a:pPr marL="342900" indent="-342900" eaLnBrk="1" hangingPunct="1">
              <a:spcBef>
                <a:spcPct val="20000"/>
              </a:spcBef>
              <a:defRPr/>
            </a:pPr>
            <a:r>
              <a:rPr lang="ja-JP" altLang="en-US" sz="900" b="0"/>
              <a:t>　範囲内において、当該土地を買い入れることができる。</a:t>
            </a:r>
          </a:p>
          <a:p>
            <a:pPr marL="342900" indent="-342900" eaLnBrk="1" hangingPunct="1">
              <a:spcBef>
                <a:spcPct val="20000"/>
              </a:spcBef>
              <a:defRPr/>
            </a:pPr>
            <a:r>
              <a:rPr lang="ja-JP" altLang="en-US" sz="900" b="0"/>
              <a:t>３　国は、地方公共団体その他の者が第二種区域内から住居を移転する者の住宅等の用に供する土地に係る道路、水道、排</a:t>
            </a:r>
            <a:endParaRPr lang="en-US" altLang="ja-JP" sz="900" b="0"/>
          </a:p>
          <a:p>
            <a:pPr marL="342900" indent="-342900" eaLnBrk="1" hangingPunct="1">
              <a:spcBef>
                <a:spcPct val="20000"/>
              </a:spcBef>
              <a:defRPr/>
            </a:pPr>
            <a:r>
              <a:rPr lang="ja-JP" altLang="en-US" sz="900" b="0"/>
              <a:t>　水施設その他の公共施設を整備するときは、予算の範囲内において、その整備に関し助成の措置を採ることができる。</a:t>
            </a:r>
          </a:p>
          <a:p>
            <a:pPr marL="342900" indent="-342900" eaLnBrk="1" hangingPunct="1">
              <a:spcBef>
                <a:spcPct val="20000"/>
              </a:spcBef>
              <a:defRPr/>
            </a:pPr>
            <a:endParaRPr lang="en-US" altLang="ja-JP" sz="900" b="0"/>
          </a:p>
          <a:p>
            <a:pPr marL="342900" indent="-342900" eaLnBrk="1" hangingPunct="1">
              <a:spcBef>
                <a:spcPct val="20000"/>
              </a:spcBef>
              <a:defRPr/>
            </a:pPr>
            <a:r>
              <a:rPr lang="ja-JP" altLang="en-US" sz="900" b="0"/>
              <a:t>附則</a:t>
            </a:r>
          </a:p>
          <a:p>
            <a:pPr marL="342900" indent="-342900" eaLnBrk="1" hangingPunct="1">
              <a:spcBef>
                <a:spcPct val="20000"/>
              </a:spcBef>
              <a:defRPr/>
            </a:pPr>
            <a:r>
              <a:rPr lang="ja-JP" altLang="en-US" sz="900" b="0"/>
              <a:t>　（旧法の廃止に伴う経過措置）</a:t>
            </a:r>
          </a:p>
          <a:p>
            <a:pPr marL="342900" indent="-342900" eaLnBrk="1" hangingPunct="1">
              <a:spcBef>
                <a:spcPct val="20000"/>
              </a:spcBef>
              <a:defRPr/>
            </a:pPr>
            <a:r>
              <a:rPr lang="ja-JP" altLang="en-US" sz="900" b="0"/>
              <a:t>４　この法律の施行の際、現に旧法第５条第１項の規定により指定されている区域は、第５条第１項の規定により指定され</a:t>
            </a:r>
            <a:endParaRPr lang="en-US" altLang="ja-JP" sz="900" b="0"/>
          </a:p>
          <a:p>
            <a:pPr marL="342900" indent="-342900" eaLnBrk="1" hangingPunct="1">
              <a:spcBef>
                <a:spcPct val="20000"/>
              </a:spcBef>
              <a:defRPr/>
            </a:pPr>
            <a:r>
              <a:rPr lang="ja-JP" altLang="en-US" sz="900" b="0"/>
              <a:t>　</a:t>
            </a:r>
            <a:r>
              <a:rPr lang="ja-JP" altLang="en-US" sz="900" b="0" err="1"/>
              <a:t>た</a:t>
            </a:r>
            <a:r>
              <a:rPr lang="ja-JP" altLang="en-US" sz="900" b="0"/>
              <a:t>区域とみなす。この場合において、同項の規定の適用については、当該区域の指定の時は、旧法第５条第１項の規定に</a:t>
            </a:r>
            <a:endParaRPr lang="en-US" altLang="ja-JP" sz="900" b="0"/>
          </a:p>
          <a:p>
            <a:pPr marL="342900" indent="-342900" eaLnBrk="1" hangingPunct="1">
              <a:spcBef>
                <a:spcPct val="20000"/>
              </a:spcBef>
              <a:defRPr/>
            </a:pPr>
            <a:r>
              <a:rPr lang="ja-JP" altLang="en-US" sz="900" b="0"/>
              <a:t>　より当該区域が指定された時とする。</a:t>
            </a:r>
            <a:endParaRPr lang="en-US" altLang="ja-JP" sz="900" b="0"/>
          </a:p>
          <a:p>
            <a:pPr marL="342900" indent="-342900" eaLnBrk="1" hangingPunct="1">
              <a:spcBef>
                <a:spcPct val="20000"/>
              </a:spcBef>
              <a:defRPr/>
            </a:pPr>
            <a:r>
              <a:rPr lang="ja-JP" altLang="en-US" sz="900" b="0"/>
              <a:t>　</a:t>
            </a:r>
            <a:endParaRPr lang="en-US" altLang="ja-JP" sz="900" b="0"/>
          </a:p>
          <a:p>
            <a:pPr marL="342900" indent="-342900" eaLnBrk="1" hangingPunct="1">
              <a:spcBef>
                <a:spcPct val="20000"/>
              </a:spcBef>
              <a:defRPr/>
            </a:pPr>
            <a:endParaRPr lang="en-US" altLang="ja-JP" sz="900" b="0"/>
          </a:p>
          <a:p>
            <a:pPr marL="342900" indent="-342900" eaLnBrk="1" hangingPunct="1">
              <a:spcBef>
                <a:spcPct val="20000"/>
              </a:spcBef>
              <a:defRPr/>
            </a:pPr>
            <a:endParaRPr lang="en-US" altLang="ja-JP" sz="900" b="0"/>
          </a:p>
          <a:p>
            <a:pPr marL="342900" indent="-342900" eaLnBrk="1" hangingPunct="1">
              <a:spcBef>
                <a:spcPct val="20000"/>
              </a:spcBef>
              <a:defRPr/>
            </a:pPr>
            <a:r>
              <a:rPr lang="ja-JP" altLang="en-US" sz="900" b="0"/>
              <a:t>　（移転等の補償の対象とする物件）</a:t>
            </a:r>
          </a:p>
          <a:p>
            <a:pPr marL="342900" indent="-342900" eaLnBrk="1" hangingPunct="1">
              <a:spcBef>
                <a:spcPct val="20000"/>
              </a:spcBef>
              <a:defRPr/>
            </a:pPr>
            <a:r>
              <a:rPr lang="ja-JP" altLang="en-US" sz="900" b="0"/>
              <a:t>第９条　法第５条第１項の規定による補償は、同項に規定する第二種区域のうち法第６条第１項に規定する第三種区域以外</a:t>
            </a:r>
            <a:endParaRPr lang="en-US" altLang="ja-JP" sz="900" b="0"/>
          </a:p>
          <a:p>
            <a:pPr marL="342900" indent="-342900" eaLnBrk="1" hangingPunct="1">
              <a:spcBef>
                <a:spcPct val="20000"/>
              </a:spcBef>
              <a:defRPr/>
            </a:pPr>
            <a:r>
              <a:rPr lang="ja-JP" altLang="en-US" sz="900" b="0"/>
              <a:t>　の区域に所在する立木竹その他土地に定着する物件（建物を除く。）に</a:t>
            </a:r>
            <a:r>
              <a:rPr lang="ja-JP" altLang="en-US" sz="900" b="0" err="1"/>
              <a:t>あつては</a:t>
            </a:r>
            <a:r>
              <a:rPr lang="ja-JP" altLang="en-US" sz="900" b="0"/>
              <a:t>、建物と一体として利用されているもの</a:t>
            </a:r>
            <a:endParaRPr lang="en-US" altLang="ja-JP" sz="900" b="0"/>
          </a:p>
          <a:p>
            <a:pPr marL="342900" indent="-342900" eaLnBrk="1" hangingPunct="1">
              <a:spcBef>
                <a:spcPct val="20000"/>
              </a:spcBef>
              <a:defRPr/>
            </a:pPr>
            <a:r>
              <a:rPr lang="ja-JP" altLang="en-US" sz="900" b="0"/>
              <a:t>　に限り、行うことができる。</a:t>
            </a:r>
          </a:p>
          <a:p>
            <a:pPr marL="342900" indent="-342900" eaLnBrk="1" hangingPunct="1">
              <a:spcBef>
                <a:spcPct val="20000"/>
              </a:spcBef>
              <a:defRPr/>
            </a:pPr>
            <a:endParaRPr lang="en-US" altLang="ja-JP" sz="900" b="0"/>
          </a:p>
          <a:p>
            <a:pPr marL="342900" indent="-342900" eaLnBrk="1" hangingPunct="1">
              <a:spcBef>
                <a:spcPct val="20000"/>
              </a:spcBef>
              <a:defRPr/>
            </a:pPr>
            <a:r>
              <a:rPr lang="ja-JP" altLang="en-US" sz="900" b="0"/>
              <a:t>　（買入れの対象とする土地）</a:t>
            </a:r>
          </a:p>
          <a:p>
            <a:pPr marL="342900" indent="-342900" eaLnBrk="1" hangingPunct="1">
              <a:spcBef>
                <a:spcPct val="20000"/>
              </a:spcBef>
              <a:defRPr/>
            </a:pPr>
            <a:r>
              <a:rPr lang="ja-JP" altLang="en-US" sz="900" b="0"/>
              <a:t>第１０条　法第５条第２項の規定による買入れは、同条第１項に規定する第二種区域のうち法第６条第１項に規定する第三</a:t>
            </a:r>
            <a:endParaRPr lang="en-US" altLang="ja-JP" sz="900" b="0"/>
          </a:p>
          <a:p>
            <a:pPr marL="342900" indent="-342900" eaLnBrk="1" hangingPunct="1">
              <a:spcBef>
                <a:spcPct val="20000"/>
              </a:spcBef>
              <a:defRPr/>
            </a:pPr>
            <a:r>
              <a:rPr lang="ja-JP" altLang="en-US" sz="900" b="0"/>
              <a:t>　種区域以外の区域に所在する土地にあつては、次のいずれかに該当するものに限り、行うことができる。</a:t>
            </a:r>
          </a:p>
          <a:p>
            <a:pPr marL="342900" indent="-342900" eaLnBrk="1" hangingPunct="1">
              <a:spcBef>
                <a:spcPct val="20000"/>
              </a:spcBef>
              <a:defRPr/>
            </a:pPr>
            <a:r>
              <a:rPr lang="ja-JP" altLang="en-US" sz="900" b="0"/>
              <a:t>１　宅地（法第５条第１項の規定による指定の際（法附則第４項の規定により第二種区域とみなされた区域に所在する土地</a:t>
            </a:r>
            <a:endParaRPr lang="en-US" altLang="ja-JP" sz="900" b="0"/>
          </a:p>
          <a:p>
            <a:pPr marL="342900" indent="-342900" eaLnBrk="1" hangingPunct="1">
              <a:spcBef>
                <a:spcPct val="20000"/>
              </a:spcBef>
              <a:defRPr/>
            </a:pPr>
            <a:r>
              <a:rPr lang="ja-JP" altLang="en-US" sz="900" b="0"/>
              <a:t>　に</a:t>
            </a:r>
            <a:r>
              <a:rPr lang="ja-JP" altLang="en-US" sz="900" b="0" err="1"/>
              <a:t>あつては</a:t>
            </a:r>
            <a:r>
              <a:rPr lang="ja-JP" altLang="en-US" sz="900" b="0"/>
              <a:t>、旧防衛施設周辺の整備等に関する法律（昭和４１年法律第１３５号。以下「旧法」という。）第５条第１項</a:t>
            </a:r>
            <a:endParaRPr lang="en-US" altLang="ja-JP" sz="900" b="0"/>
          </a:p>
          <a:p>
            <a:pPr marL="342900" indent="-342900" eaLnBrk="1" hangingPunct="1">
              <a:spcBef>
                <a:spcPct val="20000"/>
              </a:spcBef>
              <a:defRPr/>
            </a:pPr>
            <a:r>
              <a:rPr lang="ja-JP" altLang="en-US" sz="900" b="0"/>
              <a:t>　の規定により当該区域が指定された際）宅地であるものに限る。）</a:t>
            </a:r>
          </a:p>
          <a:p>
            <a:pPr marL="342900" indent="-342900" eaLnBrk="1" hangingPunct="1">
              <a:spcBef>
                <a:spcPct val="20000"/>
              </a:spcBef>
              <a:defRPr/>
            </a:pPr>
            <a:r>
              <a:rPr lang="ja-JP" altLang="en-US" sz="900" b="0"/>
              <a:t>２　法第５条第１項の規定による補償を受けることとなる者が、当該補償に係る物件の移転又は除却により、その物件の所</a:t>
            </a:r>
            <a:endParaRPr lang="en-US" altLang="ja-JP" sz="900" b="0"/>
          </a:p>
          <a:p>
            <a:pPr marL="342900" indent="-342900" eaLnBrk="1" hangingPunct="1">
              <a:spcBef>
                <a:spcPct val="20000"/>
              </a:spcBef>
              <a:defRPr/>
            </a:pPr>
            <a:r>
              <a:rPr lang="ja-JP" altLang="en-US" sz="900" b="0"/>
              <a:t>　</a:t>
            </a:r>
            <a:r>
              <a:rPr lang="ja-JP" altLang="en-US" sz="900" b="0" err="1"/>
              <a:t>在する</a:t>
            </a:r>
            <a:r>
              <a:rPr lang="ja-JP" altLang="en-US" sz="900" b="0"/>
              <a:t>土地以外の土地（前号に掲げる宅地を除く。）でその者の所有に属するものを従来利用していた目的に供すること</a:t>
            </a:r>
            <a:endParaRPr lang="en-US" altLang="ja-JP" sz="900" b="0"/>
          </a:p>
          <a:p>
            <a:pPr marL="342900" indent="-342900" eaLnBrk="1" hangingPunct="1">
              <a:spcBef>
                <a:spcPct val="20000"/>
              </a:spcBef>
              <a:defRPr/>
            </a:pPr>
            <a:r>
              <a:rPr lang="ja-JP" altLang="en-US" sz="900" b="0"/>
              <a:t>　が著しく困難となる場合におけるその土地</a:t>
            </a:r>
            <a:endParaRPr lang="en-US" altLang="ja-JP" sz="900" b="0"/>
          </a:p>
          <a:p>
            <a:pPr marL="342900" indent="-342900" eaLnBrk="1" hangingPunct="1">
              <a:spcBef>
                <a:spcPct val="20000"/>
              </a:spcBef>
              <a:defRPr/>
            </a:pPr>
            <a:endParaRPr lang="ja-JP" altLang="en-US" sz="900" b="0"/>
          </a:p>
          <a:p>
            <a:pPr marL="342900" indent="-342900" eaLnBrk="1" hangingPunct="1">
              <a:spcBef>
                <a:spcPct val="20000"/>
              </a:spcBef>
              <a:defRPr/>
            </a:pPr>
            <a:endParaRPr lang="ja-JP" altLang="en-US" sz="900" b="0"/>
          </a:p>
          <a:p>
            <a:pPr marL="342900" indent="-342900" eaLnBrk="1" hangingPunct="1">
              <a:spcBef>
                <a:spcPct val="20000"/>
              </a:spcBef>
              <a:defRPr/>
            </a:pPr>
            <a:endParaRPr lang="en-US" altLang="ja-JP" sz="900" b="0"/>
          </a:p>
          <a:p>
            <a:pPr marL="342900" indent="-342900" eaLnBrk="1" hangingPunct="1">
              <a:spcBef>
                <a:spcPct val="20000"/>
              </a:spcBef>
              <a:defRPr/>
            </a:pPr>
            <a:r>
              <a:rPr lang="ja-JP" altLang="en-US" sz="900" b="0"/>
              <a:t>　（特定飛行場周辺の移転の補償等）</a:t>
            </a:r>
          </a:p>
          <a:p>
            <a:pPr marL="342900" indent="-342900" eaLnBrk="1" hangingPunct="1">
              <a:spcBef>
                <a:spcPct val="20000"/>
              </a:spcBef>
              <a:defRPr/>
            </a:pPr>
            <a:r>
              <a:rPr lang="ja-JP" altLang="en-US" sz="900" b="0"/>
              <a:t>第５条　防衛施設庁長官は、自衛隊等が使用する飛行場（公共用飛行場周辺における航空機騒音による障害の防止等に関す</a:t>
            </a:r>
            <a:endParaRPr lang="en-US" altLang="ja-JP" sz="900" b="0"/>
          </a:p>
          <a:p>
            <a:pPr marL="342900" indent="-342900" eaLnBrk="1" hangingPunct="1">
              <a:spcBef>
                <a:spcPct val="20000"/>
              </a:spcBef>
              <a:defRPr/>
            </a:pPr>
            <a:r>
              <a:rPr lang="ja-JP" altLang="en-US" sz="900" b="0"/>
              <a:t>　</a:t>
            </a:r>
            <a:r>
              <a:rPr lang="ja-JP" altLang="en-US" sz="900" b="0" err="1"/>
              <a:t>る</a:t>
            </a:r>
            <a:r>
              <a:rPr lang="ja-JP" altLang="en-US" sz="900" b="0"/>
              <a:t>法律（昭和４２年法律第１１０号）第２条に規定する特定飛行場を除く。）で政令で定めるものの周辺における住民の</a:t>
            </a:r>
            <a:endParaRPr lang="en-US" altLang="ja-JP" sz="900" b="0"/>
          </a:p>
          <a:p>
            <a:pPr marL="342900" indent="-342900" eaLnBrk="1" hangingPunct="1">
              <a:spcBef>
                <a:spcPct val="20000"/>
              </a:spcBef>
              <a:defRPr/>
            </a:pPr>
            <a:r>
              <a:rPr lang="ja-JP" altLang="en-US" sz="900" b="0"/>
              <a:t>　こうむる障害の軽減に資するため、当該飛行場の周辺の一定の区域を、政令で定めるところにより、指定することができ</a:t>
            </a:r>
            <a:endParaRPr lang="en-US" altLang="ja-JP" sz="900" b="0"/>
          </a:p>
          <a:p>
            <a:pPr marL="342900" indent="-342900" eaLnBrk="1" hangingPunct="1">
              <a:spcBef>
                <a:spcPct val="20000"/>
              </a:spcBef>
              <a:defRPr/>
            </a:pPr>
            <a:r>
              <a:rPr lang="ja-JP" altLang="en-US" sz="900" b="0"/>
              <a:t>　る。</a:t>
            </a:r>
          </a:p>
          <a:p>
            <a:pPr marL="342900" indent="-342900" eaLnBrk="1" hangingPunct="1">
              <a:spcBef>
                <a:spcPct val="20000"/>
              </a:spcBef>
              <a:defRPr/>
            </a:pPr>
            <a:r>
              <a:rPr lang="ja-JP" altLang="en-US" sz="900" b="0"/>
              <a:t>２　国は、政令で定めるところにより、前項の指定の際現にその指定に係る区域（以下この条において「指定区域」とい</a:t>
            </a:r>
            <a:endParaRPr lang="en-US" altLang="ja-JP" sz="900" b="0"/>
          </a:p>
          <a:p>
            <a:pPr marL="342900" indent="-342900" eaLnBrk="1" hangingPunct="1">
              <a:spcBef>
                <a:spcPct val="20000"/>
              </a:spcBef>
              <a:defRPr/>
            </a:pPr>
            <a:r>
              <a:rPr lang="ja-JP" altLang="en-US" sz="900" b="0"/>
              <a:t>　う。）に所在する建物、立木竹その他土地に定着する物件（以下この項において「建物等」という。）の所有者が当該建</a:t>
            </a:r>
            <a:endParaRPr lang="en-US" altLang="ja-JP" sz="900" b="0"/>
          </a:p>
          <a:p>
            <a:pPr marL="342900" indent="-342900" eaLnBrk="1" hangingPunct="1">
              <a:spcBef>
                <a:spcPct val="20000"/>
              </a:spcBef>
              <a:defRPr/>
            </a:pPr>
            <a:r>
              <a:rPr lang="ja-JP" altLang="en-US" sz="900" b="0"/>
              <a:t>　物等を指定区域以外の区域に移転し、又は除却するときは、当該建物等の所有者及び当該建物等に関する所有権以外の権</a:t>
            </a:r>
            <a:endParaRPr lang="en-US" altLang="ja-JP" sz="900" b="0"/>
          </a:p>
          <a:p>
            <a:pPr marL="342900" indent="-342900" eaLnBrk="1" hangingPunct="1">
              <a:spcBef>
                <a:spcPct val="20000"/>
              </a:spcBef>
              <a:defRPr/>
            </a:pPr>
            <a:r>
              <a:rPr lang="ja-JP" altLang="en-US" sz="900" b="0"/>
              <a:t>　利を有する者に対し、予算の範囲内において、当該移転又は除却により通常生ずべき損失を補償することができる。</a:t>
            </a:r>
          </a:p>
          <a:p>
            <a:pPr marL="342900" indent="-342900" eaLnBrk="1" hangingPunct="1">
              <a:spcBef>
                <a:spcPct val="20000"/>
              </a:spcBef>
              <a:defRPr/>
            </a:pPr>
            <a:r>
              <a:rPr lang="ja-JP" altLang="en-US" sz="900" b="0"/>
              <a:t>３　国は、政令で定めるところにより、指定区域に所在する土地の所有者が当該土地の買入れを申し出るときは、予算の範</a:t>
            </a:r>
            <a:endParaRPr lang="en-US" altLang="ja-JP" sz="900" b="0"/>
          </a:p>
          <a:p>
            <a:pPr marL="342900" indent="-342900" eaLnBrk="1" hangingPunct="1">
              <a:spcBef>
                <a:spcPct val="20000"/>
              </a:spcBef>
              <a:defRPr/>
            </a:pPr>
            <a:r>
              <a:rPr lang="ja-JP" altLang="en-US" sz="900" b="0"/>
              <a:t>　囲内において、当該土地を買い入れることができる。</a:t>
            </a:r>
          </a:p>
          <a:p>
            <a:pPr marL="342900" indent="-342900" eaLnBrk="1" hangingPunct="1">
              <a:spcBef>
                <a:spcPct val="20000"/>
              </a:spcBef>
              <a:defRPr/>
            </a:pPr>
            <a:endParaRPr lang="ja-JP" altLang="en-US" sz="950" b="0"/>
          </a:p>
          <a:p>
            <a:pPr marL="342900" indent="-342900" eaLnBrk="1" hangingPunct="1">
              <a:spcBef>
                <a:spcPct val="20000"/>
              </a:spcBef>
              <a:defRPr/>
            </a:pPr>
            <a:endParaRPr lang="ja-JP" altLang="en-US" sz="950" b="0"/>
          </a:p>
        </p:txBody>
      </p:sp>
      <p:sp>
        <p:nvSpPr>
          <p:cNvPr id="30727" name="円/楕円 52">
            <a:extLst>
              <a:ext uri="{FF2B5EF4-FFF2-40B4-BE49-F238E27FC236}">
                <a16:creationId xmlns:a16="http://schemas.microsoft.com/office/drawing/2014/main" id="{EC4A925B-FF54-44C3-90F9-418A8071C746}"/>
              </a:ext>
            </a:extLst>
          </p:cNvPr>
          <p:cNvSpPr>
            <a:spLocks noChangeArrowheads="1"/>
          </p:cNvSpPr>
          <p:nvPr/>
        </p:nvSpPr>
        <p:spPr bwMode="auto">
          <a:xfrm>
            <a:off x="107950" y="595313"/>
            <a:ext cx="466725" cy="525462"/>
          </a:xfrm>
          <a:prstGeom prst="ellipse">
            <a:avLst/>
          </a:prstGeom>
          <a:solidFill>
            <a:srgbClr val="5EBAE8"/>
          </a:solidFill>
          <a:ln w="25400" algn="ctr">
            <a:solidFill>
              <a:srgbClr val="5EBAE8"/>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４</a:t>
            </a:r>
          </a:p>
        </p:txBody>
      </p:sp>
      <p:grpSp>
        <p:nvGrpSpPr>
          <p:cNvPr id="30728" name="Group 38">
            <a:extLst>
              <a:ext uri="{FF2B5EF4-FFF2-40B4-BE49-F238E27FC236}">
                <a16:creationId xmlns:a16="http://schemas.microsoft.com/office/drawing/2014/main" id="{EFBDF709-667F-4B30-A7D1-6AE7F42C389E}"/>
              </a:ext>
            </a:extLst>
          </p:cNvPr>
          <p:cNvGrpSpPr>
            <a:grpSpLocks noChangeAspect="1"/>
          </p:cNvGrpSpPr>
          <p:nvPr/>
        </p:nvGrpSpPr>
        <p:grpSpPr bwMode="auto">
          <a:xfrm>
            <a:off x="-1588" y="-1588"/>
            <a:ext cx="2519363" cy="436563"/>
            <a:chOff x="2733" y="0"/>
            <a:chExt cx="1587" cy="249"/>
          </a:xfrm>
        </p:grpSpPr>
        <p:sp>
          <p:nvSpPr>
            <p:cNvPr id="30739" name="AutoShape 39">
              <a:extLst>
                <a:ext uri="{FF2B5EF4-FFF2-40B4-BE49-F238E27FC236}">
                  <a16:creationId xmlns:a16="http://schemas.microsoft.com/office/drawing/2014/main" id="{9EC1385F-0E4C-4664-960A-4AB6AC04AF64}"/>
                </a:ext>
              </a:extLst>
            </p:cNvPr>
            <p:cNvSpPr>
              <a:spLocks noChangeAspect="1" noChangeArrowheads="1"/>
            </p:cNvSpPr>
            <p:nvPr/>
          </p:nvSpPr>
          <p:spPr bwMode="auto">
            <a:xfrm>
              <a:off x="2733" y="0"/>
              <a:ext cx="1587" cy="249"/>
            </a:xfrm>
            <a:prstGeom prst="roundRect">
              <a:avLst>
                <a:gd name="adj" fmla="val 16667"/>
              </a:avLst>
            </a:prstGeom>
            <a:solidFill>
              <a:srgbClr val="66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４</a:t>
              </a:r>
              <a:r>
                <a:rPr lang="en-US" altLang="zh-TW" sz="1000">
                  <a:solidFill>
                    <a:schemeClr val="bg1"/>
                  </a:solidFill>
                  <a:latin typeface="HG丸ｺﾞｼｯｸM-PRO" panose="020F0600000000000000" pitchFamily="50" charset="-128"/>
                  <a:ea typeface="HG丸ｺﾞｼｯｸM-PRO" panose="020F0600000000000000" pitchFamily="50" charset="-128"/>
                </a:rPr>
                <a:t>.</a:t>
              </a:r>
              <a:r>
                <a:rPr lang="zh-TW" altLang="en-US" sz="1000">
                  <a:solidFill>
                    <a:schemeClr val="bg1"/>
                  </a:solidFill>
                  <a:latin typeface="HG丸ｺﾞｼｯｸM-PRO" panose="020F0600000000000000" pitchFamily="50" charset="-128"/>
                  <a:ea typeface="HG丸ｺﾞｼｯｸM-PRO" panose="020F0600000000000000" pitchFamily="50" charset="-128"/>
                </a:rPr>
                <a:t>関係</a:t>
              </a:r>
              <a:r>
                <a:rPr lang="ja-JP" altLang="en-US" sz="1000">
                  <a:solidFill>
                    <a:schemeClr val="bg1"/>
                  </a:solidFill>
                  <a:latin typeface="HG丸ｺﾞｼｯｸM-PRO" panose="020F0600000000000000" pitchFamily="50" charset="-128"/>
                  <a:ea typeface="HG丸ｺﾞｼｯｸM-PRO" panose="020F0600000000000000" pitchFamily="50" charset="-128"/>
                </a:rPr>
                <a:t>法令</a:t>
              </a:r>
            </a:p>
          </p:txBody>
        </p:sp>
        <p:sp>
          <p:nvSpPr>
            <p:cNvPr id="30740" name="Line 40">
              <a:extLst>
                <a:ext uri="{FF2B5EF4-FFF2-40B4-BE49-F238E27FC236}">
                  <a16:creationId xmlns:a16="http://schemas.microsoft.com/office/drawing/2014/main" id="{2191BC24-FC21-402F-A6B5-C5E9F28120DD}"/>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0729" name="Group 48">
            <a:extLst>
              <a:ext uri="{FF2B5EF4-FFF2-40B4-BE49-F238E27FC236}">
                <a16:creationId xmlns:a16="http://schemas.microsoft.com/office/drawing/2014/main" id="{7E172D5F-86D8-455D-AE1D-7263AB6C0F56}"/>
              </a:ext>
            </a:extLst>
          </p:cNvPr>
          <p:cNvGrpSpPr>
            <a:grpSpLocks/>
          </p:cNvGrpSpPr>
          <p:nvPr/>
        </p:nvGrpSpPr>
        <p:grpSpPr bwMode="auto">
          <a:xfrm>
            <a:off x="269875" y="1295400"/>
            <a:ext cx="6183313" cy="274638"/>
            <a:chOff x="164" y="816"/>
            <a:chExt cx="3266" cy="173"/>
          </a:xfrm>
        </p:grpSpPr>
        <p:sp>
          <p:nvSpPr>
            <p:cNvPr id="26641" name="Rectangle 46">
              <a:extLst>
                <a:ext uri="{FF2B5EF4-FFF2-40B4-BE49-F238E27FC236}">
                  <a16:creationId xmlns:a16="http://schemas.microsoft.com/office/drawing/2014/main" id="{3EFF0C33-CEA5-4564-BAC2-893E7C3DED20}"/>
                </a:ext>
              </a:extLst>
            </p:cNvPr>
            <p:cNvSpPr>
              <a:spLocks noChangeArrowheads="1"/>
            </p:cNvSpPr>
            <p:nvPr/>
          </p:nvSpPr>
          <p:spPr bwMode="auto">
            <a:xfrm>
              <a:off x="394" y="816"/>
              <a:ext cx="3036" cy="173"/>
            </a:xfrm>
            <a:prstGeom prst="rect">
              <a:avLst/>
            </a:prstGeom>
            <a:solidFill>
              <a:srgbClr val="3366FF"/>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p>
              <a:pPr eaLnBrk="1" hangingPunct="1">
                <a:lnSpc>
                  <a:spcPct val="90000"/>
                </a:lnSpc>
                <a:spcBef>
                  <a:spcPct val="20000"/>
                </a:spcBef>
                <a:defRPr/>
              </a:pPr>
              <a:r>
                <a:rPr lang="ja-JP" altLang="en-US" sz="1050">
                  <a:solidFill>
                    <a:schemeClr val="bg1"/>
                  </a:solidFill>
                </a:rPr>
                <a:t>防衛施設周辺の生活環境の整備等に関する法律（昭和４９年法律第１０１号）（抄）</a:t>
              </a:r>
              <a:endParaRPr lang="ja-JP" altLang="en-US">
                <a:solidFill>
                  <a:schemeClr val="bg1"/>
                </a:solidFill>
              </a:endParaRPr>
            </a:p>
          </p:txBody>
        </p:sp>
        <p:sp>
          <p:nvSpPr>
            <p:cNvPr id="26642" name="Rectangle 47">
              <a:extLst>
                <a:ext uri="{FF2B5EF4-FFF2-40B4-BE49-F238E27FC236}">
                  <a16:creationId xmlns:a16="http://schemas.microsoft.com/office/drawing/2014/main" id="{DAC694C7-5CE1-4659-B3A5-136E44BB6EBC}"/>
                </a:ext>
              </a:extLst>
            </p:cNvPr>
            <p:cNvSpPr>
              <a:spLocks noChangeArrowheads="1"/>
            </p:cNvSpPr>
            <p:nvPr/>
          </p:nvSpPr>
          <p:spPr bwMode="auto">
            <a:xfrm>
              <a:off x="164" y="816"/>
              <a:ext cx="231" cy="173"/>
            </a:xfrm>
            <a:prstGeom prst="rect">
              <a:avLst/>
            </a:prstGeom>
            <a:solidFill>
              <a:srgbClr val="000000"/>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p>
              <a:pPr eaLnBrk="1" hangingPunct="1">
                <a:lnSpc>
                  <a:spcPct val="90000"/>
                </a:lnSpc>
                <a:spcBef>
                  <a:spcPct val="20000"/>
                </a:spcBef>
                <a:defRPr/>
              </a:pPr>
              <a:r>
                <a:rPr lang="ja-JP" altLang="en-US" sz="1050">
                  <a:solidFill>
                    <a:schemeClr val="bg1"/>
                  </a:solidFill>
                  <a:latin typeface="ＭＳ Ｐゴシック" pitchFamily="50" charset="-128"/>
                </a:rPr>
                <a:t>１</a:t>
              </a:r>
            </a:p>
          </p:txBody>
        </p:sp>
      </p:grpSp>
      <p:grpSp>
        <p:nvGrpSpPr>
          <p:cNvPr id="30730" name="Group 49">
            <a:extLst>
              <a:ext uri="{FF2B5EF4-FFF2-40B4-BE49-F238E27FC236}">
                <a16:creationId xmlns:a16="http://schemas.microsoft.com/office/drawing/2014/main" id="{8CFBA4B5-7BE7-4EC5-B0EC-E4AD40EFD5D3}"/>
              </a:ext>
            </a:extLst>
          </p:cNvPr>
          <p:cNvGrpSpPr>
            <a:grpSpLocks/>
          </p:cNvGrpSpPr>
          <p:nvPr/>
        </p:nvGrpSpPr>
        <p:grpSpPr bwMode="auto">
          <a:xfrm>
            <a:off x="188913" y="4476750"/>
            <a:ext cx="6192837" cy="274638"/>
            <a:chOff x="164" y="816"/>
            <a:chExt cx="3901" cy="173"/>
          </a:xfrm>
        </p:grpSpPr>
        <p:sp>
          <p:nvSpPr>
            <p:cNvPr id="26639" name="Rectangle 50">
              <a:extLst>
                <a:ext uri="{FF2B5EF4-FFF2-40B4-BE49-F238E27FC236}">
                  <a16:creationId xmlns:a16="http://schemas.microsoft.com/office/drawing/2014/main" id="{E1CDF5AD-9362-4D27-9D12-7A66E24162DA}"/>
                </a:ext>
              </a:extLst>
            </p:cNvPr>
            <p:cNvSpPr>
              <a:spLocks noChangeArrowheads="1"/>
            </p:cNvSpPr>
            <p:nvPr/>
          </p:nvSpPr>
          <p:spPr bwMode="auto">
            <a:xfrm>
              <a:off x="445" y="816"/>
              <a:ext cx="3620" cy="173"/>
            </a:xfrm>
            <a:prstGeom prst="rect">
              <a:avLst/>
            </a:prstGeom>
            <a:solidFill>
              <a:srgbClr val="3366FF"/>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p>
              <a:pPr eaLnBrk="1" hangingPunct="1">
                <a:lnSpc>
                  <a:spcPct val="90000"/>
                </a:lnSpc>
                <a:spcBef>
                  <a:spcPct val="20000"/>
                </a:spcBef>
                <a:defRPr/>
              </a:pPr>
              <a:r>
                <a:rPr lang="ja-JP" altLang="en-US" sz="1050">
                  <a:solidFill>
                    <a:schemeClr val="bg1"/>
                  </a:solidFill>
                </a:rPr>
                <a:t>防衛施設周辺の生活環境の整備等に関する法律施行令（昭和４９年政令第２２８号）（抄）</a:t>
              </a:r>
              <a:endParaRPr lang="ja-JP" altLang="en-US">
                <a:solidFill>
                  <a:schemeClr val="bg1"/>
                </a:solidFill>
              </a:endParaRPr>
            </a:p>
          </p:txBody>
        </p:sp>
        <p:sp>
          <p:nvSpPr>
            <p:cNvPr id="26640" name="Rectangle 51">
              <a:extLst>
                <a:ext uri="{FF2B5EF4-FFF2-40B4-BE49-F238E27FC236}">
                  <a16:creationId xmlns:a16="http://schemas.microsoft.com/office/drawing/2014/main" id="{272BDBD1-B78F-4CAB-A41A-9A0BBA08B617}"/>
                </a:ext>
              </a:extLst>
            </p:cNvPr>
            <p:cNvSpPr>
              <a:spLocks noChangeArrowheads="1"/>
            </p:cNvSpPr>
            <p:nvPr/>
          </p:nvSpPr>
          <p:spPr bwMode="auto">
            <a:xfrm>
              <a:off x="164" y="816"/>
              <a:ext cx="281" cy="173"/>
            </a:xfrm>
            <a:prstGeom prst="rect">
              <a:avLst/>
            </a:prstGeom>
            <a:solidFill>
              <a:srgbClr val="000000"/>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p>
              <a:pPr eaLnBrk="1" hangingPunct="1">
                <a:lnSpc>
                  <a:spcPct val="90000"/>
                </a:lnSpc>
                <a:spcBef>
                  <a:spcPct val="20000"/>
                </a:spcBef>
                <a:defRPr/>
              </a:pPr>
              <a:r>
                <a:rPr lang="ja-JP" altLang="en-US" sz="1050">
                  <a:solidFill>
                    <a:schemeClr val="bg1"/>
                  </a:solidFill>
                  <a:latin typeface="ＭＳ Ｐゴシック" pitchFamily="50" charset="-128"/>
                </a:rPr>
                <a:t>２</a:t>
              </a:r>
            </a:p>
          </p:txBody>
        </p:sp>
      </p:grpSp>
      <p:sp>
        <p:nvSpPr>
          <p:cNvPr id="30731" name="Rectangle 56">
            <a:extLst>
              <a:ext uri="{FF2B5EF4-FFF2-40B4-BE49-F238E27FC236}">
                <a16:creationId xmlns:a16="http://schemas.microsoft.com/office/drawing/2014/main" id="{8577A031-C851-4EAC-B359-7DCD7A78251B}"/>
              </a:ext>
            </a:extLst>
          </p:cNvPr>
          <p:cNvSpPr>
            <a:spLocks noChangeArrowheads="1"/>
          </p:cNvSpPr>
          <p:nvPr/>
        </p:nvSpPr>
        <p:spPr bwMode="auto">
          <a:xfrm>
            <a:off x="0" y="9864725"/>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- 11 -</a:t>
            </a:r>
          </a:p>
        </p:txBody>
      </p:sp>
      <p:grpSp>
        <p:nvGrpSpPr>
          <p:cNvPr id="30732" name="Group 49">
            <a:extLst>
              <a:ext uri="{FF2B5EF4-FFF2-40B4-BE49-F238E27FC236}">
                <a16:creationId xmlns:a16="http://schemas.microsoft.com/office/drawing/2014/main" id="{6D6504A1-68F6-4E68-A48C-90CB3C3A9616}"/>
              </a:ext>
            </a:extLst>
          </p:cNvPr>
          <p:cNvGrpSpPr>
            <a:grpSpLocks/>
          </p:cNvGrpSpPr>
          <p:nvPr/>
        </p:nvGrpSpPr>
        <p:grpSpPr bwMode="auto">
          <a:xfrm>
            <a:off x="188913" y="7272338"/>
            <a:ext cx="6192837" cy="274637"/>
            <a:chOff x="164" y="816"/>
            <a:chExt cx="3266" cy="173"/>
          </a:xfrm>
        </p:grpSpPr>
        <p:sp>
          <p:nvSpPr>
            <p:cNvPr id="26637" name="Rectangle 50">
              <a:extLst>
                <a:ext uri="{FF2B5EF4-FFF2-40B4-BE49-F238E27FC236}">
                  <a16:creationId xmlns:a16="http://schemas.microsoft.com/office/drawing/2014/main" id="{518AD725-1E0E-4BE8-ACEC-6FB8FF2A0F78}"/>
                </a:ext>
              </a:extLst>
            </p:cNvPr>
            <p:cNvSpPr>
              <a:spLocks noChangeArrowheads="1"/>
            </p:cNvSpPr>
            <p:nvPr/>
          </p:nvSpPr>
          <p:spPr bwMode="auto">
            <a:xfrm>
              <a:off x="399" y="816"/>
              <a:ext cx="3031" cy="173"/>
            </a:xfrm>
            <a:prstGeom prst="rect">
              <a:avLst/>
            </a:prstGeom>
            <a:solidFill>
              <a:srgbClr val="3366FF"/>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p>
              <a:pPr eaLnBrk="1" hangingPunct="1">
                <a:lnSpc>
                  <a:spcPct val="90000"/>
                </a:lnSpc>
                <a:spcBef>
                  <a:spcPct val="20000"/>
                </a:spcBef>
                <a:defRPr/>
              </a:pPr>
              <a:r>
                <a:rPr lang="en-US" altLang="ja-JP" sz="1050">
                  <a:solidFill>
                    <a:schemeClr val="bg1"/>
                  </a:solidFill>
                </a:rPr>
                <a:t>【</a:t>
              </a:r>
              <a:r>
                <a:rPr lang="ja-JP" altLang="en-US" sz="1050">
                  <a:solidFill>
                    <a:schemeClr val="bg1"/>
                  </a:solidFill>
                </a:rPr>
                <a:t>参考：旧法</a:t>
              </a:r>
              <a:r>
                <a:rPr lang="en-US" altLang="ja-JP" sz="1050">
                  <a:solidFill>
                    <a:schemeClr val="bg1"/>
                  </a:solidFill>
                </a:rPr>
                <a:t>】</a:t>
              </a:r>
              <a:r>
                <a:rPr lang="ja-JP" altLang="en-US" sz="1050">
                  <a:solidFill>
                    <a:schemeClr val="bg1"/>
                  </a:solidFill>
                </a:rPr>
                <a:t>防衛施設周辺の整備等に関する法律（昭和４１年法律第１３５号）（抄）</a:t>
              </a:r>
              <a:endParaRPr lang="ja-JP" altLang="en-US" sz="1600">
                <a:solidFill>
                  <a:schemeClr val="bg1"/>
                </a:solidFill>
              </a:endParaRPr>
            </a:p>
          </p:txBody>
        </p:sp>
        <p:sp>
          <p:nvSpPr>
            <p:cNvPr id="26638" name="Rectangle 51">
              <a:extLst>
                <a:ext uri="{FF2B5EF4-FFF2-40B4-BE49-F238E27FC236}">
                  <a16:creationId xmlns:a16="http://schemas.microsoft.com/office/drawing/2014/main" id="{378F3E9A-639B-4A14-9006-3A3CFFD47E93}"/>
                </a:ext>
              </a:extLst>
            </p:cNvPr>
            <p:cNvSpPr>
              <a:spLocks noChangeArrowheads="1"/>
            </p:cNvSpPr>
            <p:nvPr/>
          </p:nvSpPr>
          <p:spPr bwMode="auto">
            <a:xfrm>
              <a:off x="164" y="816"/>
              <a:ext cx="235" cy="173"/>
            </a:xfrm>
            <a:prstGeom prst="rect">
              <a:avLst/>
            </a:prstGeom>
            <a:solidFill>
              <a:srgbClr val="000000"/>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p>
              <a:pPr eaLnBrk="1" hangingPunct="1">
                <a:lnSpc>
                  <a:spcPct val="90000"/>
                </a:lnSpc>
                <a:spcBef>
                  <a:spcPct val="20000"/>
                </a:spcBef>
                <a:defRPr/>
              </a:pPr>
              <a:r>
                <a:rPr lang="ja-JP" altLang="en-US" sz="1050">
                  <a:solidFill>
                    <a:schemeClr val="bg1"/>
                  </a:solidFill>
                  <a:latin typeface="ＭＳ Ｐゴシック" pitchFamily="50" charset="-128"/>
                </a:rPr>
                <a:t>３</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6E4F4EA-DCC2-4666-BF49-5023E7DB4D6B}"/>
              </a:ext>
            </a:extLst>
          </p:cNvPr>
          <p:cNvSpPr>
            <a:spLocks noChangeArrowheads="1"/>
          </p:cNvSpPr>
          <p:nvPr/>
        </p:nvSpPr>
        <p:spPr bwMode="auto">
          <a:xfrm>
            <a:off x="0" y="503238"/>
            <a:ext cx="6858000" cy="9097962"/>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31747" name="角丸四角形 179">
            <a:extLst>
              <a:ext uri="{FF2B5EF4-FFF2-40B4-BE49-F238E27FC236}">
                <a16:creationId xmlns:a16="http://schemas.microsoft.com/office/drawing/2014/main" id="{01D8175A-E3FD-4548-A064-C23EA21ACAD3}"/>
              </a:ext>
            </a:extLst>
          </p:cNvPr>
          <p:cNvSpPr>
            <a:spLocks noChangeArrowheads="1"/>
          </p:cNvSpPr>
          <p:nvPr/>
        </p:nvSpPr>
        <p:spPr bwMode="auto">
          <a:xfrm>
            <a:off x="155644" y="1314450"/>
            <a:ext cx="6550025" cy="8169275"/>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en-US" altLang="ja-JP" sz="1600" b="0">
                <a:latin typeface="HG丸ｺﾞｼｯｸM-PRO" panose="020F0600000000000000" pitchFamily="50" charset="-128"/>
                <a:ea typeface="HG丸ｺﾞｼｯｸM-PRO" panose="020F0600000000000000" pitchFamily="50" charset="-128"/>
              </a:rPr>
              <a:t> </a:t>
            </a:r>
            <a:endParaRPr lang="ja-JP" altLang="en-US" sz="1600" b="0">
              <a:latin typeface="HG丸ｺﾞｼｯｸM-PRO" panose="020F0600000000000000" pitchFamily="50" charset="-128"/>
              <a:ea typeface="HG丸ｺﾞｼｯｸM-PRO" panose="020F0600000000000000" pitchFamily="50" charset="-128"/>
            </a:endParaRPr>
          </a:p>
        </p:txBody>
      </p:sp>
      <p:grpSp>
        <p:nvGrpSpPr>
          <p:cNvPr id="31748" name="グループ化 171">
            <a:extLst>
              <a:ext uri="{FF2B5EF4-FFF2-40B4-BE49-F238E27FC236}">
                <a16:creationId xmlns:a16="http://schemas.microsoft.com/office/drawing/2014/main" id="{DFDCE10F-1CCF-4CD8-BFB5-74063B82AAAB}"/>
              </a:ext>
            </a:extLst>
          </p:cNvPr>
          <p:cNvGrpSpPr>
            <a:grpSpLocks/>
          </p:cNvGrpSpPr>
          <p:nvPr/>
        </p:nvGrpSpPr>
        <p:grpSpPr bwMode="auto">
          <a:xfrm>
            <a:off x="-1588" y="9671050"/>
            <a:ext cx="6859588" cy="409575"/>
            <a:chOff x="-794" y="9671416"/>
            <a:chExt cx="6858794" cy="409209"/>
          </a:xfrm>
        </p:grpSpPr>
        <p:sp>
          <p:nvSpPr>
            <p:cNvPr id="85" name="正方形/長方形 172">
              <a:extLst>
                <a:ext uri="{FF2B5EF4-FFF2-40B4-BE49-F238E27FC236}">
                  <a16:creationId xmlns:a16="http://schemas.microsoft.com/office/drawing/2014/main" id="{797E916A-022F-416E-8B66-DBA443C29D64}"/>
                </a:ext>
              </a:extLst>
            </p:cNvPr>
            <p:cNvSpPr>
              <a:spLocks noChangeArrowheads="1"/>
            </p:cNvSpPr>
            <p:nvPr/>
          </p:nvSpPr>
          <p:spPr bwMode="auto">
            <a:xfrm>
              <a:off x="794" y="9793545"/>
              <a:ext cx="6857206" cy="287080"/>
            </a:xfrm>
            <a:prstGeom prst="rect">
              <a:avLst/>
            </a:prstGeom>
            <a:solidFill>
              <a:srgbClr val="99CCFF"/>
            </a:solidFill>
            <a:ln w="9525" algn="ctr">
              <a:solidFill>
                <a:srgbClr val="BBE0E3">
                  <a:lumMod val="90000"/>
                </a:srgbClr>
              </a:solidFill>
              <a:round/>
              <a:headEnd/>
              <a:tailEnd/>
            </a:ln>
          </p:spPr>
          <p:txBody>
            <a:bodyPr/>
            <a:lstStyle/>
            <a:p>
              <a:pPr eaLnBrk="1" hangingPunct="1">
                <a:lnSpc>
                  <a:spcPct val="90000"/>
                </a:lnSpc>
                <a:spcBef>
                  <a:spcPct val="20000"/>
                </a:spcBef>
                <a:defRPr/>
              </a:pPr>
              <a:endParaRPr kumimoji="0" lang="ja-JP" altLang="en-US" kern="0">
                <a:solidFill>
                  <a:srgbClr val="000000"/>
                </a:solidFill>
              </a:endParaRPr>
            </a:p>
          </p:txBody>
        </p:sp>
        <p:sp>
          <p:nvSpPr>
            <p:cNvPr id="86" name="正方形/長方形 173">
              <a:extLst>
                <a:ext uri="{FF2B5EF4-FFF2-40B4-BE49-F238E27FC236}">
                  <a16:creationId xmlns:a16="http://schemas.microsoft.com/office/drawing/2014/main" id="{B069D77F-FF51-45F1-A314-006A5C07CFBD}"/>
                </a:ext>
              </a:extLst>
            </p:cNvPr>
            <p:cNvSpPr>
              <a:spLocks noChangeArrowheads="1"/>
            </p:cNvSpPr>
            <p:nvPr/>
          </p:nvSpPr>
          <p:spPr bwMode="auto">
            <a:xfrm>
              <a:off x="-794" y="9671416"/>
              <a:ext cx="6857207" cy="76132"/>
            </a:xfrm>
            <a:prstGeom prst="rect">
              <a:avLst/>
            </a:prstGeom>
            <a:solidFill>
              <a:srgbClr val="99CCFF"/>
            </a:solidFill>
            <a:ln w="9525" algn="ctr">
              <a:solidFill>
                <a:srgbClr val="BBE0E3">
                  <a:lumMod val="90000"/>
                </a:srgbClr>
              </a:solidFill>
              <a:round/>
              <a:headEnd/>
              <a:tailEnd/>
            </a:ln>
          </p:spPr>
          <p:txBody>
            <a:bodyPr/>
            <a:lstStyle/>
            <a:p>
              <a:pPr eaLnBrk="1" hangingPunct="1">
                <a:lnSpc>
                  <a:spcPct val="90000"/>
                </a:lnSpc>
                <a:spcBef>
                  <a:spcPct val="20000"/>
                </a:spcBef>
                <a:defRPr/>
              </a:pPr>
              <a:endParaRPr kumimoji="0" lang="ja-JP" altLang="en-US" kern="0">
                <a:solidFill>
                  <a:srgbClr val="000000"/>
                </a:solidFill>
              </a:endParaRPr>
            </a:p>
          </p:txBody>
        </p:sp>
      </p:grpSp>
      <p:sp>
        <p:nvSpPr>
          <p:cNvPr id="31749" name="Rectangle 56">
            <a:extLst>
              <a:ext uri="{FF2B5EF4-FFF2-40B4-BE49-F238E27FC236}">
                <a16:creationId xmlns:a16="http://schemas.microsoft.com/office/drawing/2014/main" id="{739F0F04-5940-4190-9337-624349D17CBB}"/>
              </a:ext>
            </a:extLst>
          </p:cNvPr>
          <p:cNvSpPr>
            <a:spLocks noChangeArrowheads="1"/>
          </p:cNvSpPr>
          <p:nvPr/>
        </p:nvSpPr>
        <p:spPr bwMode="auto">
          <a:xfrm>
            <a:off x="6237288" y="9864725"/>
            <a:ext cx="620712"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- 12 -</a:t>
            </a:r>
          </a:p>
        </p:txBody>
      </p:sp>
      <p:sp>
        <p:nvSpPr>
          <p:cNvPr id="31750" name="Rectangle 10">
            <a:extLst>
              <a:ext uri="{FF2B5EF4-FFF2-40B4-BE49-F238E27FC236}">
                <a16:creationId xmlns:a16="http://schemas.microsoft.com/office/drawing/2014/main" id="{36B10D41-A6CC-4DFB-8B6C-1822BD4DCC88}"/>
              </a:ext>
            </a:extLst>
          </p:cNvPr>
          <p:cNvSpPr>
            <a:spLocks noChangeArrowheads="1"/>
          </p:cNvSpPr>
          <p:nvPr/>
        </p:nvSpPr>
        <p:spPr bwMode="auto">
          <a:xfrm>
            <a:off x="611188" y="647700"/>
            <a:ext cx="587851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2600">
                <a:solidFill>
                  <a:srgbClr val="0000FF"/>
                </a:solidFill>
                <a:latin typeface="HG丸ｺﾞｼｯｸM-PRO" panose="020F0600000000000000" pitchFamily="50" charset="-128"/>
                <a:ea typeface="HG丸ｺﾞｼｯｸM-PRO" panose="020F0600000000000000" pitchFamily="50" charset="-128"/>
              </a:rPr>
              <a:t>・</a:t>
            </a:r>
            <a:r>
              <a:rPr lang="ja-JP" altLang="en-US" sz="2600">
                <a:latin typeface="AR丸ゴシック体M" panose="020F0609000000000000" pitchFamily="49" charset="-128"/>
                <a:ea typeface="AR丸ゴシック体M" panose="020F0609000000000000" pitchFamily="49" charset="-128"/>
              </a:rPr>
              <a:t>税金の優遇措置</a:t>
            </a:r>
            <a:r>
              <a:rPr lang="ja-JP" altLang="en-US" sz="2600">
                <a:solidFill>
                  <a:srgbClr val="0000FF"/>
                </a:solidFill>
                <a:latin typeface="HG丸ｺﾞｼｯｸM-PRO" panose="020F0600000000000000" pitchFamily="50" charset="-128"/>
                <a:ea typeface="HG丸ｺﾞｼｯｸM-PRO" panose="020F0600000000000000" pitchFamily="50" charset="-128"/>
              </a:rPr>
              <a:t>・・・</a:t>
            </a:r>
          </a:p>
        </p:txBody>
      </p:sp>
      <p:sp>
        <p:nvSpPr>
          <p:cNvPr id="31751" name="円/楕円 175">
            <a:extLst>
              <a:ext uri="{FF2B5EF4-FFF2-40B4-BE49-F238E27FC236}">
                <a16:creationId xmlns:a16="http://schemas.microsoft.com/office/drawing/2014/main" id="{6415F2C5-7BD9-43C5-90E3-5B5B53E2C4E3}"/>
              </a:ext>
            </a:extLst>
          </p:cNvPr>
          <p:cNvSpPr>
            <a:spLocks noChangeAspect="1"/>
          </p:cNvSpPr>
          <p:nvPr/>
        </p:nvSpPr>
        <p:spPr bwMode="auto">
          <a:xfrm>
            <a:off x="107950" y="693738"/>
            <a:ext cx="468313" cy="515937"/>
          </a:xfrm>
          <a:prstGeom prst="ellipse">
            <a:avLst/>
          </a:prstGeom>
          <a:solidFill>
            <a:srgbClr val="0000FF"/>
          </a:solidFill>
          <a:ln w="25400" algn="ctr">
            <a:solidFill>
              <a:srgbClr val="0000FF"/>
            </a:solidFill>
            <a:round/>
            <a:headEnd/>
            <a:tailEnd/>
          </a:ln>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５</a:t>
            </a:r>
            <a:endParaRPr lang="en-US" altLang="ja-JP" sz="2000">
              <a:solidFill>
                <a:schemeClr val="bg1"/>
              </a:solidFill>
              <a:latin typeface="HG丸ｺﾞｼｯｸM-PRO" panose="020F0600000000000000" pitchFamily="50" charset="-128"/>
              <a:ea typeface="HG丸ｺﾞｼｯｸM-PRO" panose="020F0600000000000000" pitchFamily="50" charset="-128"/>
            </a:endParaRPr>
          </a:p>
        </p:txBody>
      </p:sp>
      <p:grpSp>
        <p:nvGrpSpPr>
          <p:cNvPr id="31752" name="Group 38">
            <a:extLst>
              <a:ext uri="{FF2B5EF4-FFF2-40B4-BE49-F238E27FC236}">
                <a16:creationId xmlns:a16="http://schemas.microsoft.com/office/drawing/2014/main" id="{FB6C7CB6-50D7-46F6-B428-2F9B8CB74C94}"/>
              </a:ext>
            </a:extLst>
          </p:cNvPr>
          <p:cNvGrpSpPr>
            <a:grpSpLocks noChangeAspect="1"/>
          </p:cNvGrpSpPr>
          <p:nvPr/>
        </p:nvGrpSpPr>
        <p:grpSpPr bwMode="auto">
          <a:xfrm>
            <a:off x="4338638" y="0"/>
            <a:ext cx="2519362" cy="436563"/>
            <a:chOff x="2733" y="0"/>
            <a:chExt cx="1587" cy="249"/>
          </a:xfrm>
        </p:grpSpPr>
        <p:sp>
          <p:nvSpPr>
            <p:cNvPr id="31772" name="AutoShape 39">
              <a:extLst>
                <a:ext uri="{FF2B5EF4-FFF2-40B4-BE49-F238E27FC236}">
                  <a16:creationId xmlns:a16="http://schemas.microsoft.com/office/drawing/2014/main" id="{CE171BFE-619A-4FB6-B548-2DFACA298195}"/>
                </a:ext>
              </a:extLst>
            </p:cNvPr>
            <p:cNvSpPr>
              <a:spLocks noChangeAspect="1" noChangeArrowheads="1"/>
            </p:cNvSpPr>
            <p:nvPr/>
          </p:nvSpPr>
          <p:spPr bwMode="auto">
            <a:xfrm>
              <a:off x="2733" y="0"/>
              <a:ext cx="1587" cy="249"/>
            </a:xfrm>
            <a:prstGeom prst="roundRect">
              <a:avLst>
                <a:gd name="adj" fmla="val 16667"/>
              </a:avLst>
            </a:prstGeom>
            <a:solidFill>
              <a:srgbClr val="0000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５</a:t>
              </a:r>
              <a:r>
                <a:rPr lang="en-US" altLang="zh-TW"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税金の優遇措置</a:t>
              </a:r>
            </a:p>
          </p:txBody>
        </p:sp>
        <p:sp>
          <p:nvSpPr>
            <p:cNvPr id="31773" name="Line 40">
              <a:extLst>
                <a:ext uri="{FF2B5EF4-FFF2-40B4-BE49-F238E27FC236}">
                  <a16:creationId xmlns:a16="http://schemas.microsoft.com/office/drawing/2014/main" id="{A54312A9-068C-4CA1-A588-681369F39939}"/>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 name="Rectangle 46">
            <a:extLst>
              <a:ext uri="{FF2B5EF4-FFF2-40B4-BE49-F238E27FC236}">
                <a16:creationId xmlns:a16="http://schemas.microsoft.com/office/drawing/2014/main" id="{5AEFC155-4542-4B69-BEBB-2E04679C9A07}"/>
              </a:ext>
            </a:extLst>
          </p:cNvPr>
          <p:cNvSpPr>
            <a:spLocks noChangeArrowheads="1"/>
          </p:cNvSpPr>
          <p:nvPr/>
        </p:nvSpPr>
        <p:spPr bwMode="auto">
          <a:xfrm>
            <a:off x="335618" y="2316321"/>
            <a:ext cx="6201771" cy="270892"/>
          </a:xfrm>
          <a:prstGeom prst="rect">
            <a:avLst/>
          </a:prstGeom>
          <a:solidFill>
            <a:srgbClr val="3366FF"/>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p>
            <a:pPr algn="ctr" eaLnBrk="1" hangingPunct="1">
              <a:lnSpc>
                <a:spcPct val="90000"/>
              </a:lnSpc>
              <a:spcBef>
                <a:spcPct val="20000"/>
              </a:spcBef>
              <a:defRPr/>
            </a:pPr>
            <a:r>
              <a:rPr lang="ja-JP" altLang="en-US">
                <a:solidFill>
                  <a:schemeClr val="bg1"/>
                </a:solidFill>
              </a:rPr>
              <a:t>２</a:t>
            </a:r>
            <a:r>
              <a:rPr lang="en-US" altLang="ja-JP">
                <a:solidFill>
                  <a:schemeClr val="bg1"/>
                </a:solidFill>
              </a:rPr>
              <a:t>,</a:t>
            </a:r>
            <a:r>
              <a:rPr lang="ja-JP" altLang="en-US">
                <a:solidFill>
                  <a:schemeClr val="bg1"/>
                </a:solidFill>
              </a:rPr>
              <a:t>０００万円の特別控除</a:t>
            </a:r>
            <a:r>
              <a:rPr lang="en-US" altLang="ja-JP">
                <a:solidFill>
                  <a:schemeClr val="bg1"/>
                </a:solidFill>
              </a:rPr>
              <a:t>【</a:t>
            </a:r>
            <a:r>
              <a:rPr lang="ja-JP" altLang="en-US">
                <a:solidFill>
                  <a:schemeClr val="bg1"/>
                </a:solidFill>
              </a:rPr>
              <a:t>所得税、法人税</a:t>
            </a:r>
            <a:r>
              <a:rPr lang="en-US" altLang="ja-JP">
                <a:solidFill>
                  <a:schemeClr val="bg1"/>
                </a:solidFill>
              </a:rPr>
              <a:t>】</a:t>
            </a:r>
          </a:p>
        </p:txBody>
      </p:sp>
      <p:sp>
        <p:nvSpPr>
          <p:cNvPr id="31755" name="正方形/長方形 19">
            <a:extLst>
              <a:ext uri="{FF2B5EF4-FFF2-40B4-BE49-F238E27FC236}">
                <a16:creationId xmlns:a16="http://schemas.microsoft.com/office/drawing/2014/main" id="{F5B9EA6E-96C4-4837-BA4B-5AF2148AD780}"/>
              </a:ext>
            </a:extLst>
          </p:cNvPr>
          <p:cNvSpPr>
            <a:spLocks noChangeArrowheads="1"/>
          </p:cNvSpPr>
          <p:nvPr/>
        </p:nvSpPr>
        <p:spPr bwMode="auto">
          <a:xfrm>
            <a:off x="196912" y="2709712"/>
            <a:ext cx="6084000" cy="1765474"/>
          </a:xfrm>
          <a:prstGeom prst="rect">
            <a:avLst/>
          </a:prstGeom>
          <a:noFill/>
          <a:ln w="9525">
            <a:noFill/>
            <a:miter lim="800000"/>
            <a:headEnd/>
            <a:tailEnd/>
          </a:ln>
          <a:extLst/>
        </p:spPr>
        <p:txBody>
          <a:bodyPr wrap="square" lIns="360000" tIns="36000" rIns="144000" bIns="36000">
            <a:spAutoFit/>
          </a:bodyPr>
          <a:lstStyle>
            <a:lvl1pPr marL="179388" indent="-179388" defTabSz="652463">
              <a:defRPr kumimoji="1" sz="1400" b="1">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652463">
              <a:defRPr kumimoji="1" sz="1400" b="1">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652463">
              <a:defRPr kumimoji="1" sz="1400" b="1">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652463">
              <a:defRPr kumimoji="1" sz="1400" b="1">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652463">
              <a:defRPr kumimoji="1" sz="1400" b="1">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9pPr>
          </a:lstStyle>
          <a:p>
            <a:pPr marL="285750" indent="-285750">
              <a:buFont typeface="Wingdings" panose="05000000000000000000" pitchFamily="2" charset="2"/>
              <a:buChar char="u"/>
            </a:pPr>
            <a:r>
              <a:rPr lang="ja-JP" altLang="en-US" u="sng"/>
              <a:t>措置の内容</a:t>
            </a:r>
            <a:endParaRPr lang="en-US" altLang="ja-JP" u="sng"/>
          </a:p>
          <a:p>
            <a:pPr marL="542925" indent="-277813">
              <a:buFont typeface="Wingdings" panose="05000000000000000000" pitchFamily="2" charset="2"/>
              <a:buChar char="Ø"/>
            </a:pPr>
            <a:r>
              <a:rPr lang="ja-JP" altLang="en-US" b="0"/>
              <a:t>土地を国に譲渡した場合</a:t>
            </a:r>
            <a:r>
              <a:rPr lang="en-US" altLang="ja-JP" sz="1200" b="0"/>
              <a:t>(※)</a:t>
            </a:r>
            <a:r>
              <a:rPr lang="ja-JP" altLang="en-US" b="0"/>
              <a:t>に、その譲渡所得の金額から</a:t>
            </a:r>
            <a:r>
              <a:rPr lang="ja-JP" altLang="en-US" u="sng">
                <a:solidFill>
                  <a:srgbClr val="FF0000"/>
                </a:solidFill>
              </a:rPr>
              <a:t>最大２</a:t>
            </a:r>
            <a:r>
              <a:rPr lang="en-US" altLang="ja-JP" u="sng">
                <a:solidFill>
                  <a:srgbClr val="FF0000"/>
                </a:solidFill>
              </a:rPr>
              <a:t>,</a:t>
            </a:r>
            <a:r>
              <a:rPr lang="ja-JP" altLang="en-US" u="sng">
                <a:solidFill>
                  <a:srgbClr val="FF0000"/>
                </a:solidFill>
              </a:rPr>
              <a:t>０００万円の控除</a:t>
            </a:r>
            <a:r>
              <a:rPr lang="ja-JP" altLang="en-US" b="0"/>
              <a:t>ができます。</a:t>
            </a:r>
            <a:endParaRPr lang="en-US" altLang="ja-JP" b="0"/>
          </a:p>
          <a:p>
            <a:pPr marL="828675" lvl="1" indent="-265113">
              <a:buFont typeface="ＭＳ ゴシック" panose="020B0609070205080204" pitchFamily="49" charset="-128"/>
              <a:buChar char="※"/>
            </a:pPr>
            <a:r>
              <a:rPr lang="ja-JP" altLang="en-US" sz="1200" b="0"/>
              <a:t>最初に土地を国に譲渡した年に限っての適用となります。</a:t>
            </a:r>
            <a:endParaRPr lang="en-US" altLang="ja-JP" b="0"/>
          </a:p>
          <a:p>
            <a:pPr marL="450850" indent="-265113">
              <a:buFont typeface="ＭＳ ゴシック" panose="020B0609070205080204" pitchFamily="49" charset="-128"/>
              <a:buChar char="※"/>
            </a:pPr>
            <a:endParaRPr lang="en-US" altLang="ja-JP" b="0"/>
          </a:p>
          <a:p>
            <a:pPr marL="285750" indent="-285750">
              <a:buFont typeface="Wingdings" panose="05000000000000000000" pitchFamily="2" charset="2"/>
              <a:buChar char="u"/>
            </a:pPr>
            <a:r>
              <a:rPr lang="ja-JP" altLang="en-US" u="sng">
                <a:solidFill>
                  <a:srgbClr val="000000"/>
                </a:solidFill>
              </a:rPr>
              <a:t>関係法令</a:t>
            </a:r>
            <a:endParaRPr lang="en-US" altLang="ja-JP" u="sng">
              <a:solidFill>
                <a:srgbClr val="000000"/>
              </a:solidFill>
            </a:endParaRPr>
          </a:p>
          <a:p>
            <a:pPr marL="542925" indent="-277813">
              <a:buFont typeface="Wingdings" panose="05000000000000000000" pitchFamily="2" charset="2"/>
              <a:buChar char="Ø"/>
            </a:pPr>
            <a:r>
              <a:rPr lang="zh-CN" altLang="en-US" b="0">
                <a:solidFill>
                  <a:srgbClr val="000000"/>
                </a:solidFill>
              </a:rPr>
              <a:t>所得税：</a:t>
            </a:r>
            <a:r>
              <a:rPr lang="ja-JP" altLang="en-US" b="0">
                <a:solidFill>
                  <a:srgbClr val="000000"/>
                </a:solidFill>
              </a:rPr>
              <a:t>租税特別措置法第３４条</a:t>
            </a:r>
            <a:endParaRPr lang="zh-CN" altLang="en-US" b="0">
              <a:solidFill>
                <a:srgbClr val="000000"/>
              </a:solidFill>
            </a:endParaRPr>
          </a:p>
          <a:p>
            <a:pPr marL="542925" indent="-277813">
              <a:buFont typeface="Wingdings" panose="05000000000000000000" pitchFamily="2" charset="2"/>
              <a:buChar char="Ø"/>
            </a:pPr>
            <a:r>
              <a:rPr lang="zh-CN" altLang="en-US" b="0">
                <a:solidFill>
                  <a:srgbClr val="000000"/>
                </a:solidFill>
              </a:rPr>
              <a:t>法人税：</a:t>
            </a:r>
            <a:r>
              <a:rPr lang="ja-JP" altLang="en-US" b="0">
                <a:solidFill>
                  <a:srgbClr val="000000"/>
                </a:solidFill>
              </a:rPr>
              <a:t>租税特別措置法第６５条の３</a:t>
            </a:r>
            <a:endParaRPr lang="en-US" altLang="ja-JP" b="0">
              <a:solidFill>
                <a:srgbClr val="000000"/>
              </a:solidFill>
            </a:endParaRPr>
          </a:p>
        </p:txBody>
      </p:sp>
      <p:sp>
        <p:nvSpPr>
          <p:cNvPr id="62" name="正方形/長方形 19">
            <a:extLst>
              <a:ext uri="{FF2B5EF4-FFF2-40B4-BE49-F238E27FC236}">
                <a16:creationId xmlns:a16="http://schemas.microsoft.com/office/drawing/2014/main" id="{C84A0358-8503-44F6-8478-FFEA8FCB5439}"/>
              </a:ext>
            </a:extLst>
          </p:cNvPr>
          <p:cNvSpPr>
            <a:spLocks noChangeArrowheads="1"/>
          </p:cNvSpPr>
          <p:nvPr/>
        </p:nvSpPr>
        <p:spPr bwMode="auto">
          <a:xfrm>
            <a:off x="189272" y="1433266"/>
            <a:ext cx="6480000"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179388" indent="-179388" defTabSz="652463">
              <a:defRPr kumimoji="1" sz="1400" b="1">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652463">
              <a:defRPr kumimoji="1" sz="1400" b="1">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652463">
              <a:defRPr kumimoji="1" sz="1400" b="1">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652463">
              <a:defRPr kumimoji="1" sz="1400" b="1">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652463">
              <a:defRPr kumimoji="1" sz="1400" b="1">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652463" eaLnBrk="0" fontAlgn="base" hangingPunct="0">
              <a:spcBef>
                <a:spcPct val="0"/>
              </a:spcBef>
              <a:spcAft>
                <a:spcPct val="0"/>
              </a:spcAft>
              <a:defRPr kumimoji="1" sz="1400" b="1">
                <a:solidFill>
                  <a:schemeClr val="tx1"/>
                </a:solidFill>
                <a:latin typeface="HG丸ｺﾞｼｯｸM-PRO" panose="020F0600000000000000" pitchFamily="50" charset="-128"/>
                <a:ea typeface="HG丸ｺﾞｼｯｸM-PRO" panose="020F0600000000000000" pitchFamily="50" charset="-128"/>
              </a:defRPr>
            </a:lvl9pPr>
          </a:lstStyle>
          <a:p>
            <a:pPr marL="0" indent="0"/>
            <a:r>
              <a:rPr lang="ja-JP" altLang="en-US">
                <a:solidFill>
                  <a:srgbClr val="000000"/>
                </a:solidFill>
              </a:rPr>
              <a:t>　防衛施設周辺の生活環境の整備等に関する法律（昭和４９年法律第１０１号）第５条に基づく移転措置事業により、</a:t>
            </a:r>
            <a:r>
              <a:rPr lang="ja-JP" altLang="en-US"/>
              <a:t>土地を譲渡される場合には、次のような税金の優遇措置があります。</a:t>
            </a:r>
            <a:endParaRPr lang="en-US" altLang="ja-JP"/>
          </a:p>
        </p:txBody>
      </p:sp>
      <p:sp>
        <p:nvSpPr>
          <p:cNvPr id="2" name="正方形/長方形 1">
            <a:extLst>
              <a:ext uri="{FF2B5EF4-FFF2-40B4-BE49-F238E27FC236}">
                <a16:creationId xmlns:a16="http://schemas.microsoft.com/office/drawing/2014/main" id="{CCFED69E-5258-4EFB-BB5A-CAEE0561828E}"/>
              </a:ext>
            </a:extLst>
          </p:cNvPr>
          <p:cNvSpPr/>
          <p:nvPr/>
        </p:nvSpPr>
        <p:spPr>
          <a:xfrm>
            <a:off x="143115" y="7389225"/>
            <a:ext cx="6418470" cy="738664"/>
          </a:xfrm>
          <a:prstGeom prst="rect">
            <a:avLst/>
          </a:prstGeom>
        </p:spPr>
        <p:txBody>
          <a:bodyPr wrap="square">
            <a:spAutoFit/>
          </a:bodyPr>
          <a:lstStyle/>
          <a:p>
            <a:r>
              <a:rPr lang="ja-JP" altLang="en-US"/>
              <a:t>　適用にあたっては、申告期限までに管轄の税務署へ申請していただきます。</a:t>
            </a:r>
            <a:endParaRPr lang="en-US" altLang="ja-JP"/>
          </a:p>
          <a:p>
            <a:endParaRPr lang="en-US" altLang="ja-JP"/>
          </a:p>
          <a:p>
            <a:r>
              <a:rPr lang="ja-JP" altLang="en-US"/>
              <a:t>　詳しくは税務署等で御確認をお願いします。</a:t>
            </a:r>
            <a:endParaRPr lang="en-US" altLang="ja-JP"/>
          </a:p>
        </p:txBody>
      </p:sp>
      <p:grpSp>
        <p:nvGrpSpPr>
          <p:cNvPr id="21" name="グループ化 20">
            <a:extLst>
              <a:ext uri="{FF2B5EF4-FFF2-40B4-BE49-F238E27FC236}">
                <a16:creationId xmlns:a16="http://schemas.microsoft.com/office/drawing/2014/main" id="{D8F954C4-0979-45B0-899C-2166284C4DC0}"/>
              </a:ext>
            </a:extLst>
          </p:cNvPr>
          <p:cNvGrpSpPr/>
          <p:nvPr/>
        </p:nvGrpSpPr>
        <p:grpSpPr>
          <a:xfrm>
            <a:off x="1594640" y="5327926"/>
            <a:ext cx="1546025" cy="1086833"/>
            <a:chOff x="6255368" y="3642361"/>
            <a:chExt cx="1546025" cy="1086833"/>
          </a:xfrm>
        </p:grpSpPr>
        <p:sp>
          <p:nvSpPr>
            <p:cNvPr id="22" name="正方形/長方形 21">
              <a:extLst>
                <a:ext uri="{FF2B5EF4-FFF2-40B4-BE49-F238E27FC236}">
                  <a16:creationId xmlns:a16="http://schemas.microsoft.com/office/drawing/2014/main" id="{75B4936C-0AA2-4559-BA11-AD63C51CC702}"/>
                </a:ext>
              </a:extLst>
            </p:cNvPr>
            <p:cNvSpPr/>
            <p:nvPr/>
          </p:nvSpPr>
          <p:spPr>
            <a:xfrm>
              <a:off x="6255368" y="3642361"/>
              <a:ext cx="576000" cy="1080000"/>
            </a:xfrm>
            <a:prstGeom prst="rect">
              <a:avLst/>
            </a:prstGeom>
            <a:gradFill>
              <a:gsLst>
                <a:gs pos="0">
                  <a:srgbClr val="FFCC00">
                    <a:alpha val="67000"/>
                  </a:srgbClr>
                </a:gs>
                <a:gs pos="50000">
                  <a:srgbClr val="FFCC00">
                    <a:gamma/>
                    <a:tint val="15686"/>
                    <a:invGamma/>
                  </a:srgbClr>
                </a:gs>
                <a:gs pos="100000">
                  <a:srgbClr val="FFCC00">
                    <a:alpha val="67000"/>
                  </a:srgbClr>
                </a:gs>
              </a:gsLst>
              <a:lin ang="0" scaled="1"/>
            </a:gra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中かっこ 23">
              <a:extLst>
                <a:ext uri="{FF2B5EF4-FFF2-40B4-BE49-F238E27FC236}">
                  <a16:creationId xmlns:a16="http://schemas.microsoft.com/office/drawing/2014/main" id="{0E932C11-55BD-442E-8CD7-3EC3572896C6}"/>
                </a:ext>
              </a:extLst>
            </p:cNvPr>
            <p:cNvSpPr/>
            <p:nvPr/>
          </p:nvSpPr>
          <p:spPr>
            <a:xfrm>
              <a:off x="6892815" y="4009194"/>
              <a:ext cx="59035" cy="720000"/>
            </a:xfrm>
            <a:prstGeom prst="rightBrace">
              <a:avLst>
                <a:gd name="adj1" fmla="val 39198"/>
                <a:gd name="adj2" fmla="val 50000"/>
              </a:avLst>
            </a:prstGeom>
            <a:noFill/>
            <a:ln w="63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B2D204A4-564F-4253-89A1-BAE58657B464}"/>
                </a:ext>
              </a:extLst>
            </p:cNvPr>
            <p:cNvCxnSpPr/>
            <p:nvPr/>
          </p:nvCxnSpPr>
          <p:spPr>
            <a:xfrm>
              <a:off x="6262172" y="4008638"/>
              <a:ext cx="576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50C3AB3-0664-4660-B1B2-BB56E666D31E}"/>
                </a:ext>
              </a:extLst>
            </p:cNvPr>
            <p:cNvSpPr txBox="1"/>
            <p:nvPr/>
          </p:nvSpPr>
          <p:spPr>
            <a:xfrm>
              <a:off x="6975526" y="4238391"/>
              <a:ext cx="825867" cy="400110"/>
            </a:xfrm>
            <a:prstGeom prst="rect">
              <a:avLst/>
            </a:prstGeom>
            <a:noFill/>
          </p:spPr>
          <p:txBody>
            <a:bodyPr wrap="none" rtlCol="0">
              <a:spAutoFit/>
            </a:bodyPr>
            <a:lstStyle/>
            <a:p>
              <a:r>
                <a:rPr lang="ja-JP" altLang="en-US" sz="1000">
                  <a:solidFill>
                    <a:srgbClr val="FF0000"/>
                  </a:solidFill>
                  <a:latin typeface="HGSｺﾞｼｯｸM" pitchFamily="50" charset="-128"/>
                  <a:ea typeface="HGSｺﾞｼｯｸM" pitchFamily="50" charset="-128"/>
                </a:rPr>
                <a:t>特別控除額</a:t>
              </a:r>
              <a:endParaRPr lang="en-US" altLang="ja-JP" sz="1000">
                <a:solidFill>
                  <a:srgbClr val="FF0000"/>
                </a:solidFill>
                <a:latin typeface="HGSｺﾞｼｯｸM" pitchFamily="50" charset="-128"/>
                <a:ea typeface="HGSｺﾞｼｯｸM" pitchFamily="50" charset="-128"/>
              </a:endParaRPr>
            </a:p>
            <a:p>
              <a:pPr algn="ctr"/>
              <a:r>
                <a:rPr lang="en-US" altLang="ja-JP" sz="1000">
                  <a:solidFill>
                    <a:srgbClr val="FF0000"/>
                  </a:solidFill>
                  <a:latin typeface="HGSｺﾞｼｯｸM" pitchFamily="50" charset="-128"/>
                  <a:ea typeface="HGSｺﾞｼｯｸM" pitchFamily="50" charset="-128"/>
                </a:rPr>
                <a:t>2</a:t>
              </a:r>
              <a:r>
                <a:rPr kumimoji="1" lang="en-US" altLang="ja-JP" sz="1000">
                  <a:solidFill>
                    <a:srgbClr val="FF0000"/>
                  </a:solidFill>
                  <a:latin typeface="HGSｺﾞｼｯｸM" pitchFamily="50" charset="-128"/>
                  <a:ea typeface="HGSｺﾞｼｯｸM" pitchFamily="50" charset="-128"/>
                </a:rPr>
                <a:t>,000</a:t>
              </a:r>
              <a:r>
                <a:rPr kumimoji="1" lang="ja-JP" altLang="en-US" sz="1000">
                  <a:solidFill>
                    <a:srgbClr val="FF0000"/>
                  </a:solidFill>
                  <a:latin typeface="HGSｺﾞｼｯｸM" pitchFamily="50" charset="-128"/>
                  <a:ea typeface="HGSｺﾞｼｯｸM" pitchFamily="50" charset="-128"/>
                </a:rPr>
                <a:t>万円</a:t>
              </a:r>
            </a:p>
          </p:txBody>
        </p:sp>
      </p:grpSp>
      <p:sp>
        <p:nvSpPr>
          <p:cNvPr id="27" name="正方形/長方形 26">
            <a:extLst>
              <a:ext uri="{FF2B5EF4-FFF2-40B4-BE49-F238E27FC236}">
                <a16:creationId xmlns:a16="http://schemas.microsoft.com/office/drawing/2014/main" id="{E8BAB382-321C-4962-9402-495168211DFE}"/>
              </a:ext>
            </a:extLst>
          </p:cNvPr>
          <p:cNvSpPr/>
          <p:nvPr/>
        </p:nvSpPr>
        <p:spPr>
          <a:xfrm>
            <a:off x="143114" y="4771983"/>
            <a:ext cx="3177034" cy="251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76" tIns="42186" rIns="84376" bIns="42186" rtlCol="0" anchor="ctr"/>
          <a:lstStyle/>
          <a:p>
            <a:pPr algn="ctr" defTabSz="843784"/>
            <a:r>
              <a:rPr lang="en-US" altLang="ja-JP" sz="1000" b="1">
                <a:solidFill>
                  <a:schemeClr val="tx1"/>
                </a:solidFill>
                <a:latin typeface="HGSｺﾞｼｯｸM" panose="020B0600000000000000" pitchFamily="50" charset="-128"/>
                <a:ea typeface="HGSｺﾞｼｯｸM" panose="020B0600000000000000" pitchFamily="50" charset="-128"/>
              </a:rPr>
              <a:t>【</a:t>
            </a:r>
            <a:r>
              <a:rPr lang="ja-JP" altLang="en-US" sz="1000" b="1">
                <a:solidFill>
                  <a:schemeClr val="tx1"/>
                </a:solidFill>
                <a:latin typeface="HGSｺﾞｼｯｸM" panose="020B0600000000000000" pitchFamily="50" charset="-128"/>
                <a:ea typeface="HGSｺﾞｼｯｸM" panose="020B0600000000000000" pitchFamily="50" charset="-128"/>
              </a:rPr>
              <a:t>例）</a:t>
            </a:r>
            <a:r>
              <a:rPr lang="ja-JP" altLang="en-US" sz="1000">
                <a:solidFill>
                  <a:schemeClr val="tx1"/>
                </a:solidFill>
                <a:latin typeface="HGSｺﾞｼｯｸM" pitchFamily="50" charset="-128"/>
                <a:ea typeface="HGSｺﾞｼｯｸM" pitchFamily="50" charset="-128"/>
              </a:rPr>
              <a:t>譲渡所得の金額　</a:t>
            </a:r>
            <a:r>
              <a:rPr lang="en-US" altLang="ja-JP" sz="1000">
                <a:solidFill>
                  <a:schemeClr val="tx1"/>
                </a:solidFill>
                <a:latin typeface="HGSｺﾞｼｯｸM" pitchFamily="50" charset="-128"/>
                <a:ea typeface="HGSｺﾞｼｯｸM" pitchFamily="50" charset="-128"/>
              </a:rPr>
              <a:t>2,000</a:t>
            </a:r>
            <a:r>
              <a:rPr lang="ja-JP" altLang="en-US" sz="1000">
                <a:solidFill>
                  <a:schemeClr val="tx1"/>
                </a:solidFill>
                <a:latin typeface="HGSｺﾞｼｯｸM" pitchFamily="50" charset="-128"/>
                <a:ea typeface="HGSｺﾞｼｯｸM" pitchFamily="50" charset="-128"/>
              </a:rPr>
              <a:t>万円超の場合</a:t>
            </a:r>
            <a:r>
              <a:rPr lang="en-US" altLang="ja-JP" sz="1000" b="1">
                <a:solidFill>
                  <a:schemeClr val="tx1"/>
                </a:solidFill>
                <a:latin typeface="HGSｺﾞｼｯｸM" panose="020B0600000000000000" pitchFamily="50" charset="-128"/>
                <a:ea typeface="HGSｺﾞｼｯｸM" panose="020B0600000000000000" pitchFamily="50" charset="-128"/>
              </a:rPr>
              <a:t>】</a:t>
            </a:r>
            <a:endParaRPr lang="ja-JP" altLang="en-US" sz="1000" b="1">
              <a:solidFill>
                <a:schemeClr val="tx1"/>
              </a:solidFill>
              <a:latin typeface="HGSｺﾞｼｯｸM" panose="020B0600000000000000" pitchFamily="50" charset="-128"/>
              <a:ea typeface="HGSｺﾞｼｯｸM" panose="020B0600000000000000" pitchFamily="50" charset="-128"/>
            </a:endParaRPr>
          </a:p>
        </p:txBody>
      </p:sp>
      <p:sp>
        <p:nvSpPr>
          <p:cNvPr id="28" name="正方形/長方形 27">
            <a:extLst>
              <a:ext uri="{FF2B5EF4-FFF2-40B4-BE49-F238E27FC236}">
                <a16:creationId xmlns:a16="http://schemas.microsoft.com/office/drawing/2014/main" id="{CAB690B7-B4C4-47BE-BA90-FE294679C90C}"/>
              </a:ext>
            </a:extLst>
          </p:cNvPr>
          <p:cNvSpPr/>
          <p:nvPr/>
        </p:nvSpPr>
        <p:spPr>
          <a:xfrm>
            <a:off x="1594640" y="5693439"/>
            <a:ext cx="576000" cy="720000"/>
          </a:xfrm>
          <a:prstGeom prst="rect">
            <a:avLst/>
          </a:prstGeom>
          <a:solidFill>
            <a:srgbClr val="FF6600">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700" b="1">
                <a:solidFill>
                  <a:schemeClr val="tx1"/>
                </a:solidFill>
              </a:rPr>
              <a:t>税の控除</a:t>
            </a:r>
          </a:p>
        </p:txBody>
      </p:sp>
      <p:grpSp>
        <p:nvGrpSpPr>
          <p:cNvPr id="40" name="グループ化 39">
            <a:extLst>
              <a:ext uri="{FF2B5EF4-FFF2-40B4-BE49-F238E27FC236}">
                <a16:creationId xmlns:a16="http://schemas.microsoft.com/office/drawing/2014/main" id="{767F073C-016A-41B1-AF2F-F11D1046D3E1}"/>
              </a:ext>
            </a:extLst>
          </p:cNvPr>
          <p:cNvGrpSpPr/>
          <p:nvPr/>
        </p:nvGrpSpPr>
        <p:grpSpPr>
          <a:xfrm>
            <a:off x="4629965" y="5868500"/>
            <a:ext cx="1518006" cy="545710"/>
            <a:chOff x="6294031" y="4377642"/>
            <a:chExt cx="1518006" cy="545710"/>
          </a:xfrm>
        </p:grpSpPr>
        <p:sp>
          <p:nvSpPr>
            <p:cNvPr id="41" name="正方形/長方形 40">
              <a:extLst>
                <a:ext uri="{FF2B5EF4-FFF2-40B4-BE49-F238E27FC236}">
                  <a16:creationId xmlns:a16="http://schemas.microsoft.com/office/drawing/2014/main" id="{D96E9DEB-42F1-4D5D-94C0-E553E5684937}"/>
                </a:ext>
              </a:extLst>
            </p:cNvPr>
            <p:cNvSpPr/>
            <p:nvPr/>
          </p:nvSpPr>
          <p:spPr>
            <a:xfrm>
              <a:off x="6294031" y="4383352"/>
              <a:ext cx="576000" cy="540000"/>
            </a:xfrm>
            <a:prstGeom prst="rect">
              <a:avLst/>
            </a:prstGeom>
            <a:gradFill>
              <a:gsLst>
                <a:gs pos="0">
                  <a:srgbClr val="FFCC00">
                    <a:alpha val="67000"/>
                  </a:srgbClr>
                </a:gs>
                <a:gs pos="50000">
                  <a:srgbClr val="FFCC00">
                    <a:gamma/>
                    <a:tint val="15686"/>
                    <a:invGamma/>
                  </a:srgbClr>
                </a:gs>
                <a:gs pos="100000">
                  <a:srgbClr val="FFCC00">
                    <a:alpha val="67000"/>
                  </a:srgbClr>
                </a:gs>
              </a:gsLst>
              <a:lin ang="0" scaled="1"/>
            </a:gra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中かっこ 42">
              <a:extLst>
                <a:ext uri="{FF2B5EF4-FFF2-40B4-BE49-F238E27FC236}">
                  <a16:creationId xmlns:a16="http://schemas.microsoft.com/office/drawing/2014/main" id="{66E9CC9D-37EB-41CF-9D44-35CF84C15086}"/>
                </a:ext>
              </a:extLst>
            </p:cNvPr>
            <p:cNvSpPr/>
            <p:nvPr/>
          </p:nvSpPr>
          <p:spPr>
            <a:xfrm>
              <a:off x="6927136" y="4377642"/>
              <a:ext cx="59034" cy="540000"/>
            </a:xfrm>
            <a:prstGeom prst="rightBrace">
              <a:avLst>
                <a:gd name="adj1" fmla="val 39198"/>
                <a:gd name="adj2" fmla="val 50000"/>
              </a:avLst>
            </a:prstGeom>
            <a:noFill/>
            <a:ln w="63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4715E1D3-EA20-4131-B9A8-46B473535833}"/>
                </a:ext>
              </a:extLst>
            </p:cNvPr>
            <p:cNvSpPr txBox="1"/>
            <p:nvPr/>
          </p:nvSpPr>
          <p:spPr>
            <a:xfrm>
              <a:off x="6986170" y="4498554"/>
              <a:ext cx="825867" cy="400110"/>
            </a:xfrm>
            <a:prstGeom prst="rect">
              <a:avLst/>
            </a:prstGeom>
            <a:noFill/>
          </p:spPr>
          <p:txBody>
            <a:bodyPr wrap="none" rtlCol="0">
              <a:spAutoFit/>
            </a:bodyPr>
            <a:lstStyle/>
            <a:p>
              <a:r>
                <a:rPr lang="ja-JP" altLang="en-US" sz="1000">
                  <a:solidFill>
                    <a:srgbClr val="FF0000"/>
                  </a:solidFill>
                  <a:latin typeface="HGSｺﾞｼｯｸM" pitchFamily="50" charset="-128"/>
                  <a:ea typeface="HGSｺﾞｼｯｸM" pitchFamily="50" charset="-128"/>
                </a:rPr>
                <a:t>特別控除額</a:t>
              </a:r>
              <a:endParaRPr lang="en-US" altLang="ja-JP" sz="1000">
                <a:solidFill>
                  <a:srgbClr val="FF0000"/>
                </a:solidFill>
                <a:latin typeface="HGSｺﾞｼｯｸM" pitchFamily="50" charset="-128"/>
                <a:ea typeface="HGSｺﾞｼｯｸM" pitchFamily="50" charset="-128"/>
              </a:endParaRPr>
            </a:p>
            <a:p>
              <a:pPr algn="ctr"/>
              <a:r>
                <a:rPr lang="en-US" altLang="ja-JP" sz="1000">
                  <a:solidFill>
                    <a:srgbClr val="FF0000"/>
                  </a:solidFill>
                  <a:latin typeface="HGSｺﾞｼｯｸM" pitchFamily="50" charset="-128"/>
                  <a:ea typeface="HGSｺﾞｼｯｸM" pitchFamily="50" charset="-128"/>
                </a:rPr>
                <a:t>1</a:t>
              </a:r>
              <a:r>
                <a:rPr kumimoji="1" lang="en-US" altLang="ja-JP" sz="1000">
                  <a:solidFill>
                    <a:srgbClr val="FF0000"/>
                  </a:solidFill>
                  <a:latin typeface="HGSｺﾞｼｯｸM" pitchFamily="50" charset="-128"/>
                  <a:ea typeface="HGSｺﾞｼｯｸM" pitchFamily="50" charset="-128"/>
                </a:rPr>
                <a:t>,500</a:t>
              </a:r>
              <a:r>
                <a:rPr kumimoji="1" lang="ja-JP" altLang="en-US" sz="1000">
                  <a:solidFill>
                    <a:srgbClr val="FF0000"/>
                  </a:solidFill>
                  <a:latin typeface="HGSｺﾞｼｯｸM" pitchFamily="50" charset="-128"/>
                  <a:ea typeface="HGSｺﾞｼｯｸM" pitchFamily="50" charset="-128"/>
                </a:rPr>
                <a:t>万円</a:t>
              </a:r>
            </a:p>
          </p:txBody>
        </p:sp>
      </p:grpSp>
      <p:sp>
        <p:nvSpPr>
          <p:cNvPr id="46" name="正方形/長方形 45">
            <a:extLst>
              <a:ext uri="{FF2B5EF4-FFF2-40B4-BE49-F238E27FC236}">
                <a16:creationId xmlns:a16="http://schemas.microsoft.com/office/drawing/2014/main" id="{8C2655D2-A9DE-43DF-898B-C0E67844C427}"/>
              </a:ext>
            </a:extLst>
          </p:cNvPr>
          <p:cNvSpPr/>
          <p:nvPr/>
        </p:nvSpPr>
        <p:spPr>
          <a:xfrm>
            <a:off x="4635038" y="5882269"/>
            <a:ext cx="570927" cy="531941"/>
          </a:xfrm>
          <a:prstGeom prst="rect">
            <a:avLst/>
          </a:prstGeom>
          <a:solidFill>
            <a:srgbClr val="FF66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700" b="1">
                <a:solidFill>
                  <a:schemeClr val="tx1"/>
                </a:solidFill>
              </a:rPr>
              <a:t>税の控除</a:t>
            </a:r>
          </a:p>
        </p:txBody>
      </p:sp>
      <p:sp>
        <p:nvSpPr>
          <p:cNvPr id="47" name="正方形/長方形 46">
            <a:extLst>
              <a:ext uri="{FF2B5EF4-FFF2-40B4-BE49-F238E27FC236}">
                <a16:creationId xmlns:a16="http://schemas.microsoft.com/office/drawing/2014/main" id="{0941F9B3-5D87-443D-BEA9-0B8DC4B3313B}"/>
              </a:ext>
            </a:extLst>
          </p:cNvPr>
          <p:cNvSpPr/>
          <p:nvPr/>
        </p:nvSpPr>
        <p:spPr>
          <a:xfrm>
            <a:off x="3194640" y="4771983"/>
            <a:ext cx="3177034" cy="251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76" tIns="42186" rIns="84376" bIns="42186" rtlCol="0" anchor="ctr"/>
          <a:lstStyle/>
          <a:p>
            <a:pPr algn="ctr" defTabSz="843784"/>
            <a:r>
              <a:rPr lang="en-US" altLang="ja-JP" sz="1000" b="1">
                <a:solidFill>
                  <a:schemeClr val="tx1"/>
                </a:solidFill>
                <a:latin typeface="HGSｺﾞｼｯｸM" panose="020B0600000000000000" pitchFamily="50" charset="-128"/>
                <a:ea typeface="HGSｺﾞｼｯｸM" panose="020B0600000000000000" pitchFamily="50" charset="-128"/>
              </a:rPr>
              <a:t>【</a:t>
            </a:r>
            <a:r>
              <a:rPr lang="ja-JP" altLang="en-US" sz="1000" b="1">
                <a:solidFill>
                  <a:schemeClr val="tx1"/>
                </a:solidFill>
                <a:latin typeface="HGSｺﾞｼｯｸM" panose="020B0600000000000000" pitchFamily="50" charset="-128"/>
                <a:ea typeface="HGSｺﾞｼｯｸM" panose="020B0600000000000000" pitchFamily="50" charset="-128"/>
              </a:rPr>
              <a:t>例）</a:t>
            </a:r>
            <a:r>
              <a:rPr lang="ja-JP" altLang="en-US" sz="1000">
                <a:solidFill>
                  <a:schemeClr val="tx1"/>
                </a:solidFill>
                <a:latin typeface="HGSｺﾞｼｯｸM" pitchFamily="50" charset="-128"/>
                <a:ea typeface="HGSｺﾞｼｯｸM" pitchFamily="50" charset="-128"/>
              </a:rPr>
              <a:t>譲渡所得の金額　</a:t>
            </a:r>
            <a:r>
              <a:rPr lang="en-US" altLang="ja-JP" sz="1000">
                <a:solidFill>
                  <a:schemeClr val="tx1"/>
                </a:solidFill>
                <a:latin typeface="HGSｺﾞｼｯｸM" pitchFamily="50" charset="-128"/>
                <a:ea typeface="HGSｺﾞｼｯｸM" pitchFamily="50" charset="-128"/>
              </a:rPr>
              <a:t>2,000</a:t>
            </a:r>
            <a:r>
              <a:rPr lang="ja-JP" altLang="en-US" sz="1000">
                <a:solidFill>
                  <a:schemeClr val="tx1"/>
                </a:solidFill>
                <a:latin typeface="HGSｺﾞｼｯｸM" pitchFamily="50" charset="-128"/>
                <a:ea typeface="HGSｺﾞｼｯｸM" pitchFamily="50" charset="-128"/>
              </a:rPr>
              <a:t>万円以下の場合</a:t>
            </a:r>
            <a:r>
              <a:rPr lang="en-US" altLang="ja-JP" sz="1000" b="1">
                <a:solidFill>
                  <a:schemeClr val="tx1"/>
                </a:solidFill>
                <a:latin typeface="HGSｺﾞｼｯｸM" panose="020B0600000000000000" pitchFamily="50" charset="-128"/>
                <a:ea typeface="HGSｺﾞｼｯｸM" panose="020B0600000000000000" pitchFamily="50" charset="-128"/>
              </a:rPr>
              <a:t>】</a:t>
            </a:r>
            <a:endParaRPr lang="ja-JP" altLang="en-US" sz="1000" b="1">
              <a:solidFill>
                <a:schemeClr val="tx1"/>
              </a:solidFill>
              <a:latin typeface="HGSｺﾞｼｯｸM" panose="020B0600000000000000" pitchFamily="50" charset="-128"/>
              <a:ea typeface="HGSｺﾞｼｯｸM" panose="020B0600000000000000" pitchFamily="50" charset="-128"/>
            </a:endParaRPr>
          </a:p>
        </p:txBody>
      </p:sp>
      <p:sp>
        <p:nvSpPr>
          <p:cNvPr id="3" name="正方形/長方形 2">
            <a:extLst>
              <a:ext uri="{FF2B5EF4-FFF2-40B4-BE49-F238E27FC236}">
                <a16:creationId xmlns:a16="http://schemas.microsoft.com/office/drawing/2014/main" id="{30318FCC-BCFB-4E39-830A-38ED2598DDA7}"/>
              </a:ext>
            </a:extLst>
          </p:cNvPr>
          <p:cNvSpPr/>
          <p:nvPr/>
        </p:nvSpPr>
        <p:spPr bwMode="auto">
          <a:xfrm>
            <a:off x="294252" y="4723956"/>
            <a:ext cx="6269496" cy="206554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None/>
              <a:tabLst/>
            </a:pPr>
            <a:endParaRPr kumimoji="1" lang="ja-JP" altLang="en-US" sz="1400" b="1" i="0" u="none" strike="noStrike" cap="none" normalizeH="0" baseline="0">
              <a:ln>
                <a:noFill/>
              </a:ln>
              <a:solidFill>
                <a:schemeClr val="tx1"/>
              </a:solidFill>
              <a:effectLst/>
              <a:latin typeface="HG丸ｺﾞｼｯｸM-PRO" pitchFamily="50" charset="-128"/>
              <a:ea typeface="HG丸ｺﾞｼｯｸM-PRO" pitchFamily="50" charset="-128"/>
            </a:endParaRPr>
          </a:p>
        </p:txBody>
      </p:sp>
      <p:sp>
        <p:nvSpPr>
          <p:cNvPr id="48" name="右中かっこ 47">
            <a:extLst>
              <a:ext uri="{FF2B5EF4-FFF2-40B4-BE49-F238E27FC236}">
                <a16:creationId xmlns:a16="http://schemas.microsoft.com/office/drawing/2014/main" id="{EDD6AB4A-4A70-4E88-8C81-18EC4CDC9634}"/>
              </a:ext>
            </a:extLst>
          </p:cNvPr>
          <p:cNvSpPr/>
          <p:nvPr/>
        </p:nvSpPr>
        <p:spPr>
          <a:xfrm flipH="1">
            <a:off x="1474157" y="5332613"/>
            <a:ext cx="59036" cy="1082146"/>
          </a:xfrm>
          <a:prstGeom prst="rightBrace">
            <a:avLst>
              <a:gd name="adj1" fmla="val 39198"/>
              <a:gd name="adj2" fmla="val 50000"/>
            </a:avLst>
          </a:prstGeom>
          <a:noFill/>
          <a:ln w="635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F0890A7F-7831-40B2-B731-773D2BA40940}"/>
              </a:ext>
            </a:extLst>
          </p:cNvPr>
          <p:cNvSpPr/>
          <p:nvPr/>
        </p:nvSpPr>
        <p:spPr>
          <a:xfrm>
            <a:off x="328284" y="5722066"/>
            <a:ext cx="1103135" cy="320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76" tIns="42186" rIns="84376" bIns="42186" rtlCol="0" anchor="ctr"/>
          <a:lstStyle/>
          <a:p>
            <a:pPr algn="ctr" defTabSz="843784"/>
            <a:r>
              <a:rPr lang="ja-JP" altLang="en-US" sz="1000">
                <a:solidFill>
                  <a:schemeClr val="tx1"/>
                </a:solidFill>
                <a:latin typeface="HGSｺﾞｼｯｸM" pitchFamily="50" charset="-128"/>
                <a:ea typeface="HGSｺﾞｼｯｸM" pitchFamily="50" charset="-128"/>
              </a:rPr>
              <a:t>譲渡所得の金額</a:t>
            </a:r>
            <a:endParaRPr lang="en-US" altLang="ja-JP" sz="1000">
              <a:solidFill>
                <a:schemeClr val="tx1"/>
              </a:solidFill>
              <a:latin typeface="HGSｺﾞｼｯｸM" pitchFamily="50" charset="-128"/>
              <a:ea typeface="HGSｺﾞｼｯｸM" pitchFamily="50" charset="-128"/>
            </a:endParaRPr>
          </a:p>
          <a:p>
            <a:pPr algn="ctr" defTabSz="843784"/>
            <a:r>
              <a:rPr lang="en-US" altLang="ja-JP" sz="1000">
                <a:solidFill>
                  <a:schemeClr val="tx1"/>
                </a:solidFill>
                <a:latin typeface="HGSｺﾞｼｯｸM" pitchFamily="50" charset="-128"/>
                <a:ea typeface="HGSｺﾞｼｯｸM" pitchFamily="50" charset="-128"/>
              </a:rPr>
              <a:t>3,000</a:t>
            </a:r>
            <a:r>
              <a:rPr lang="ja-JP" altLang="en-US" sz="1000">
                <a:solidFill>
                  <a:schemeClr val="tx1"/>
                </a:solidFill>
                <a:latin typeface="HGSｺﾞｼｯｸM" pitchFamily="50" charset="-128"/>
                <a:ea typeface="HGSｺﾞｼｯｸM" pitchFamily="50" charset="-128"/>
              </a:rPr>
              <a:t>万円</a:t>
            </a:r>
            <a:endParaRPr lang="ja-JP" altLang="en-US" sz="1000" b="1">
              <a:solidFill>
                <a:schemeClr val="tx1"/>
              </a:solidFill>
              <a:latin typeface="HGSｺﾞｼｯｸM" panose="020B0600000000000000" pitchFamily="50" charset="-128"/>
              <a:ea typeface="HGSｺﾞｼｯｸM" panose="020B0600000000000000" pitchFamily="50" charset="-128"/>
            </a:endParaRPr>
          </a:p>
        </p:txBody>
      </p:sp>
      <p:sp>
        <p:nvSpPr>
          <p:cNvPr id="50" name="右中かっこ 49">
            <a:extLst>
              <a:ext uri="{FF2B5EF4-FFF2-40B4-BE49-F238E27FC236}">
                <a16:creationId xmlns:a16="http://schemas.microsoft.com/office/drawing/2014/main" id="{6AF6F195-A187-4750-A989-A231D3DB247A}"/>
              </a:ext>
            </a:extLst>
          </p:cNvPr>
          <p:cNvSpPr/>
          <p:nvPr/>
        </p:nvSpPr>
        <p:spPr>
          <a:xfrm flipH="1">
            <a:off x="4505020" y="5868498"/>
            <a:ext cx="67840" cy="540001"/>
          </a:xfrm>
          <a:prstGeom prst="rightBrace">
            <a:avLst>
              <a:gd name="adj1" fmla="val 39198"/>
              <a:gd name="adj2" fmla="val 50000"/>
            </a:avLst>
          </a:prstGeom>
          <a:noFill/>
          <a:ln w="635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0B4F4B76-5254-432A-BF4F-D1C3D7FC0650}"/>
              </a:ext>
            </a:extLst>
          </p:cNvPr>
          <p:cNvSpPr/>
          <p:nvPr/>
        </p:nvSpPr>
        <p:spPr>
          <a:xfrm>
            <a:off x="3345763" y="5970035"/>
            <a:ext cx="1267645" cy="396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76" tIns="42186" rIns="84376" bIns="42186" rtlCol="0" anchor="ctr"/>
          <a:lstStyle/>
          <a:p>
            <a:pPr algn="ctr" defTabSz="843784"/>
            <a:r>
              <a:rPr lang="ja-JP" altLang="en-US" sz="1000">
                <a:solidFill>
                  <a:schemeClr val="tx1"/>
                </a:solidFill>
                <a:latin typeface="HGSｺﾞｼｯｸM" pitchFamily="50" charset="-128"/>
                <a:ea typeface="HGSｺﾞｼｯｸM" pitchFamily="50" charset="-128"/>
              </a:rPr>
              <a:t>譲渡所得の金額</a:t>
            </a:r>
            <a:endParaRPr lang="en-US" altLang="ja-JP" sz="1000">
              <a:solidFill>
                <a:schemeClr val="tx1"/>
              </a:solidFill>
              <a:latin typeface="HGSｺﾞｼｯｸM" pitchFamily="50" charset="-128"/>
              <a:ea typeface="HGSｺﾞｼｯｸM" pitchFamily="50" charset="-128"/>
            </a:endParaRPr>
          </a:p>
          <a:p>
            <a:pPr algn="ctr" defTabSz="843784"/>
            <a:r>
              <a:rPr lang="en-US" altLang="ja-JP" sz="1000">
                <a:solidFill>
                  <a:schemeClr val="tx1"/>
                </a:solidFill>
                <a:latin typeface="HGSｺﾞｼｯｸM" pitchFamily="50" charset="-128"/>
                <a:ea typeface="HGSｺﾞｼｯｸM" pitchFamily="50" charset="-128"/>
              </a:rPr>
              <a:t>1,500</a:t>
            </a:r>
            <a:r>
              <a:rPr lang="ja-JP" altLang="en-US" sz="1000">
                <a:solidFill>
                  <a:schemeClr val="tx1"/>
                </a:solidFill>
                <a:latin typeface="HGSｺﾞｼｯｸM" pitchFamily="50" charset="-128"/>
                <a:ea typeface="HGSｺﾞｼｯｸM" pitchFamily="50" charset="-128"/>
              </a:rPr>
              <a:t>万円</a:t>
            </a:r>
            <a:endParaRPr lang="ja-JP" altLang="en-US" sz="1000" b="1">
              <a:solidFill>
                <a:schemeClr val="tx1"/>
              </a:solidFill>
              <a:latin typeface="HGSｺﾞｼｯｸM" panose="020B0600000000000000" pitchFamily="50" charset="-128"/>
              <a:ea typeface="HGSｺﾞｼｯｸM" panose="020B0600000000000000"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68800B9-E8A2-4512-A354-D68BEDBC194E}"/>
              </a:ext>
            </a:extLst>
          </p:cNvPr>
          <p:cNvSpPr>
            <a:spLocks noChangeArrowheads="1"/>
          </p:cNvSpPr>
          <p:nvPr/>
        </p:nvSpPr>
        <p:spPr bwMode="auto">
          <a:xfrm>
            <a:off x="0" y="503238"/>
            <a:ext cx="6858000" cy="9097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33795" name="角丸四角形 179">
            <a:extLst>
              <a:ext uri="{FF2B5EF4-FFF2-40B4-BE49-F238E27FC236}">
                <a16:creationId xmlns:a16="http://schemas.microsoft.com/office/drawing/2014/main" id="{89F1D854-4560-4474-9EB4-1101E9473E0A}"/>
              </a:ext>
            </a:extLst>
          </p:cNvPr>
          <p:cNvSpPr>
            <a:spLocks noChangeArrowheads="1"/>
          </p:cNvSpPr>
          <p:nvPr/>
        </p:nvSpPr>
        <p:spPr bwMode="auto">
          <a:xfrm>
            <a:off x="115888" y="1314450"/>
            <a:ext cx="6550025" cy="8169275"/>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en-US" altLang="ja-JP" b="0">
                <a:latin typeface="HG丸ｺﾞｼｯｸM-PRO" panose="020F0600000000000000" pitchFamily="50" charset="-128"/>
                <a:ea typeface="HG丸ｺﾞｼｯｸM-PRO" panose="020F0600000000000000" pitchFamily="50" charset="-128"/>
              </a:rPr>
              <a:t> </a:t>
            </a:r>
            <a:endParaRPr lang="ja-JP" altLang="en-US" b="0">
              <a:latin typeface="HG丸ｺﾞｼｯｸM-PRO" panose="020F0600000000000000" pitchFamily="50" charset="-128"/>
              <a:ea typeface="HG丸ｺﾞｼｯｸM-PRO" panose="020F0600000000000000" pitchFamily="50" charset="-128"/>
            </a:endParaRPr>
          </a:p>
        </p:txBody>
      </p:sp>
      <p:grpSp>
        <p:nvGrpSpPr>
          <p:cNvPr id="33796" name="グループ化 171">
            <a:extLst>
              <a:ext uri="{FF2B5EF4-FFF2-40B4-BE49-F238E27FC236}">
                <a16:creationId xmlns:a16="http://schemas.microsoft.com/office/drawing/2014/main" id="{83E4BD5A-2BC6-4992-B533-3EFA12D93181}"/>
              </a:ext>
            </a:extLst>
          </p:cNvPr>
          <p:cNvGrpSpPr>
            <a:grpSpLocks/>
          </p:cNvGrpSpPr>
          <p:nvPr/>
        </p:nvGrpSpPr>
        <p:grpSpPr bwMode="auto">
          <a:xfrm>
            <a:off x="-1588" y="9671050"/>
            <a:ext cx="6859588" cy="409575"/>
            <a:chOff x="-794" y="9671416"/>
            <a:chExt cx="6858794" cy="409209"/>
          </a:xfrm>
        </p:grpSpPr>
        <p:sp>
          <p:nvSpPr>
            <p:cNvPr id="85" name="正方形/長方形 172">
              <a:extLst>
                <a:ext uri="{FF2B5EF4-FFF2-40B4-BE49-F238E27FC236}">
                  <a16:creationId xmlns:a16="http://schemas.microsoft.com/office/drawing/2014/main" id="{797E916A-022F-416E-8B66-DBA443C29D64}"/>
                </a:ext>
              </a:extLst>
            </p:cNvPr>
            <p:cNvSpPr>
              <a:spLocks noChangeArrowheads="1"/>
            </p:cNvSpPr>
            <p:nvPr/>
          </p:nvSpPr>
          <p:spPr bwMode="auto">
            <a:xfrm>
              <a:off x="794" y="9793545"/>
              <a:ext cx="6857206" cy="287080"/>
            </a:xfrm>
            <a:prstGeom prst="rect">
              <a:avLst/>
            </a:prstGeom>
            <a:solidFill>
              <a:srgbClr val="99CCFF"/>
            </a:solidFill>
            <a:ln w="9525" algn="ctr">
              <a:solidFill>
                <a:srgbClr val="BBE0E3">
                  <a:lumMod val="90000"/>
                </a:srgbClr>
              </a:solidFill>
              <a:round/>
              <a:headEnd/>
              <a:tailEnd/>
            </a:ln>
          </p:spPr>
          <p:txBody>
            <a:bodyPr/>
            <a:lstStyle/>
            <a:p>
              <a:pPr eaLnBrk="1" hangingPunct="1">
                <a:lnSpc>
                  <a:spcPct val="90000"/>
                </a:lnSpc>
                <a:spcBef>
                  <a:spcPct val="20000"/>
                </a:spcBef>
                <a:defRPr/>
              </a:pPr>
              <a:endParaRPr kumimoji="0" lang="ja-JP" altLang="en-US" kern="0">
                <a:solidFill>
                  <a:srgbClr val="000000"/>
                </a:solidFill>
              </a:endParaRPr>
            </a:p>
          </p:txBody>
        </p:sp>
        <p:sp>
          <p:nvSpPr>
            <p:cNvPr id="86" name="正方形/長方形 173">
              <a:extLst>
                <a:ext uri="{FF2B5EF4-FFF2-40B4-BE49-F238E27FC236}">
                  <a16:creationId xmlns:a16="http://schemas.microsoft.com/office/drawing/2014/main" id="{B069D77F-FF51-45F1-A314-006A5C07CFBD}"/>
                </a:ext>
              </a:extLst>
            </p:cNvPr>
            <p:cNvSpPr>
              <a:spLocks noChangeArrowheads="1"/>
            </p:cNvSpPr>
            <p:nvPr/>
          </p:nvSpPr>
          <p:spPr bwMode="auto">
            <a:xfrm>
              <a:off x="-794" y="9671416"/>
              <a:ext cx="6857207" cy="76132"/>
            </a:xfrm>
            <a:prstGeom prst="rect">
              <a:avLst/>
            </a:prstGeom>
            <a:solidFill>
              <a:srgbClr val="99CCFF"/>
            </a:solidFill>
            <a:ln w="9525" algn="ctr">
              <a:solidFill>
                <a:srgbClr val="BBE0E3">
                  <a:lumMod val="90000"/>
                </a:srgbClr>
              </a:solidFill>
              <a:round/>
              <a:headEnd/>
              <a:tailEnd/>
            </a:ln>
          </p:spPr>
          <p:txBody>
            <a:bodyPr/>
            <a:lstStyle/>
            <a:p>
              <a:pPr eaLnBrk="1" hangingPunct="1">
                <a:lnSpc>
                  <a:spcPct val="90000"/>
                </a:lnSpc>
                <a:spcBef>
                  <a:spcPct val="20000"/>
                </a:spcBef>
                <a:defRPr/>
              </a:pPr>
              <a:endParaRPr kumimoji="0" lang="ja-JP" altLang="en-US" kern="0">
                <a:solidFill>
                  <a:srgbClr val="000000"/>
                </a:solidFill>
              </a:endParaRPr>
            </a:p>
          </p:txBody>
        </p:sp>
      </p:grpSp>
      <p:sp>
        <p:nvSpPr>
          <p:cNvPr id="33797" name="Rectangle 56">
            <a:extLst>
              <a:ext uri="{FF2B5EF4-FFF2-40B4-BE49-F238E27FC236}">
                <a16:creationId xmlns:a16="http://schemas.microsoft.com/office/drawing/2014/main" id="{7CE3D0F8-74E4-4D8C-B35E-D3D775565C08}"/>
              </a:ext>
            </a:extLst>
          </p:cNvPr>
          <p:cNvSpPr>
            <a:spLocks noChangeArrowheads="1"/>
          </p:cNvSpPr>
          <p:nvPr/>
        </p:nvSpPr>
        <p:spPr bwMode="auto">
          <a:xfrm>
            <a:off x="-24" y="9864725"/>
            <a:ext cx="620712"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- 13 -</a:t>
            </a:r>
          </a:p>
        </p:txBody>
      </p:sp>
      <p:sp>
        <p:nvSpPr>
          <p:cNvPr id="33798" name="Rectangle 10">
            <a:extLst>
              <a:ext uri="{FF2B5EF4-FFF2-40B4-BE49-F238E27FC236}">
                <a16:creationId xmlns:a16="http://schemas.microsoft.com/office/drawing/2014/main" id="{5C97A514-0544-4A6F-BE1A-C90E51B0D6E2}"/>
              </a:ext>
            </a:extLst>
          </p:cNvPr>
          <p:cNvSpPr>
            <a:spLocks noChangeArrowheads="1"/>
          </p:cNvSpPr>
          <p:nvPr/>
        </p:nvSpPr>
        <p:spPr bwMode="auto">
          <a:xfrm>
            <a:off x="611188" y="647700"/>
            <a:ext cx="587851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2600">
                <a:solidFill>
                  <a:srgbClr val="FFC000"/>
                </a:solidFill>
                <a:latin typeface="HG丸ｺﾞｼｯｸM-PRO" panose="020F0600000000000000" pitchFamily="50" charset="-128"/>
                <a:ea typeface="HG丸ｺﾞｼｯｸM-PRO" panose="020F0600000000000000" pitchFamily="50" charset="-128"/>
              </a:rPr>
              <a:t>・</a:t>
            </a:r>
            <a:r>
              <a:rPr lang="ja-JP" altLang="en-US" sz="2600">
                <a:solidFill>
                  <a:srgbClr val="000000"/>
                </a:solidFill>
                <a:latin typeface="AR丸ゴシック体M" panose="020F0609000000000000" pitchFamily="49" charset="-128"/>
                <a:ea typeface="AR丸ゴシック体M" panose="020F0609000000000000" pitchFamily="49" charset="-128"/>
              </a:rPr>
              <a:t>移転対象区域図</a:t>
            </a:r>
            <a:r>
              <a:rPr lang="ja-JP" altLang="en-US" sz="2600">
                <a:solidFill>
                  <a:srgbClr val="FFC000"/>
                </a:solidFill>
                <a:latin typeface="HG丸ｺﾞｼｯｸM-PRO" panose="020F0600000000000000" pitchFamily="50" charset="-128"/>
                <a:ea typeface="HG丸ｺﾞｼｯｸM-PRO" panose="020F0600000000000000" pitchFamily="50" charset="-128"/>
              </a:rPr>
              <a:t>・・・</a:t>
            </a:r>
          </a:p>
        </p:txBody>
      </p:sp>
      <p:sp>
        <p:nvSpPr>
          <p:cNvPr id="33799" name="円/楕円 175">
            <a:extLst>
              <a:ext uri="{FF2B5EF4-FFF2-40B4-BE49-F238E27FC236}">
                <a16:creationId xmlns:a16="http://schemas.microsoft.com/office/drawing/2014/main" id="{5E6A49E3-8FB1-4F21-A782-7164DF65832D}"/>
              </a:ext>
            </a:extLst>
          </p:cNvPr>
          <p:cNvSpPr>
            <a:spLocks noChangeAspect="1"/>
          </p:cNvSpPr>
          <p:nvPr/>
        </p:nvSpPr>
        <p:spPr bwMode="auto">
          <a:xfrm>
            <a:off x="107950" y="693738"/>
            <a:ext cx="468313" cy="515937"/>
          </a:xfrm>
          <a:prstGeom prst="ellipse">
            <a:avLst/>
          </a:prstGeom>
          <a:solidFill>
            <a:srgbClr val="FFC000"/>
          </a:solidFill>
          <a:ln w="25400" algn="ctr">
            <a:solidFill>
              <a:srgbClr val="FFC000"/>
            </a:solidFill>
            <a:round/>
            <a:headEnd/>
            <a:tailEnd/>
          </a:ln>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2000">
                <a:solidFill>
                  <a:schemeClr val="bg1"/>
                </a:solidFill>
                <a:latin typeface="HG丸ｺﾞｼｯｸM-PRO" panose="020F0600000000000000" pitchFamily="50" charset="-128"/>
                <a:ea typeface="HG丸ｺﾞｼｯｸM-PRO" panose="020F0600000000000000" pitchFamily="50" charset="-128"/>
              </a:rPr>
              <a:t>6</a:t>
            </a:r>
          </a:p>
        </p:txBody>
      </p:sp>
      <p:grpSp>
        <p:nvGrpSpPr>
          <p:cNvPr id="33800" name="Group 38">
            <a:extLst>
              <a:ext uri="{FF2B5EF4-FFF2-40B4-BE49-F238E27FC236}">
                <a16:creationId xmlns:a16="http://schemas.microsoft.com/office/drawing/2014/main" id="{F937221B-27AC-408A-AB51-07058C2782F4}"/>
              </a:ext>
            </a:extLst>
          </p:cNvPr>
          <p:cNvGrpSpPr>
            <a:grpSpLocks noChangeAspect="1"/>
          </p:cNvGrpSpPr>
          <p:nvPr/>
        </p:nvGrpSpPr>
        <p:grpSpPr bwMode="auto">
          <a:xfrm>
            <a:off x="4868" y="0"/>
            <a:ext cx="2519362" cy="436563"/>
            <a:chOff x="2733" y="0"/>
            <a:chExt cx="1587" cy="249"/>
          </a:xfrm>
        </p:grpSpPr>
        <p:sp>
          <p:nvSpPr>
            <p:cNvPr id="33802" name="AutoShape 39">
              <a:extLst>
                <a:ext uri="{FF2B5EF4-FFF2-40B4-BE49-F238E27FC236}">
                  <a16:creationId xmlns:a16="http://schemas.microsoft.com/office/drawing/2014/main" id="{D0991E48-2660-4FE2-B96A-DFCAD7244A93}"/>
                </a:ext>
              </a:extLst>
            </p:cNvPr>
            <p:cNvSpPr>
              <a:spLocks noChangeAspect="1" noChangeArrowheads="1"/>
            </p:cNvSpPr>
            <p:nvPr/>
          </p:nvSpPr>
          <p:spPr bwMode="auto">
            <a:xfrm>
              <a:off x="2733" y="0"/>
              <a:ext cx="1587" cy="249"/>
            </a:xfrm>
            <a:prstGeom prst="roundRect">
              <a:avLst>
                <a:gd name="adj" fmla="val 16667"/>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６</a:t>
              </a:r>
              <a:r>
                <a:rPr lang="en-US" altLang="zh-TW"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移転対象区域図</a:t>
              </a:r>
            </a:p>
          </p:txBody>
        </p:sp>
        <p:sp>
          <p:nvSpPr>
            <p:cNvPr id="33803" name="Line 40">
              <a:extLst>
                <a:ext uri="{FF2B5EF4-FFF2-40B4-BE49-F238E27FC236}">
                  <a16:creationId xmlns:a16="http://schemas.microsoft.com/office/drawing/2014/main" id="{2821D8AE-B3C7-4D04-A6F0-8B05C6394475}"/>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0" name="フローチャート : 代替処理 29">
            <a:extLst>
              <a:ext uri="{FF2B5EF4-FFF2-40B4-BE49-F238E27FC236}">
                <a16:creationId xmlns:a16="http://schemas.microsoft.com/office/drawing/2014/main" id="{036A8077-1D3E-49E4-8F97-7743D6670DDD}"/>
              </a:ext>
            </a:extLst>
          </p:cNvPr>
          <p:cNvSpPr/>
          <p:nvPr/>
        </p:nvSpPr>
        <p:spPr>
          <a:xfrm>
            <a:off x="302294" y="8306834"/>
            <a:ext cx="6072188" cy="1044131"/>
          </a:xfrm>
          <a:prstGeom prst="flowChartAlternateProcess">
            <a:avLst/>
          </a:prstGeom>
          <a:solidFill>
            <a:srgbClr val="4E67C8">
              <a:lumMod val="40000"/>
              <a:lumOff val="60000"/>
            </a:srgbClr>
          </a:solidFill>
          <a:ln w="15875" cap="flat" cmpd="sng" algn="ctr">
            <a:solidFill>
              <a:srgbClr val="4E67C8">
                <a:shade val="50000"/>
                <a:shade val="75000"/>
                <a:satMod val="125000"/>
                <a:lumMod val="75000"/>
              </a:srgbClr>
            </a:solidFill>
            <a:prstDash val="solid"/>
          </a:ln>
          <a:effectLst/>
        </p:spPr>
        <p:txBody>
          <a:bodyPr anchor="ctr"/>
          <a:lstStyle/>
          <a:p>
            <a:pPr eaLnBrk="1" fontAlgn="auto" hangingPunct="1">
              <a:spcBef>
                <a:spcPts val="0"/>
              </a:spcBef>
              <a:spcAft>
                <a:spcPts val="0"/>
              </a:spcAft>
              <a:defRPr/>
            </a:pPr>
            <a:r>
              <a:rPr kumimoji="0" lang="ja-JP" altLang="en-US" sz="1800" b="0" kern="0" dirty="0">
                <a:solidFill>
                  <a:sysClr val="windowText" lastClr="000000"/>
                </a:solidFill>
                <a:latin typeface="AR丸ゴシック体M" pitchFamily="49" charset="-128"/>
                <a:ea typeface="AR丸ゴシック体M" pitchFamily="49" charset="-128"/>
              </a:rPr>
              <a:t>　嘉手納飛行場における第二種区域の指定の日及び区域の具体的な範囲については沖縄防衛局で確認できます。</a:t>
            </a:r>
            <a:endParaRPr kumimoji="0" lang="en-US" altLang="ja-JP" sz="1800" b="0" kern="0" dirty="0">
              <a:solidFill>
                <a:sysClr val="windowText" lastClr="000000"/>
              </a:solidFill>
              <a:latin typeface="AR丸ゴシック体M" pitchFamily="49" charset="-128"/>
              <a:ea typeface="AR丸ゴシック体M" pitchFamily="49" charset="-128"/>
            </a:endParaRPr>
          </a:p>
        </p:txBody>
      </p:sp>
      <p:pic>
        <p:nvPicPr>
          <p:cNvPr id="2" name="図 1">
            <a:extLst>
              <a:ext uri="{FF2B5EF4-FFF2-40B4-BE49-F238E27FC236}">
                <a16:creationId xmlns:a16="http://schemas.microsoft.com/office/drawing/2014/main" id="{201FEF30-F53B-4A47-AFDB-D23EF8974E4E}"/>
              </a:ext>
            </a:extLst>
          </p:cNvPr>
          <p:cNvPicPr>
            <a:picLocks noChangeAspect="1"/>
          </p:cNvPicPr>
          <p:nvPr/>
        </p:nvPicPr>
        <p:blipFill rotWithShape="1">
          <a:blip r:embed="rId2"/>
          <a:srcRect b="3668"/>
          <a:stretch/>
        </p:blipFill>
        <p:spPr>
          <a:xfrm>
            <a:off x="324297" y="1301087"/>
            <a:ext cx="6165403" cy="5386127"/>
          </a:xfrm>
          <a:prstGeom prst="rect">
            <a:avLst/>
          </a:prstGeom>
        </p:spPr>
      </p:pic>
      <p:pic>
        <p:nvPicPr>
          <p:cNvPr id="15" name="図 14" descr="（沖縄局パンフレット）飛行場等周辺における移転措置事業について～ご存じですか～（令和５年４月）.pdf - JUST PDF [編集プラス]">
            <a:extLst>
              <a:ext uri="{FF2B5EF4-FFF2-40B4-BE49-F238E27FC236}">
                <a16:creationId xmlns:a16="http://schemas.microsoft.com/office/drawing/2014/main" id="{A8F5D51D-CE02-46DA-BFF1-72746813D871}"/>
              </a:ext>
            </a:extLst>
          </p:cNvPr>
          <p:cNvPicPr>
            <a:picLocks noChangeAspect="1"/>
          </p:cNvPicPr>
          <p:nvPr/>
        </p:nvPicPr>
        <p:blipFill rotWithShape="1">
          <a:blip r:embed="rId3">
            <a:extLst>
              <a:ext uri="{28A0092B-C50C-407E-A947-70E740481C1C}">
                <a14:useLocalDpi xmlns:a14="http://schemas.microsoft.com/office/drawing/2010/main" val="0"/>
              </a:ext>
            </a:extLst>
          </a:blip>
          <a:srcRect l="64024" t="88095" r="24224"/>
          <a:stretch/>
        </p:blipFill>
        <p:spPr>
          <a:xfrm>
            <a:off x="323254" y="6733252"/>
            <a:ext cx="2889721" cy="14408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グループ化 171">
            <a:extLst>
              <a:ext uri="{FF2B5EF4-FFF2-40B4-BE49-F238E27FC236}">
                <a16:creationId xmlns:a16="http://schemas.microsoft.com/office/drawing/2014/main" id="{D436BB22-57E8-49C9-BA9F-CC9B51C16283}"/>
              </a:ext>
            </a:extLst>
          </p:cNvPr>
          <p:cNvGrpSpPr>
            <a:grpSpLocks/>
          </p:cNvGrpSpPr>
          <p:nvPr/>
        </p:nvGrpSpPr>
        <p:grpSpPr bwMode="auto">
          <a:xfrm>
            <a:off x="-1588" y="9682163"/>
            <a:ext cx="6859588" cy="409575"/>
            <a:chOff x="-794" y="9671416"/>
            <a:chExt cx="6858794" cy="409209"/>
          </a:xfrm>
        </p:grpSpPr>
        <p:sp>
          <p:nvSpPr>
            <p:cNvPr id="29711" name="正方形/長方形 172">
              <a:extLst>
                <a:ext uri="{FF2B5EF4-FFF2-40B4-BE49-F238E27FC236}">
                  <a16:creationId xmlns:a16="http://schemas.microsoft.com/office/drawing/2014/main" id="{BD479D32-D653-49FE-9A19-A940E5F081B5}"/>
                </a:ext>
              </a:extLst>
            </p:cNvPr>
            <p:cNvSpPr>
              <a:spLocks noChangeArrowheads="1"/>
            </p:cNvSpPr>
            <p:nvPr/>
          </p:nvSpPr>
          <p:spPr bwMode="auto">
            <a:xfrm>
              <a:off x="794" y="9793544"/>
              <a:ext cx="6857206" cy="287081"/>
            </a:xfrm>
            <a:prstGeom prst="rect">
              <a:avLst/>
            </a:prstGeom>
            <a:solidFill>
              <a:srgbClr val="99CCFF"/>
            </a:solidFill>
            <a:ln w="9525" algn="ctr">
              <a:solidFill>
                <a:schemeClr val="accent1">
                  <a:lumMod val="90000"/>
                </a:schemeClr>
              </a:solidFill>
              <a:round/>
              <a:headEnd/>
              <a:tailEnd/>
            </a:ln>
          </p:spPr>
          <p:txBody>
            <a:bodyPr/>
            <a:lstStyle/>
            <a:p>
              <a:pPr eaLnBrk="1" hangingPunct="1">
                <a:lnSpc>
                  <a:spcPct val="90000"/>
                </a:lnSpc>
                <a:spcBef>
                  <a:spcPct val="20000"/>
                </a:spcBef>
                <a:defRPr/>
              </a:pPr>
              <a:endParaRPr lang="ja-JP" altLang="en-US"/>
            </a:p>
          </p:txBody>
        </p:sp>
        <p:sp>
          <p:nvSpPr>
            <p:cNvPr id="29712" name="正方形/長方形 173">
              <a:extLst>
                <a:ext uri="{FF2B5EF4-FFF2-40B4-BE49-F238E27FC236}">
                  <a16:creationId xmlns:a16="http://schemas.microsoft.com/office/drawing/2014/main" id="{22141641-DDDB-45F8-B73B-31EDEEAD0675}"/>
                </a:ext>
              </a:extLst>
            </p:cNvPr>
            <p:cNvSpPr>
              <a:spLocks noChangeArrowheads="1"/>
            </p:cNvSpPr>
            <p:nvPr/>
          </p:nvSpPr>
          <p:spPr bwMode="auto">
            <a:xfrm>
              <a:off x="-794" y="9671416"/>
              <a:ext cx="6857207" cy="76132"/>
            </a:xfrm>
            <a:prstGeom prst="rect">
              <a:avLst/>
            </a:prstGeom>
            <a:solidFill>
              <a:srgbClr val="99CCFF"/>
            </a:solidFill>
            <a:ln w="9525" algn="ctr">
              <a:solidFill>
                <a:schemeClr val="accent1">
                  <a:lumMod val="90000"/>
                </a:schemeClr>
              </a:solidFill>
              <a:round/>
              <a:headEnd/>
              <a:tailEnd/>
            </a:ln>
          </p:spPr>
          <p:txBody>
            <a:bodyPr/>
            <a:lstStyle/>
            <a:p>
              <a:pPr eaLnBrk="1" hangingPunct="1">
                <a:lnSpc>
                  <a:spcPct val="90000"/>
                </a:lnSpc>
                <a:spcBef>
                  <a:spcPct val="20000"/>
                </a:spcBef>
                <a:defRPr/>
              </a:pPr>
              <a:endParaRPr lang="ja-JP" altLang="en-US"/>
            </a:p>
          </p:txBody>
        </p:sp>
      </p:grpSp>
      <p:sp>
        <p:nvSpPr>
          <p:cNvPr id="34819" name="Rectangle 7">
            <a:extLst>
              <a:ext uri="{FF2B5EF4-FFF2-40B4-BE49-F238E27FC236}">
                <a16:creationId xmlns:a16="http://schemas.microsoft.com/office/drawing/2014/main" id="{8240797B-644C-4288-97D3-82275DBAE86D}"/>
              </a:ext>
            </a:extLst>
          </p:cNvPr>
          <p:cNvSpPr>
            <a:spLocks noChangeArrowheads="1"/>
          </p:cNvSpPr>
          <p:nvPr/>
        </p:nvSpPr>
        <p:spPr bwMode="auto">
          <a:xfrm>
            <a:off x="0" y="503238"/>
            <a:ext cx="6858000" cy="909796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34820" name="角丸四角形 179">
            <a:extLst>
              <a:ext uri="{FF2B5EF4-FFF2-40B4-BE49-F238E27FC236}">
                <a16:creationId xmlns:a16="http://schemas.microsoft.com/office/drawing/2014/main" id="{65D60CBA-E7BB-43A2-8102-51CB170C7738}"/>
              </a:ext>
            </a:extLst>
          </p:cNvPr>
          <p:cNvSpPr>
            <a:spLocks noChangeArrowheads="1"/>
          </p:cNvSpPr>
          <p:nvPr/>
        </p:nvSpPr>
        <p:spPr bwMode="auto">
          <a:xfrm>
            <a:off x="115888" y="1314450"/>
            <a:ext cx="6550025" cy="8169275"/>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en-US" altLang="ja-JP" b="0">
                <a:latin typeface="HG丸ｺﾞｼｯｸM-PRO" panose="020F0600000000000000" pitchFamily="50" charset="-128"/>
                <a:ea typeface="HG丸ｺﾞｼｯｸM-PRO" panose="020F0600000000000000" pitchFamily="50" charset="-128"/>
              </a:rPr>
              <a:t> </a:t>
            </a:r>
            <a:endParaRPr lang="ja-JP" altLang="en-US" b="0">
              <a:latin typeface="HG丸ｺﾞｼｯｸM-PRO" panose="020F0600000000000000" pitchFamily="50" charset="-128"/>
              <a:ea typeface="HG丸ｺﾞｼｯｸM-PRO" panose="020F0600000000000000" pitchFamily="50" charset="-128"/>
            </a:endParaRPr>
          </a:p>
        </p:txBody>
      </p:sp>
      <p:sp>
        <p:nvSpPr>
          <p:cNvPr id="34821" name="Rectangle 10">
            <a:extLst>
              <a:ext uri="{FF2B5EF4-FFF2-40B4-BE49-F238E27FC236}">
                <a16:creationId xmlns:a16="http://schemas.microsoft.com/office/drawing/2014/main" id="{1A1B204F-2797-4408-8156-6945B50BE1B5}"/>
              </a:ext>
            </a:extLst>
          </p:cNvPr>
          <p:cNvSpPr>
            <a:spLocks noChangeArrowheads="1"/>
          </p:cNvSpPr>
          <p:nvPr/>
        </p:nvSpPr>
        <p:spPr bwMode="auto">
          <a:xfrm>
            <a:off x="611188" y="647700"/>
            <a:ext cx="587851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2600">
                <a:solidFill>
                  <a:srgbClr val="B22C85"/>
                </a:solidFill>
                <a:latin typeface="HG丸ｺﾞｼｯｸM-PRO" panose="020F0600000000000000" pitchFamily="50" charset="-128"/>
                <a:ea typeface="HG丸ｺﾞｼｯｸM-PRO" panose="020F0600000000000000" pitchFamily="50" charset="-128"/>
              </a:rPr>
              <a:t>・</a:t>
            </a:r>
            <a:r>
              <a:rPr lang="ja-JP" altLang="en-US" sz="2600">
                <a:latin typeface="HG丸ｺﾞｼｯｸM-PRO" panose="020F0600000000000000" pitchFamily="50" charset="-128"/>
                <a:ea typeface="HG丸ｺﾞｼｯｸM-PRO" panose="020F0600000000000000" pitchFamily="50" charset="-128"/>
              </a:rPr>
              <a:t>相談窓口となる国の機関</a:t>
            </a:r>
            <a:r>
              <a:rPr lang="ja-JP" altLang="en-US" sz="2600">
                <a:solidFill>
                  <a:srgbClr val="B22C85"/>
                </a:solidFill>
                <a:latin typeface="HG丸ｺﾞｼｯｸM-PRO" panose="020F0600000000000000" pitchFamily="50" charset="-128"/>
                <a:ea typeface="HG丸ｺﾞｼｯｸM-PRO" panose="020F0600000000000000" pitchFamily="50" charset="-128"/>
              </a:rPr>
              <a:t>・・・</a:t>
            </a:r>
          </a:p>
        </p:txBody>
      </p:sp>
      <p:sp>
        <p:nvSpPr>
          <p:cNvPr id="34822" name="円/楕円 175">
            <a:extLst>
              <a:ext uri="{FF2B5EF4-FFF2-40B4-BE49-F238E27FC236}">
                <a16:creationId xmlns:a16="http://schemas.microsoft.com/office/drawing/2014/main" id="{1E45D389-A135-4FAD-8F0A-E3B87CAD61D5}"/>
              </a:ext>
            </a:extLst>
          </p:cNvPr>
          <p:cNvSpPr>
            <a:spLocks noChangeAspect="1"/>
          </p:cNvSpPr>
          <p:nvPr/>
        </p:nvSpPr>
        <p:spPr bwMode="auto">
          <a:xfrm>
            <a:off x="107950" y="693738"/>
            <a:ext cx="468313" cy="515937"/>
          </a:xfrm>
          <a:prstGeom prst="ellipse">
            <a:avLst/>
          </a:prstGeom>
          <a:solidFill>
            <a:srgbClr val="B22C85"/>
          </a:solidFill>
          <a:ln w="25400" algn="ctr">
            <a:solidFill>
              <a:srgbClr val="B22C85"/>
            </a:solidFill>
            <a:round/>
            <a:headEnd/>
            <a:tailEnd/>
          </a:ln>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2000">
                <a:solidFill>
                  <a:schemeClr val="bg1"/>
                </a:solidFill>
                <a:latin typeface="HG丸ｺﾞｼｯｸM-PRO" panose="020F0600000000000000" pitchFamily="50" charset="-128"/>
                <a:ea typeface="HG丸ｺﾞｼｯｸM-PRO" panose="020F0600000000000000" pitchFamily="50" charset="-128"/>
              </a:rPr>
              <a:t>7</a:t>
            </a:r>
          </a:p>
        </p:txBody>
      </p:sp>
      <p:sp>
        <p:nvSpPr>
          <p:cNvPr id="34823" name="Rectangle 56">
            <a:extLst>
              <a:ext uri="{FF2B5EF4-FFF2-40B4-BE49-F238E27FC236}">
                <a16:creationId xmlns:a16="http://schemas.microsoft.com/office/drawing/2014/main" id="{25785E9A-66FB-450B-A725-8B5F2C61A900}"/>
              </a:ext>
            </a:extLst>
          </p:cNvPr>
          <p:cNvSpPr>
            <a:spLocks noChangeArrowheads="1"/>
          </p:cNvSpPr>
          <p:nvPr/>
        </p:nvSpPr>
        <p:spPr bwMode="auto">
          <a:xfrm>
            <a:off x="6237288" y="9864725"/>
            <a:ext cx="620712"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- 14 -</a:t>
            </a:r>
          </a:p>
        </p:txBody>
      </p:sp>
      <p:grpSp>
        <p:nvGrpSpPr>
          <p:cNvPr id="34824" name="Group 35">
            <a:extLst>
              <a:ext uri="{FF2B5EF4-FFF2-40B4-BE49-F238E27FC236}">
                <a16:creationId xmlns:a16="http://schemas.microsoft.com/office/drawing/2014/main" id="{F0C0DC81-D060-48FF-8BDB-C4EF276A38A5}"/>
              </a:ext>
            </a:extLst>
          </p:cNvPr>
          <p:cNvGrpSpPr>
            <a:grpSpLocks noChangeAspect="1"/>
          </p:cNvGrpSpPr>
          <p:nvPr/>
        </p:nvGrpSpPr>
        <p:grpSpPr bwMode="auto">
          <a:xfrm>
            <a:off x="0" y="0"/>
            <a:ext cx="2519363" cy="436563"/>
            <a:chOff x="2733" y="0"/>
            <a:chExt cx="1587" cy="249"/>
          </a:xfrm>
        </p:grpSpPr>
        <p:sp>
          <p:nvSpPr>
            <p:cNvPr id="34825" name="AutoShape 36">
              <a:extLst>
                <a:ext uri="{FF2B5EF4-FFF2-40B4-BE49-F238E27FC236}">
                  <a16:creationId xmlns:a16="http://schemas.microsoft.com/office/drawing/2014/main" id="{6F8AD6A6-F070-48AB-A8A2-0D957EE6DDDD}"/>
                </a:ext>
              </a:extLst>
            </p:cNvPr>
            <p:cNvSpPr>
              <a:spLocks noChangeAspect="1" noChangeArrowheads="1"/>
            </p:cNvSpPr>
            <p:nvPr/>
          </p:nvSpPr>
          <p:spPr bwMode="auto">
            <a:xfrm>
              <a:off x="2733" y="0"/>
              <a:ext cx="1587" cy="249"/>
            </a:xfrm>
            <a:prstGeom prst="roundRect">
              <a:avLst>
                <a:gd name="adj" fmla="val 16667"/>
              </a:avLst>
            </a:prstGeom>
            <a:solidFill>
              <a:srgbClr val="9933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７</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相談窓口となる国の機関</a:t>
              </a:r>
            </a:p>
          </p:txBody>
        </p:sp>
        <p:sp>
          <p:nvSpPr>
            <p:cNvPr id="34826" name="Line 37">
              <a:extLst>
                <a:ext uri="{FF2B5EF4-FFF2-40B4-BE49-F238E27FC236}">
                  <a16:creationId xmlns:a16="http://schemas.microsoft.com/office/drawing/2014/main" id="{9E94606E-6BE2-417B-A21F-58637A5E27E9}"/>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 name="テキスト ボックス 12">
            <a:extLst>
              <a:ext uri="{FF2B5EF4-FFF2-40B4-BE49-F238E27FC236}">
                <a16:creationId xmlns:a16="http://schemas.microsoft.com/office/drawing/2014/main" id="{E89751BC-BE47-4FD0-9CBE-96B6B0341A42}"/>
              </a:ext>
            </a:extLst>
          </p:cNvPr>
          <p:cNvSpPr txBox="1"/>
          <p:nvPr/>
        </p:nvSpPr>
        <p:spPr>
          <a:xfrm>
            <a:off x="522760" y="3702107"/>
            <a:ext cx="6172148" cy="830997"/>
          </a:xfrm>
          <a:prstGeom prst="rect">
            <a:avLst/>
          </a:prstGeom>
          <a:noFill/>
        </p:spPr>
        <p:txBody>
          <a:bodyPr wrap="square" rtlCol="0">
            <a:spAutoFit/>
          </a:bodyPr>
          <a:lstStyle/>
          <a:p>
            <a:r>
              <a:rPr kumimoji="1" lang="ja-JP" altLang="en-US" sz="1600">
                <a:latin typeface="AR P丸ゴシック体M" panose="020F0600000000000000" pitchFamily="50" charset="-128"/>
                <a:ea typeface="AR P丸ゴシック体M" panose="020F0600000000000000" pitchFamily="50" charset="-128"/>
              </a:rPr>
              <a:t>本省ホームページアドレス　</a:t>
            </a:r>
            <a:r>
              <a:rPr lang="en-US" altLang="ja-JP" sz="1600">
                <a:latin typeface="AR P丸ゴシック体M" panose="020F0600000000000000" pitchFamily="50" charset="-128"/>
                <a:ea typeface="AR P丸ゴシック体M" panose="020F0600000000000000" pitchFamily="50" charset="-128"/>
              </a:rPr>
              <a:t>http://www.mod.go.jp/</a:t>
            </a:r>
          </a:p>
          <a:p>
            <a:endParaRPr lang="en-US" altLang="ja-JP" sz="1600">
              <a:latin typeface="AR P丸ゴシック体M" panose="020F0600000000000000" pitchFamily="50" charset="-128"/>
              <a:ea typeface="AR P丸ゴシック体M" panose="020F0600000000000000" pitchFamily="50" charset="-128"/>
            </a:endParaRPr>
          </a:p>
          <a:p>
            <a:r>
              <a:rPr lang="ja-JP" altLang="en-US" sz="1600">
                <a:latin typeface="AR P丸ゴシック体M" panose="020F0600000000000000" pitchFamily="50" charset="-128"/>
                <a:ea typeface="AR P丸ゴシック体M" panose="020F0600000000000000" pitchFamily="50" charset="-128"/>
              </a:rPr>
              <a:t>沖縄</a:t>
            </a:r>
            <a:r>
              <a:rPr kumimoji="1" lang="ja-JP" altLang="en-US" sz="1600">
                <a:latin typeface="AR P丸ゴシック体M" panose="020F0600000000000000" pitchFamily="50" charset="-128"/>
                <a:ea typeface="AR P丸ゴシック体M" panose="020F0600000000000000" pitchFamily="50" charset="-128"/>
              </a:rPr>
              <a:t>局ホームページアドレス　</a:t>
            </a:r>
            <a:r>
              <a:rPr lang="en-US" altLang="ja-JP" sz="1600">
                <a:latin typeface="AR P丸ゴシック体M" panose="020F0600000000000000" pitchFamily="50" charset="-128"/>
                <a:ea typeface="AR P丸ゴシック体M" panose="020F0600000000000000" pitchFamily="50" charset="-128"/>
              </a:rPr>
              <a:t>http://www.mod.go.jp/rdb/okinawa </a:t>
            </a:r>
            <a:r>
              <a:rPr kumimoji="1" lang="ja-JP" altLang="en-US" sz="1600">
                <a:latin typeface="AR P丸ゴシック体M" panose="020F0600000000000000" pitchFamily="50" charset="-128"/>
                <a:ea typeface="AR P丸ゴシック体M" panose="020F0600000000000000" pitchFamily="50" charset="-128"/>
              </a:rPr>
              <a:t>　　　　　　　　　　</a:t>
            </a:r>
            <a:endParaRPr kumimoji="1" lang="en-US" altLang="ja-JP" sz="1600">
              <a:latin typeface="AR P丸ゴシック体M" panose="020F0600000000000000" pitchFamily="50" charset="-128"/>
              <a:ea typeface="AR P丸ゴシック体M" panose="020F0600000000000000" pitchFamily="50" charset="-128"/>
            </a:endParaRPr>
          </a:p>
        </p:txBody>
      </p:sp>
      <p:sp>
        <p:nvSpPr>
          <p:cNvPr id="14" name="フローチャート : 代替処理 29">
            <a:extLst>
              <a:ext uri="{FF2B5EF4-FFF2-40B4-BE49-F238E27FC236}">
                <a16:creationId xmlns:a16="http://schemas.microsoft.com/office/drawing/2014/main" id="{ECACC7B5-5D5F-484B-BD41-F412E5BB2D22}"/>
              </a:ext>
            </a:extLst>
          </p:cNvPr>
          <p:cNvSpPr/>
          <p:nvPr/>
        </p:nvSpPr>
        <p:spPr>
          <a:xfrm>
            <a:off x="364579" y="1359040"/>
            <a:ext cx="6081638" cy="2556284"/>
          </a:xfrm>
          <a:prstGeom prst="flowChartAlternateProcess">
            <a:avLst/>
          </a:prstGeom>
          <a:noFill/>
          <a:ln w="15875" cap="flat" cmpd="sng" algn="ctr">
            <a:noFill/>
            <a:prstDash val="solid"/>
          </a:ln>
          <a:effectLst/>
        </p:spPr>
        <p:txBody>
          <a:bodyPr anchor="t"/>
          <a:lstStyle/>
          <a:p>
            <a:pPr eaLnBrk="1" fontAlgn="auto" hangingPunct="1">
              <a:spcBef>
                <a:spcPts val="0"/>
              </a:spcBef>
              <a:spcAft>
                <a:spcPts val="0"/>
              </a:spcAft>
              <a:defRPr/>
            </a:pPr>
            <a:r>
              <a:rPr kumimoji="0" lang="ja-JP" altLang="en-US" sz="1600" kern="0">
                <a:solidFill>
                  <a:sysClr val="windowText" lastClr="000000"/>
                </a:solidFill>
                <a:latin typeface="AR丸ゴシック体M" pitchFamily="49" charset="-128"/>
                <a:ea typeface="AR丸ゴシック体M" pitchFamily="49" charset="-128"/>
              </a:rPr>
              <a:t>＜お問い合わせ先＞</a:t>
            </a:r>
            <a:endParaRPr kumimoji="0" lang="en-US" altLang="ja-JP" sz="1600" kern="0">
              <a:solidFill>
                <a:sysClr val="windowText" lastClr="000000"/>
              </a:solidFill>
              <a:latin typeface="AR丸ゴシック体M" pitchFamily="49" charset="-128"/>
              <a:ea typeface="AR丸ゴシック体M" pitchFamily="49" charset="-128"/>
            </a:endParaRPr>
          </a:p>
          <a:p>
            <a:pPr eaLnBrk="1" fontAlgn="auto" hangingPunct="1">
              <a:spcBef>
                <a:spcPts val="0"/>
              </a:spcBef>
              <a:spcAft>
                <a:spcPts val="0"/>
              </a:spcAft>
              <a:defRPr/>
            </a:pPr>
            <a:endParaRPr kumimoji="0" lang="en-US" altLang="ja-JP" sz="1600" kern="0">
              <a:solidFill>
                <a:sysClr val="windowText" lastClr="000000"/>
              </a:solidFill>
              <a:latin typeface="AR丸ゴシック体M" pitchFamily="49" charset="-128"/>
              <a:ea typeface="AR丸ゴシック体M" pitchFamily="49" charset="-128"/>
            </a:endParaRPr>
          </a:p>
          <a:p>
            <a:pPr eaLnBrk="1" fontAlgn="auto" hangingPunct="1">
              <a:spcBef>
                <a:spcPts val="0"/>
              </a:spcBef>
              <a:spcAft>
                <a:spcPts val="0"/>
              </a:spcAft>
              <a:defRPr/>
            </a:pPr>
            <a:r>
              <a:rPr kumimoji="0" lang="ja-JP" altLang="en-US" sz="1600" kern="0">
                <a:solidFill>
                  <a:sysClr val="windowText" lastClr="000000"/>
                </a:solidFill>
                <a:latin typeface="AR丸ゴシック体M" pitchFamily="49" charset="-128"/>
                <a:ea typeface="AR丸ゴシック体M" pitchFamily="49" charset="-128"/>
              </a:rPr>
              <a:t>〒９０４－０２９５</a:t>
            </a:r>
            <a:endParaRPr kumimoji="0" lang="en-US" altLang="ja-JP" sz="1600" kern="0">
              <a:solidFill>
                <a:sysClr val="windowText" lastClr="000000"/>
              </a:solidFill>
              <a:latin typeface="AR丸ゴシック体M" pitchFamily="49" charset="-128"/>
              <a:ea typeface="AR丸ゴシック体M" pitchFamily="49" charset="-128"/>
            </a:endParaRPr>
          </a:p>
          <a:p>
            <a:pPr eaLnBrk="1" fontAlgn="auto" hangingPunct="1">
              <a:spcBef>
                <a:spcPts val="0"/>
              </a:spcBef>
              <a:spcAft>
                <a:spcPts val="0"/>
              </a:spcAft>
              <a:defRPr/>
            </a:pPr>
            <a:r>
              <a:rPr kumimoji="0" lang="ja-JP" altLang="en-US" sz="1600" kern="0">
                <a:solidFill>
                  <a:sysClr val="windowText" lastClr="000000"/>
                </a:solidFill>
                <a:latin typeface="AR丸ゴシック体M" pitchFamily="49" charset="-128"/>
                <a:ea typeface="AR丸ゴシック体M" pitchFamily="49" charset="-128"/>
              </a:rPr>
              <a:t>沖縄県中頭郡嘉手納町字嘉手納２９０－９</a:t>
            </a:r>
            <a:endParaRPr kumimoji="0" lang="en-US" altLang="ja-JP" sz="1600" kern="0">
              <a:solidFill>
                <a:sysClr val="windowText" lastClr="000000"/>
              </a:solidFill>
              <a:latin typeface="AR丸ゴシック体M" pitchFamily="49" charset="-128"/>
              <a:ea typeface="AR丸ゴシック体M" pitchFamily="49" charset="-128"/>
            </a:endParaRPr>
          </a:p>
          <a:p>
            <a:pPr eaLnBrk="1" fontAlgn="auto" hangingPunct="1">
              <a:spcBef>
                <a:spcPts val="0"/>
              </a:spcBef>
              <a:spcAft>
                <a:spcPts val="0"/>
              </a:spcAft>
              <a:defRPr/>
            </a:pPr>
            <a:r>
              <a:rPr kumimoji="0" lang="ja-JP" altLang="en-US" sz="1600" kern="0">
                <a:solidFill>
                  <a:sysClr val="windowText" lastClr="000000"/>
                </a:solidFill>
                <a:latin typeface="AR丸ゴシック体M" pitchFamily="49" charset="-128"/>
                <a:ea typeface="AR丸ゴシック体M" pitchFamily="49" charset="-128"/>
              </a:rPr>
              <a:t>沖縄防衛局　企画部　住宅防音課　移転措置係</a:t>
            </a:r>
            <a:endParaRPr kumimoji="0" lang="en-US" altLang="ja-JP" sz="1600" kern="0">
              <a:solidFill>
                <a:sysClr val="windowText" lastClr="000000"/>
              </a:solidFill>
              <a:latin typeface="AR丸ゴシック体M" pitchFamily="49" charset="-128"/>
              <a:ea typeface="AR丸ゴシック体M" pitchFamily="49" charset="-128"/>
            </a:endParaRPr>
          </a:p>
          <a:p>
            <a:pPr eaLnBrk="1" fontAlgn="auto" hangingPunct="1">
              <a:spcBef>
                <a:spcPts val="0"/>
              </a:spcBef>
              <a:spcAft>
                <a:spcPts val="0"/>
              </a:spcAft>
              <a:defRPr/>
            </a:pPr>
            <a:r>
              <a:rPr kumimoji="0" lang="ja-JP" altLang="en-US" sz="1600" kern="0">
                <a:solidFill>
                  <a:sysClr val="windowText" lastClr="000000"/>
                </a:solidFill>
                <a:latin typeface="AR丸ゴシック体M" pitchFamily="49" charset="-128"/>
                <a:ea typeface="AR丸ゴシック体M" pitchFamily="49" charset="-128"/>
              </a:rPr>
              <a:t>ＴＥＬ．（直通）０９８－９２１－８１５０</a:t>
            </a:r>
            <a:endParaRPr kumimoji="0" lang="en-US" altLang="ja-JP" sz="1600" kern="0">
              <a:solidFill>
                <a:sysClr val="windowText" lastClr="000000"/>
              </a:solidFill>
              <a:latin typeface="AR丸ゴシック体M" pitchFamily="49" charset="-128"/>
              <a:ea typeface="AR丸ゴシック体M" pitchFamily="49" charset="-128"/>
            </a:endParaRPr>
          </a:p>
          <a:p>
            <a:pPr eaLnBrk="1" fontAlgn="auto" hangingPunct="1">
              <a:spcBef>
                <a:spcPts val="0"/>
              </a:spcBef>
              <a:spcAft>
                <a:spcPts val="0"/>
              </a:spcAft>
              <a:defRPr/>
            </a:pPr>
            <a:r>
              <a:rPr kumimoji="0" lang="ja-JP" altLang="en-US" sz="1600" kern="0">
                <a:solidFill>
                  <a:sysClr val="windowText" lastClr="000000"/>
                </a:solidFill>
                <a:latin typeface="AR丸ゴシック体M" pitchFamily="49" charset="-128"/>
                <a:ea typeface="AR丸ゴシック体M" pitchFamily="49" charset="-128"/>
              </a:rPr>
              <a:t>　　　　（代表）０９８－９２１－８１３１（内線２９５）</a:t>
            </a:r>
            <a:endParaRPr kumimoji="0" lang="en-US" altLang="ja-JP" sz="1600" kern="0">
              <a:solidFill>
                <a:sysClr val="windowText" lastClr="000000"/>
              </a:solidFill>
              <a:latin typeface="AR丸ゴシック体M" pitchFamily="49" charset="-128"/>
              <a:ea typeface="AR丸ゴシック体M" pitchFamily="49" charset="-128"/>
            </a:endParaRPr>
          </a:p>
          <a:p>
            <a:pPr eaLnBrk="1" fontAlgn="auto" hangingPunct="1">
              <a:spcBef>
                <a:spcPts val="0"/>
              </a:spcBef>
              <a:spcAft>
                <a:spcPts val="0"/>
              </a:spcAft>
              <a:defRPr/>
            </a:pPr>
            <a:r>
              <a:rPr kumimoji="0" lang="ja-JP" altLang="en-US" sz="1600" kern="0">
                <a:solidFill>
                  <a:sysClr val="windowText" lastClr="000000"/>
                </a:solidFill>
                <a:latin typeface="AR丸ゴシック体M" pitchFamily="49" charset="-128"/>
                <a:ea typeface="AR丸ゴシック体M" pitchFamily="49" charset="-128"/>
              </a:rPr>
              <a:t>ＦＡＸ．　　　　０９８－９２１－８１７６　</a:t>
            </a:r>
            <a:endParaRPr kumimoji="0" lang="en-US" altLang="ja-JP" sz="1600" kern="0">
              <a:solidFill>
                <a:sysClr val="windowText" lastClr="000000"/>
              </a:solidFill>
              <a:latin typeface="AR丸ゴシック体M" pitchFamily="49" charset="-128"/>
              <a:ea typeface="AR丸ゴシック体M" pitchFamily="49" charset="-128"/>
            </a:endParaRPr>
          </a:p>
        </p:txBody>
      </p:sp>
      <p:pic>
        <p:nvPicPr>
          <p:cNvPr id="2" name="図 1">
            <a:extLst>
              <a:ext uri="{FF2B5EF4-FFF2-40B4-BE49-F238E27FC236}">
                <a16:creationId xmlns:a16="http://schemas.microsoft.com/office/drawing/2014/main" id="{84D07217-99BC-4F3A-8671-44C699929E47}"/>
              </a:ext>
            </a:extLst>
          </p:cNvPr>
          <p:cNvPicPr>
            <a:picLocks noChangeAspect="1"/>
          </p:cNvPicPr>
          <p:nvPr/>
        </p:nvPicPr>
        <p:blipFill>
          <a:blip r:embed="rId2"/>
          <a:stretch>
            <a:fillRect/>
          </a:stretch>
        </p:blipFill>
        <p:spPr>
          <a:xfrm>
            <a:off x="634805" y="5328545"/>
            <a:ext cx="5478089" cy="3509956"/>
          </a:xfrm>
          <a:prstGeom prst="rect">
            <a:avLst/>
          </a:prstGeom>
        </p:spPr>
      </p:pic>
      <p:cxnSp>
        <p:nvCxnSpPr>
          <p:cNvPr id="4" name="直線コネクタ 3">
            <a:extLst>
              <a:ext uri="{FF2B5EF4-FFF2-40B4-BE49-F238E27FC236}">
                <a16:creationId xmlns:a16="http://schemas.microsoft.com/office/drawing/2014/main" id="{0698F3CD-DFD6-4E17-A80D-9BA96833F53B}"/>
              </a:ext>
            </a:extLst>
          </p:cNvPr>
          <p:cNvCxnSpPr>
            <a:cxnSpLocks/>
          </p:cNvCxnSpPr>
          <p:nvPr/>
        </p:nvCxnSpPr>
        <p:spPr bwMode="auto">
          <a:xfrm flipH="1">
            <a:off x="522760" y="4752280"/>
            <a:ext cx="5923457" cy="0"/>
          </a:xfrm>
          <a:prstGeom prst="line">
            <a:avLst/>
          </a:prstGeom>
          <a:solidFill>
            <a:schemeClr val="accent1"/>
          </a:solidFill>
          <a:ln w="15875"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7534">
            <a:extLst>
              <a:ext uri="{FF2B5EF4-FFF2-40B4-BE49-F238E27FC236}">
                <a16:creationId xmlns:a16="http://schemas.microsoft.com/office/drawing/2014/main" id="{A74188E2-481C-4EE5-985F-5326A04C9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998" b="-1413"/>
          <a:stretch>
            <a:fillRect/>
          </a:stretch>
        </p:blipFill>
        <p:spPr bwMode="auto">
          <a:xfrm>
            <a:off x="179388" y="4143375"/>
            <a:ext cx="63055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0">
            <a:extLst>
              <a:ext uri="{FF2B5EF4-FFF2-40B4-BE49-F238E27FC236}">
                <a16:creationId xmlns:a16="http://schemas.microsoft.com/office/drawing/2014/main" id="{F71966C5-7D7F-42BC-B58E-DEC839CCC751}"/>
              </a:ext>
            </a:extLst>
          </p:cNvPr>
          <p:cNvSpPr>
            <a:spLocks noChangeArrowheads="1"/>
          </p:cNvSpPr>
          <p:nvPr/>
        </p:nvSpPr>
        <p:spPr bwMode="auto">
          <a:xfrm>
            <a:off x="5084763" y="9432925"/>
            <a:ext cx="1728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0">
                <a:latin typeface="HG丸ｺﾞｼｯｸM-PRO" panose="020F0600000000000000" pitchFamily="50" charset="-128"/>
                <a:ea typeface="HG丸ｺﾞｼｯｸM-PRO" panose="020F0600000000000000" pitchFamily="50" charset="-128"/>
              </a:rPr>
              <a:t>作成：令和８年３月</a:t>
            </a:r>
          </a:p>
        </p:txBody>
      </p:sp>
      <p:grpSp>
        <p:nvGrpSpPr>
          <p:cNvPr id="35844" name="グループ化 6">
            <a:extLst>
              <a:ext uri="{FF2B5EF4-FFF2-40B4-BE49-F238E27FC236}">
                <a16:creationId xmlns:a16="http://schemas.microsoft.com/office/drawing/2014/main" id="{BDE55852-BD86-47A2-A5FD-E097D58C5268}"/>
              </a:ext>
            </a:extLst>
          </p:cNvPr>
          <p:cNvGrpSpPr>
            <a:grpSpLocks/>
          </p:cNvGrpSpPr>
          <p:nvPr/>
        </p:nvGrpSpPr>
        <p:grpSpPr bwMode="auto">
          <a:xfrm>
            <a:off x="-1588" y="9682163"/>
            <a:ext cx="6859588" cy="409575"/>
            <a:chOff x="-794" y="9671416"/>
            <a:chExt cx="6858794" cy="409209"/>
          </a:xfrm>
        </p:grpSpPr>
        <p:sp>
          <p:nvSpPr>
            <p:cNvPr id="35848" name="正方形/長方形 7">
              <a:extLst>
                <a:ext uri="{FF2B5EF4-FFF2-40B4-BE49-F238E27FC236}">
                  <a16:creationId xmlns:a16="http://schemas.microsoft.com/office/drawing/2014/main" id="{D372B58E-C4A2-41CE-97D8-CDE84D5D682F}"/>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35849" name="正方形/長方形 8">
              <a:extLst>
                <a:ext uri="{FF2B5EF4-FFF2-40B4-BE49-F238E27FC236}">
                  <a16:creationId xmlns:a16="http://schemas.microsoft.com/office/drawing/2014/main" id="{48750B19-8164-476E-84DD-0C8EB24B4E0D}"/>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pic>
        <p:nvPicPr>
          <p:cNvPr id="35845" name="Picture 7534">
            <a:extLst>
              <a:ext uri="{FF2B5EF4-FFF2-40B4-BE49-F238E27FC236}">
                <a16:creationId xmlns:a16="http://schemas.microsoft.com/office/drawing/2014/main" id="{D8F94CC6-89A0-4CB3-94E8-570C43810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51582"/>
          <a:stretch>
            <a:fillRect/>
          </a:stretch>
        </p:blipFill>
        <p:spPr bwMode="auto">
          <a:xfrm>
            <a:off x="44450" y="719138"/>
            <a:ext cx="630555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図 12">
            <a:extLst>
              <a:ext uri="{FF2B5EF4-FFF2-40B4-BE49-F238E27FC236}">
                <a16:creationId xmlns:a16="http://schemas.microsoft.com/office/drawing/2014/main" id="{A7BA0E81-16D2-43F5-88CC-E3CF0651D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78138"/>
            <a:ext cx="12827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a:extLst>
              <a:ext uri="{FF2B5EF4-FFF2-40B4-BE49-F238E27FC236}">
                <a16:creationId xmlns:a16="http://schemas.microsoft.com/office/drawing/2014/main" id="{94014A27-2A12-49DF-9FCB-43C4D0BC9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2925763"/>
            <a:ext cx="9223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54DC868B-9097-478C-96E8-9BEAD57A4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064500"/>
            <a:ext cx="66103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グループ化 10">
            <a:extLst>
              <a:ext uri="{FF2B5EF4-FFF2-40B4-BE49-F238E27FC236}">
                <a16:creationId xmlns:a16="http://schemas.microsoft.com/office/drawing/2014/main" id="{51CFB7B4-A74C-4B7B-8BC0-7FB7C59C199A}"/>
              </a:ext>
            </a:extLst>
          </p:cNvPr>
          <p:cNvGrpSpPr>
            <a:grpSpLocks/>
          </p:cNvGrpSpPr>
          <p:nvPr/>
        </p:nvGrpSpPr>
        <p:grpSpPr bwMode="auto">
          <a:xfrm>
            <a:off x="-1588" y="9682163"/>
            <a:ext cx="6859588" cy="409575"/>
            <a:chOff x="-794" y="9671416"/>
            <a:chExt cx="6858794" cy="409209"/>
          </a:xfrm>
        </p:grpSpPr>
        <p:sp>
          <p:nvSpPr>
            <p:cNvPr id="16411" name="正方形/長方形 11">
              <a:extLst>
                <a:ext uri="{FF2B5EF4-FFF2-40B4-BE49-F238E27FC236}">
                  <a16:creationId xmlns:a16="http://schemas.microsoft.com/office/drawing/2014/main" id="{BC3C1C87-F600-407C-86CE-F442DD1263D5}"/>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16412" name="正方形/長方形 12">
              <a:extLst>
                <a:ext uri="{FF2B5EF4-FFF2-40B4-BE49-F238E27FC236}">
                  <a16:creationId xmlns:a16="http://schemas.microsoft.com/office/drawing/2014/main" id="{CA5C67CC-173E-40FD-B655-2C6F679F09A6}"/>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16388" name="Group 23">
            <a:extLst>
              <a:ext uri="{FF2B5EF4-FFF2-40B4-BE49-F238E27FC236}">
                <a16:creationId xmlns:a16="http://schemas.microsoft.com/office/drawing/2014/main" id="{51CC155B-F0AA-4B06-9777-2BB6AE5C32ED}"/>
              </a:ext>
            </a:extLst>
          </p:cNvPr>
          <p:cNvGrpSpPr>
            <a:grpSpLocks noChangeAspect="1"/>
          </p:cNvGrpSpPr>
          <p:nvPr/>
        </p:nvGrpSpPr>
        <p:grpSpPr bwMode="auto">
          <a:xfrm>
            <a:off x="0" y="0"/>
            <a:ext cx="2519363" cy="436563"/>
            <a:chOff x="0" y="0"/>
            <a:chExt cx="1587" cy="249"/>
          </a:xfrm>
        </p:grpSpPr>
        <p:sp>
          <p:nvSpPr>
            <p:cNvPr id="16409" name="AutoShape 24">
              <a:extLst>
                <a:ext uri="{FF2B5EF4-FFF2-40B4-BE49-F238E27FC236}">
                  <a16:creationId xmlns:a16="http://schemas.microsoft.com/office/drawing/2014/main" id="{8EAB0C34-ED02-4514-AB61-CAF365334779}"/>
                </a:ext>
              </a:extLst>
            </p:cNvPr>
            <p:cNvSpPr>
              <a:spLocks noChangeAspect="1" noChangeArrowheads="1"/>
            </p:cNvSpPr>
            <p:nvPr/>
          </p:nvSpPr>
          <p:spPr bwMode="auto">
            <a:xfrm>
              <a:off x="0" y="0"/>
              <a:ext cx="1587" cy="249"/>
            </a:xfrm>
            <a:prstGeom prst="roundRect">
              <a:avLst>
                <a:gd name="adj" fmla="val 16667"/>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はじめに</a:t>
              </a:r>
            </a:p>
          </p:txBody>
        </p:sp>
        <p:sp>
          <p:nvSpPr>
            <p:cNvPr id="16410" name="Line 25">
              <a:extLst>
                <a:ext uri="{FF2B5EF4-FFF2-40B4-BE49-F238E27FC236}">
                  <a16:creationId xmlns:a16="http://schemas.microsoft.com/office/drawing/2014/main" id="{8DBC9672-80AF-4D6A-A5A2-CDCDA4418470}"/>
                </a:ext>
              </a:extLst>
            </p:cNvPr>
            <p:cNvSpPr>
              <a:spLocks noChangeAspect="1" noChangeShapeType="1"/>
            </p:cNvSpPr>
            <p:nvPr/>
          </p:nvSpPr>
          <p:spPr bwMode="auto">
            <a:xfrm>
              <a:off x="69"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89" name="Rectangle 26">
            <a:extLst>
              <a:ext uri="{FF2B5EF4-FFF2-40B4-BE49-F238E27FC236}">
                <a16:creationId xmlns:a16="http://schemas.microsoft.com/office/drawing/2014/main" id="{74E7467E-5B7B-41D5-8E7B-F3F0E7E3CAB5}"/>
              </a:ext>
            </a:extLst>
          </p:cNvPr>
          <p:cNvSpPr>
            <a:spLocks noChangeArrowheads="1"/>
          </p:cNvSpPr>
          <p:nvPr/>
        </p:nvSpPr>
        <p:spPr bwMode="auto">
          <a:xfrm>
            <a:off x="-71438" y="9864725"/>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- 1 -</a:t>
            </a:r>
          </a:p>
        </p:txBody>
      </p:sp>
      <p:sp>
        <p:nvSpPr>
          <p:cNvPr id="16390" name="Rectangle 29">
            <a:extLst>
              <a:ext uri="{FF2B5EF4-FFF2-40B4-BE49-F238E27FC236}">
                <a16:creationId xmlns:a16="http://schemas.microsoft.com/office/drawing/2014/main" id="{1079B1FF-5238-420E-8DA7-C8F875BFFD79}"/>
              </a:ext>
            </a:extLst>
          </p:cNvPr>
          <p:cNvSpPr>
            <a:spLocks noGrp="1" noChangeArrowheads="1"/>
          </p:cNvSpPr>
          <p:nvPr>
            <p:ph idx="1"/>
          </p:nvPr>
        </p:nvSpPr>
        <p:spPr>
          <a:xfrm>
            <a:off x="333375" y="360363"/>
            <a:ext cx="6264275" cy="2879725"/>
          </a:xfrm>
        </p:spPr>
        <p:txBody>
          <a:bodyPr/>
          <a:lstStyle/>
          <a:p>
            <a:pPr algn="ctr" eaLnBrk="1" hangingPunct="1"/>
            <a:r>
              <a:rPr lang="ja-JP" altLang="en-US" sz="3200" b="1">
                <a:latin typeface="HG丸ｺﾞｼｯｸM-PRO" panose="020F0600000000000000" pitchFamily="50" charset="-128"/>
                <a:ea typeface="HG丸ｺﾞｼｯｸM-PRO" panose="020F0600000000000000" pitchFamily="50" charset="-128"/>
              </a:rPr>
              <a:t>はじめに</a:t>
            </a:r>
            <a:r>
              <a:rPr lang="ja-JP" altLang="en-US" sz="3200">
                <a:latin typeface="HG丸ｺﾞｼｯｸM-PRO" panose="020F0600000000000000" pitchFamily="50" charset="-128"/>
                <a:ea typeface="HG丸ｺﾞｼｯｸM-PRO" panose="020F0600000000000000" pitchFamily="50" charset="-128"/>
              </a:rPr>
              <a:t> </a:t>
            </a:r>
          </a:p>
          <a:p>
            <a:pPr eaLnBrk="1" hangingPunct="1"/>
            <a:endParaRPr lang="en-US" altLang="ja-JP" sz="1100">
              <a:latin typeface="HG丸ｺﾞｼｯｸM-PRO" panose="020F0600000000000000" pitchFamily="50" charset="-128"/>
              <a:ea typeface="HG丸ｺﾞｼｯｸM-PRO" panose="020F0600000000000000" pitchFamily="50" charset="-128"/>
            </a:endParaRPr>
          </a:p>
          <a:p>
            <a:pPr eaLnBrk="1" hangingPunct="1"/>
            <a:r>
              <a:rPr lang="ja-JP" altLang="en-US" sz="1600">
                <a:latin typeface="HG丸ｺﾞｼｯｸM-PRO" panose="020F0600000000000000" pitchFamily="50" charset="-128"/>
                <a:ea typeface="HG丸ｺﾞｼｯｸM-PRO" panose="020F0600000000000000" pitchFamily="50" charset="-128"/>
              </a:rPr>
              <a:t>　防衛省では、法律に基づき、飛行場等周辺の一定の区域を対象</a:t>
            </a:r>
            <a:endParaRPr lang="en-US" altLang="ja-JP" sz="1600">
              <a:latin typeface="HG丸ｺﾞｼｯｸM-PRO" panose="020F0600000000000000" pitchFamily="50" charset="-128"/>
              <a:ea typeface="HG丸ｺﾞｼｯｸM-PRO" panose="020F0600000000000000" pitchFamily="50" charset="-128"/>
            </a:endParaRPr>
          </a:p>
          <a:p>
            <a:pPr eaLnBrk="1" hangingPunct="1"/>
            <a:r>
              <a:rPr lang="ja-JP" altLang="en-US" sz="1600">
                <a:latin typeface="HG丸ｺﾞｼｯｸM-PRO" panose="020F0600000000000000" pitchFamily="50" charset="-128"/>
                <a:ea typeface="HG丸ｺﾞｼｯｸM-PRO" panose="020F0600000000000000" pitchFamily="50" charset="-128"/>
              </a:rPr>
              <a:t>に、皆様のご希望に応じて、建物等（建物、立木竹、その他土地</a:t>
            </a:r>
            <a:endParaRPr lang="en-US" altLang="ja-JP" sz="1600">
              <a:latin typeface="HG丸ｺﾞｼｯｸM-PRO" panose="020F0600000000000000" pitchFamily="50" charset="-128"/>
              <a:ea typeface="HG丸ｺﾞｼｯｸM-PRO" panose="020F0600000000000000" pitchFamily="50" charset="-128"/>
            </a:endParaRPr>
          </a:p>
          <a:p>
            <a:pPr eaLnBrk="1" hangingPunct="1"/>
            <a:r>
              <a:rPr lang="ja-JP" altLang="en-US" sz="1600">
                <a:latin typeface="HG丸ｺﾞｼｯｸM-PRO" panose="020F0600000000000000" pitchFamily="50" charset="-128"/>
                <a:ea typeface="HG丸ｺﾞｼｯｸM-PRO" panose="020F0600000000000000" pitchFamily="50" charset="-128"/>
              </a:rPr>
              <a:t>に定着する物件）の移転又は除却の補償及び土地の買入れ（これ</a:t>
            </a:r>
            <a:endParaRPr lang="en-US" altLang="ja-JP" sz="1600">
              <a:latin typeface="HG丸ｺﾞｼｯｸM-PRO" panose="020F0600000000000000" pitchFamily="50" charset="-128"/>
              <a:ea typeface="HG丸ｺﾞｼｯｸM-PRO" panose="020F0600000000000000" pitchFamily="50" charset="-128"/>
            </a:endParaRPr>
          </a:p>
          <a:p>
            <a:pPr eaLnBrk="1" hangingPunct="1"/>
            <a:r>
              <a:rPr lang="ja-JP" altLang="en-US" sz="1600">
                <a:latin typeface="HG丸ｺﾞｼｯｸM-PRO" panose="020F0600000000000000" pitchFamily="50" charset="-128"/>
                <a:ea typeface="HG丸ｺﾞｼｯｸM-PRO" panose="020F0600000000000000" pitchFamily="50" charset="-128"/>
              </a:rPr>
              <a:t>らを「移転補償等」といいます。）を行っております。</a:t>
            </a:r>
            <a:endParaRPr lang="en-US" altLang="ja-JP" sz="1600">
              <a:latin typeface="HG丸ｺﾞｼｯｸM-PRO" panose="020F0600000000000000" pitchFamily="50" charset="-128"/>
              <a:ea typeface="HG丸ｺﾞｼｯｸM-PRO" panose="020F0600000000000000" pitchFamily="50" charset="-128"/>
            </a:endParaRPr>
          </a:p>
          <a:p>
            <a:pPr eaLnBrk="1" hangingPunct="1"/>
            <a:r>
              <a:rPr lang="ja-JP" altLang="en-US" sz="1600">
                <a:latin typeface="HG丸ｺﾞｼｯｸM-PRO" panose="020F0600000000000000" pitchFamily="50" charset="-128"/>
                <a:ea typeface="HG丸ｺﾞｼｯｸM-PRO" panose="020F0600000000000000" pitchFamily="50" charset="-128"/>
              </a:rPr>
              <a:t>　このパンフレットは、皆様に移転補償等の内容と申請の手続き</a:t>
            </a:r>
            <a:endParaRPr lang="en-US" altLang="ja-JP" sz="1600">
              <a:latin typeface="HG丸ｺﾞｼｯｸM-PRO" panose="020F0600000000000000" pitchFamily="50" charset="-128"/>
              <a:ea typeface="HG丸ｺﾞｼｯｸM-PRO" panose="020F0600000000000000" pitchFamily="50" charset="-128"/>
            </a:endParaRPr>
          </a:p>
          <a:p>
            <a:pPr eaLnBrk="1" hangingPunct="1"/>
            <a:r>
              <a:rPr lang="ja-JP" altLang="en-US" sz="1600">
                <a:latin typeface="HG丸ｺﾞｼｯｸM-PRO" panose="020F0600000000000000" pitchFamily="50" charset="-128"/>
                <a:ea typeface="HG丸ｺﾞｼｯｸM-PRO" panose="020F0600000000000000" pitchFamily="50" charset="-128"/>
              </a:rPr>
              <a:t>等を知っていただくため、その内容をわかりやすくご紹介するも</a:t>
            </a:r>
            <a:endParaRPr lang="en-US" altLang="ja-JP" sz="1600">
              <a:latin typeface="HG丸ｺﾞｼｯｸM-PRO" panose="020F0600000000000000" pitchFamily="50" charset="-128"/>
              <a:ea typeface="HG丸ｺﾞｼｯｸM-PRO" panose="020F0600000000000000" pitchFamily="50" charset="-128"/>
            </a:endParaRPr>
          </a:p>
          <a:p>
            <a:pPr eaLnBrk="1" hangingPunct="1"/>
            <a:r>
              <a:rPr lang="ja-JP" altLang="en-US" sz="1600">
                <a:latin typeface="HG丸ｺﾞｼｯｸM-PRO" panose="020F0600000000000000" pitchFamily="50" charset="-128"/>
                <a:ea typeface="HG丸ｺﾞｼｯｸM-PRO" panose="020F0600000000000000" pitchFamily="50" charset="-128"/>
              </a:rPr>
              <a:t>のです。</a:t>
            </a:r>
            <a:endParaRPr lang="ja-JP" altLang="en-US" sz="1600" b="1">
              <a:latin typeface="HG丸ｺﾞｼｯｸM-PRO" panose="020F0600000000000000" pitchFamily="50" charset="-128"/>
              <a:ea typeface="HG丸ｺﾞｼｯｸM-PRO" panose="020F0600000000000000" pitchFamily="50" charset="-128"/>
            </a:endParaRPr>
          </a:p>
        </p:txBody>
      </p:sp>
      <p:grpSp>
        <p:nvGrpSpPr>
          <p:cNvPr id="16391" name="グループ化 1">
            <a:extLst>
              <a:ext uri="{FF2B5EF4-FFF2-40B4-BE49-F238E27FC236}">
                <a16:creationId xmlns:a16="http://schemas.microsoft.com/office/drawing/2014/main" id="{8AFF8833-62C5-44F9-BCA6-F9D070DE20E7}"/>
              </a:ext>
            </a:extLst>
          </p:cNvPr>
          <p:cNvGrpSpPr>
            <a:grpSpLocks/>
          </p:cNvGrpSpPr>
          <p:nvPr/>
        </p:nvGrpSpPr>
        <p:grpSpPr bwMode="auto">
          <a:xfrm>
            <a:off x="2519363" y="0"/>
            <a:ext cx="2519362" cy="436563"/>
            <a:chOff x="2565821" y="0"/>
            <a:chExt cx="2519363" cy="436563"/>
          </a:xfrm>
        </p:grpSpPr>
        <p:sp>
          <p:nvSpPr>
            <p:cNvPr id="16407" name="AutoShape 1480">
              <a:extLst>
                <a:ext uri="{FF2B5EF4-FFF2-40B4-BE49-F238E27FC236}">
                  <a16:creationId xmlns:a16="http://schemas.microsoft.com/office/drawing/2014/main" id="{C8839873-46D5-4D97-8A17-2FACF096AF6A}"/>
                </a:ext>
              </a:extLst>
            </p:cNvPr>
            <p:cNvSpPr>
              <a:spLocks noChangeAspect="1" noChangeArrowheads="1"/>
            </p:cNvSpPr>
            <p:nvPr/>
          </p:nvSpPr>
          <p:spPr bwMode="auto">
            <a:xfrm>
              <a:off x="2565821" y="0"/>
              <a:ext cx="2519363" cy="436563"/>
            </a:xfrm>
            <a:prstGeom prst="roundRect">
              <a:avLst>
                <a:gd name="adj" fmla="val 16667"/>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もくじ</a:t>
              </a:r>
              <a:endParaRPr lang="en-US" altLang="ja-JP" sz="1000">
                <a:solidFill>
                  <a:schemeClr val="bg1"/>
                </a:solidFill>
                <a:latin typeface="HG丸ｺﾞｼｯｸM-PRO" panose="020F0600000000000000" pitchFamily="50" charset="-128"/>
                <a:ea typeface="HG丸ｺﾞｼｯｸM-PRO" panose="020F0600000000000000" pitchFamily="50" charset="-128"/>
              </a:endParaRPr>
            </a:p>
          </p:txBody>
        </p:sp>
        <p:sp>
          <p:nvSpPr>
            <p:cNvPr id="16408" name="Line 25">
              <a:extLst>
                <a:ext uri="{FF2B5EF4-FFF2-40B4-BE49-F238E27FC236}">
                  <a16:creationId xmlns:a16="http://schemas.microsoft.com/office/drawing/2014/main" id="{27BCAF3D-39A1-4351-B7E3-971AC7FC0DCD}"/>
                </a:ext>
              </a:extLst>
            </p:cNvPr>
            <p:cNvSpPr>
              <a:spLocks noChangeAspect="1" noChangeShapeType="1"/>
            </p:cNvSpPr>
            <p:nvPr/>
          </p:nvSpPr>
          <p:spPr bwMode="auto">
            <a:xfrm>
              <a:off x="2673770" y="238444"/>
              <a:ext cx="2303463"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92" name="Rectangle 1487">
            <a:extLst>
              <a:ext uri="{FF2B5EF4-FFF2-40B4-BE49-F238E27FC236}">
                <a16:creationId xmlns:a16="http://schemas.microsoft.com/office/drawing/2014/main" id="{CD060518-8DB6-4935-A6D4-7BEE6DEAEFBD}"/>
              </a:ext>
            </a:extLst>
          </p:cNvPr>
          <p:cNvSpPr txBox="1">
            <a:spLocks noChangeArrowheads="1"/>
          </p:cNvSpPr>
          <p:nvPr/>
        </p:nvSpPr>
        <p:spPr bwMode="auto">
          <a:xfrm>
            <a:off x="-14288" y="2952750"/>
            <a:ext cx="6858001"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latin typeface="HG丸ｺﾞｼｯｸM-PRO" panose="020F0600000000000000" pitchFamily="50" charset="-128"/>
                <a:ea typeface="HG丸ｺﾞｼｯｸM-PRO" panose="020F0600000000000000" pitchFamily="50" charset="-128"/>
              </a:rPr>
              <a:t> </a:t>
            </a:r>
          </a:p>
          <a:p>
            <a:pPr algn="ctr" eaLnBrk="1" hangingPunct="1">
              <a:lnSpc>
                <a:spcPct val="90000"/>
              </a:lnSpc>
            </a:pPr>
            <a:r>
              <a:rPr lang="ja-JP" altLang="en-US" sz="3200">
                <a:latin typeface="HG丸ｺﾞｼｯｸM-PRO" panose="020F0600000000000000" pitchFamily="50" charset="-128"/>
                <a:ea typeface="HG丸ｺﾞｼｯｸM-PRO" panose="020F0600000000000000" pitchFamily="50" charset="-128"/>
              </a:rPr>
              <a:t>も く じ</a:t>
            </a:r>
          </a:p>
        </p:txBody>
      </p:sp>
      <p:sp>
        <p:nvSpPr>
          <p:cNvPr id="16393" name="円/楕円 11">
            <a:extLst>
              <a:ext uri="{FF2B5EF4-FFF2-40B4-BE49-F238E27FC236}">
                <a16:creationId xmlns:a16="http://schemas.microsoft.com/office/drawing/2014/main" id="{752CA465-992D-49B2-8515-9096684C04F7}"/>
              </a:ext>
            </a:extLst>
          </p:cNvPr>
          <p:cNvSpPr>
            <a:spLocks noChangeAspect="1"/>
          </p:cNvSpPr>
          <p:nvPr/>
        </p:nvSpPr>
        <p:spPr bwMode="auto">
          <a:xfrm>
            <a:off x="476250" y="3816350"/>
            <a:ext cx="466725" cy="515938"/>
          </a:xfrm>
          <a:prstGeom prst="ellipse">
            <a:avLst/>
          </a:prstGeom>
          <a:solidFill>
            <a:srgbClr val="00B0F0"/>
          </a:solidFill>
          <a:ln w="25400" algn="ctr">
            <a:solidFill>
              <a:srgbClr val="00B0F0"/>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１</a:t>
            </a:r>
          </a:p>
        </p:txBody>
      </p:sp>
      <p:sp>
        <p:nvSpPr>
          <p:cNvPr id="16394" name="円/楕円 15">
            <a:extLst>
              <a:ext uri="{FF2B5EF4-FFF2-40B4-BE49-F238E27FC236}">
                <a16:creationId xmlns:a16="http://schemas.microsoft.com/office/drawing/2014/main" id="{5DD83242-62BF-4246-97BB-4C0CDB2DE459}"/>
              </a:ext>
            </a:extLst>
          </p:cNvPr>
          <p:cNvSpPr>
            <a:spLocks noChangeAspect="1"/>
          </p:cNvSpPr>
          <p:nvPr/>
        </p:nvSpPr>
        <p:spPr bwMode="auto">
          <a:xfrm>
            <a:off x="476250" y="4437063"/>
            <a:ext cx="466725" cy="515937"/>
          </a:xfrm>
          <a:prstGeom prst="ellipse">
            <a:avLst/>
          </a:prstGeom>
          <a:solidFill>
            <a:srgbClr val="FF9933"/>
          </a:solidFill>
          <a:ln w="25400" algn="ctr">
            <a:solidFill>
              <a:srgbClr val="FF9933"/>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２</a:t>
            </a:r>
          </a:p>
        </p:txBody>
      </p:sp>
      <p:sp>
        <p:nvSpPr>
          <p:cNvPr id="16395" name="円/楕円 49">
            <a:extLst>
              <a:ext uri="{FF2B5EF4-FFF2-40B4-BE49-F238E27FC236}">
                <a16:creationId xmlns:a16="http://schemas.microsoft.com/office/drawing/2014/main" id="{04A01F07-9A0D-43A5-9259-6D800A9F0C5A}"/>
              </a:ext>
            </a:extLst>
          </p:cNvPr>
          <p:cNvSpPr>
            <a:spLocks noChangeArrowheads="1"/>
          </p:cNvSpPr>
          <p:nvPr/>
        </p:nvSpPr>
        <p:spPr bwMode="auto">
          <a:xfrm>
            <a:off x="476250" y="5084763"/>
            <a:ext cx="466725" cy="514350"/>
          </a:xfrm>
          <a:prstGeom prst="ellipse">
            <a:avLst/>
          </a:prstGeom>
          <a:solidFill>
            <a:srgbClr val="A4E456"/>
          </a:solidFill>
          <a:ln w="25400" algn="ctr">
            <a:solidFill>
              <a:srgbClr val="A4E456"/>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３</a:t>
            </a:r>
          </a:p>
        </p:txBody>
      </p:sp>
      <p:sp>
        <p:nvSpPr>
          <p:cNvPr id="16396" name="円/楕円 52">
            <a:extLst>
              <a:ext uri="{FF2B5EF4-FFF2-40B4-BE49-F238E27FC236}">
                <a16:creationId xmlns:a16="http://schemas.microsoft.com/office/drawing/2014/main" id="{E4BB5C28-D05A-4204-932B-2437393E79A7}"/>
              </a:ext>
            </a:extLst>
          </p:cNvPr>
          <p:cNvSpPr>
            <a:spLocks noChangeArrowheads="1"/>
          </p:cNvSpPr>
          <p:nvPr/>
        </p:nvSpPr>
        <p:spPr bwMode="auto">
          <a:xfrm>
            <a:off x="476250" y="5732463"/>
            <a:ext cx="466725" cy="523875"/>
          </a:xfrm>
          <a:prstGeom prst="ellipse">
            <a:avLst/>
          </a:prstGeom>
          <a:solidFill>
            <a:srgbClr val="5EBAE8"/>
          </a:solidFill>
          <a:ln w="25400" algn="ctr">
            <a:solidFill>
              <a:srgbClr val="5EBAE8"/>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４</a:t>
            </a:r>
          </a:p>
        </p:txBody>
      </p:sp>
      <p:sp>
        <p:nvSpPr>
          <p:cNvPr id="16397" name="正方形/長方形 7">
            <a:extLst>
              <a:ext uri="{FF2B5EF4-FFF2-40B4-BE49-F238E27FC236}">
                <a16:creationId xmlns:a16="http://schemas.microsoft.com/office/drawing/2014/main" id="{C8B5B7E6-3CE3-4ED8-B657-AC3D95D74ED5}"/>
              </a:ext>
            </a:extLst>
          </p:cNvPr>
          <p:cNvSpPr>
            <a:spLocks noChangeArrowheads="1"/>
          </p:cNvSpPr>
          <p:nvPr/>
        </p:nvSpPr>
        <p:spPr bwMode="auto">
          <a:xfrm>
            <a:off x="1341438" y="3959225"/>
            <a:ext cx="4968875" cy="277813"/>
          </a:xfrm>
          <a:prstGeom prst="rect">
            <a:avLst/>
          </a:prstGeom>
          <a:solidFill>
            <a:srgbClr val="00B0F0"/>
          </a:solidFill>
          <a:ln w="25400" algn="ctr">
            <a:solidFill>
              <a:srgbClr val="00B0F0"/>
            </a:solidFill>
            <a:miter lim="800000"/>
            <a:headEnd/>
            <a:tailEnd/>
          </a:ln>
        </p:spPr>
        <p:txBody>
          <a:bodyPr lIns="108000" tIns="0" rIns="108000" bIns="0" anchor="ct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000">
                <a:solidFill>
                  <a:schemeClr val="bg1"/>
                </a:solidFill>
                <a:ea typeface="HG丸ｺﾞｼｯｸM-PRO" panose="020F0600000000000000" pitchFamily="50" charset="-128"/>
              </a:rPr>
              <a:t>移転措置事業とは　　　　　　　　　２</a:t>
            </a:r>
          </a:p>
        </p:txBody>
      </p:sp>
      <p:sp>
        <p:nvSpPr>
          <p:cNvPr id="16398" name="正方形/長方形 17">
            <a:extLst>
              <a:ext uri="{FF2B5EF4-FFF2-40B4-BE49-F238E27FC236}">
                <a16:creationId xmlns:a16="http://schemas.microsoft.com/office/drawing/2014/main" id="{577E4EA3-C41E-4363-9335-FCFCE7A2C8B8}"/>
              </a:ext>
            </a:extLst>
          </p:cNvPr>
          <p:cNvSpPr>
            <a:spLocks noChangeArrowheads="1"/>
          </p:cNvSpPr>
          <p:nvPr/>
        </p:nvSpPr>
        <p:spPr bwMode="auto">
          <a:xfrm>
            <a:off x="1341438" y="4581525"/>
            <a:ext cx="4968875" cy="277813"/>
          </a:xfrm>
          <a:prstGeom prst="rect">
            <a:avLst/>
          </a:prstGeom>
          <a:solidFill>
            <a:srgbClr val="FF9966"/>
          </a:solidFill>
          <a:ln w="25400" algn="ctr">
            <a:solidFill>
              <a:srgbClr val="FF9966"/>
            </a:solidFill>
            <a:miter lim="800000"/>
            <a:headEnd/>
            <a:tailEnd/>
          </a:ln>
        </p:spPr>
        <p:txBody>
          <a:bodyPr lIns="108000" tIns="0" rIns="108000" bIns="0" anchor="ct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000">
                <a:solidFill>
                  <a:schemeClr val="bg1"/>
                </a:solidFill>
                <a:ea typeface="HG丸ｺﾞｼｯｸM-PRO" panose="020F0600000000000000" pitchFamily="50" charset="-128"/>
              </a:rPr>
              <a:t>移転補償等の手続き　　　　　　　　５</a:t>
            </a:r>
          </a:p>
        </p:txBody>
      </p:sp>
      <p:sp>
        <p:nvSpPr>
          <p:cNvPr id="16399" name="テキスト ボックス 78">
            <a:extLst>
              <a:ext uri="{FF2B5EF4-FFF2-40B4-BE49-F238E27FC236}">
                <a16:creationId xmlns:a16="http://schemas.microsoft.com/office/drawing/2014/main" id="{52B8E68C-7F4A-4062-8FBF-8D5BEA3B2DB0}"/>
              </a:ext>
            </a:extLst>
          </p:cNvPr>
          <p:cNvSpPr txBox="1">
            <a:spLocks noChangeArrowheads="1"/>
          </p:cNvSpPr>
          <p:nvPr/>
        </p:nvSpPr>
        <p:spPr bwMode="auto">
          <a:xfrm>
            <a:off x="1341438" y="5229225"/>
            <a:ext cx="4968875" cy="276225"/>
          </a:xfrm>
          <a:prstGeom prst="rect">
            <a:avLst/>
          </a:prstGeom>
          <a:solidFill>
            <a:srgbClr val="A4E456"/>
          </a:solidFill>
          <a:ln w="25400">
            <a:solidFill>
              <a:srgbClr val="A4E456"/>
            </a:solidFill>
            <a:miter lim="800000"/>
            <a:headEnd/>
            <a:tailEnd/>
          </a:ln>
        </p:spPr>
        <p:txBody>
          <a:bodyPr lIns="108000" tIns="0" rIns="108000" bIns="0" anchor="ct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000">
                <a:solidFill>
                  <a:schemeClr val="bg1"/>
                </a:solidFill>
                <a:ea typeface="HG丸ｺﾞｼｯｸM-PRO" panose="020F0600000000000000" pitchFamily="50" charset="-128"/>
              </a:rPr>
              <a:t>よくあるご質問　　　　　　　　　　７</a:t>
            </a:r>
          </a:p>
        </p:txBody>
      </p:sp>
      <p:sp>
        <p:nvSpPr>
          <p:cNvPr id="16400" name="正方形/長方形 54">
            <a:extLst>
              <a:ext uri="{FF2B5EF4-FFF2-40B4-BE49-F238E27FC236}">
                <a16:creationId xmlns:a16="http://schemas.microsoft.com/office/drawing/2014/main" id="{5298D00F-13B9-404C-8984-C77C52EB8A3A}"/>
              </a:ext>
            </a:extLst>
          </p:cNvPr>
          <p:cNvSpPr>
            <a:spLocks noChangeArrowheads="1"/>
          </p:cNvSpPr>
          <p:nvPr/>
        </p:nvSpPr>
        <p:spPr bwMode="auto">
          <a:xfrm>
            <a:off x="1341438" y="5876925"/>
            <a:ext cx="4968875" cy="276225"/>
          </a:xfrm>
          <a:prstGeom prst="rect">
            <a:avLst/>
          </a:prstGeom>
          <a:solidFill>
            <a:srgbClr val="5EBAE8"/>
          </a:solidFill>
          <a:ln w="25400" algn="ctr">
            <a:solidFill>
              <a:srgbClr val="5EBAE8"/>
            </a:solidFill>
            <a:miter lim="800000"/>
            <a:headEnd/>
            <a:tailEnd/>
          </a:ln>
        </p:spPr>
        <p:txBody>
          <a:bodyPr lIns="108000" tIns="0" rIns="108000" bIns="0" anchor="ct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000">
                <a:solidFill>
                  <a:schemeClr val="bg1"/>
                </a:solidFill>
                <a:ea typeface="HG丸ｺﾞｼｯｸM-PRO" panose="020F0600000000000000" pitchFamily="50" charset="-128"/>
              </a:rPr>
              <a:t>関係法令　　　　　　　　　　　　１１</a:t>
            </a:r>
          </a:p>
        </p:txBody>
      </p:sp>
      <p:sp>
        <p:nvSpPr>
          <p:cNvPr id="16401" name="円/楕円 15">
            <a:extLst>
              <a:ext uri="{FF2B5EF4-FFF2-40B4-BE49-F238E27FC236}">
                <a16:creationId xmlns:a16="http://schemas.microsoft.com/office/drawing/2014/main" id="{AEF5BCC3-05D3-4F39-9698-20F78E616F3D}"/>
              </a:ext>
            </a:extLst>
          </p:cNvPr>
          <p:cNvSpPr>
            <a:spLocks noChangeAspect="1"/>
          </p:cNvSpPr>
          <p:nvPr/>
        </p:nvSpPr>
        <p:spPr bwMode="auto">
          <a:xfrm>
            <a:off x="476250" y="7018338"/>
            <a:ext cx="468313" cy="515937"/>
          </a:xfrm>
          <a:prstGeom prst="ellipse">
            <a:avLst/>
          </a:prstGeom>
          <a:solidFill>
            <a:srgbClr val="FFC000"/>
          </a:solidFill>
          <a:ln w="25400" algn="ctr">
            <a:solidFill>
              <a:srgbClr val="FFC000"/>
            </a:solidFill>
            <a:round/>
            <a:headEnd/>
            <a:tailEnd/>
          </a:ln>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６</a:t>
            </a:r>
            <a:endParaRPr lang="en-US" altLang="ja-JP" sz="2000">
              <a:solidFill>
                <a:schemeClr val="bg1"/>
              </a:solidFill>
              <a:latin typeface="HG丸ｺﾞｼｯｸM-PRO" panose="020F0600000000000000" pitchFamily="50" charset="-128"/>
              <a:ea typeface="HG丸ｺﾞｼｯｸM-PRO" panose="020F0600000000000000" pitchFamily="50" charset="-128"/>
            </a:endParaRPr>
          </a:p>
        </p:txBody>
      </p:sp>
      <p:sp>
        <p:nvSpPr>
          <p:cNvPr id="16402" name="正方形/長方形 16">
            <a:extLst>
              <a:ext uri="{FF2B5EF4-FFF2-40B4-BE49-F238E27FC236}">
                <a16:creationId xmlns:a16="http://schemas.microsoft.com/office/drawing/2014/main" id="{2E8233BD-245A-4035-BF76-4A2A7248D899}"/>
              </a:ext>
            </a:extLst>
          </p:cNvPr>
          <p:cNvSpPr>
            <a:spLocks noChangeArrowheads="1"/>
          </p:cNvSpPr>
          <p:nvPr/>
        </p:nvSpPr>
        <p:spPr bwMode="auto">
          <a:xfrm>
            <a:off x="1341438" y="7161213"/>
            <a:ext cx="4968875" cy="277812"/>
          </a:xfrm>
          <a:prstGeom prst="rect">
            <a:avLst/>
          </a:prstGeom>
          <a:solidFill>
            <a:srgbClr val="FFC000"/>
          </a:solidFill>
          <a:ln w="25400" algn="ctr">
            <a:solidFill>
              <a:srgbClr val="FFC000"/>
            </a:solidFill>
            <a:miter lim="800000"/>
            <a:headEnd/>
            <a:tailEnd/>
          </a:ln>
        </p:spPr>
        <p:txBody>
          <a:bodyPr lIns="108000" tIns="0" rIns="108000" bIns="0" anchor="ct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000">
                <a:solidFill>
                  <a:schemeClr val="bg1"/>
                </a:solidFill>
                <a:ea typeface="HG丸ｺﾞｼｯｸM-PRO" panose="020F0600000000000000" pitchFamily="50" charset="-128"/>
              </a:rPr>
              <a:t>移転対象区域図　　　　　　　　　１３</a:t>
            </a:r>
          </a:p>
        </p:txBody>
      </p:sp>
      <p:sp>
        <p:nvSpPr>
          <p:cNvPr id="16403" name="円/楕円 15">
            <a:extLst>
              <a:ext uri="{FF2B5EF4-FFF2-40B4-BE49-F238E27FC236}">
                <a16:creationId xmlns:a16="http://schemas.microsoft.com/office/drawing/2014/main" id="{3F8E33B3-F7C0-4CC2-B6DF-11DCF57ED716}"/>
              </a:ext>
            </a:extLst>
          </p:cNvPr>
          <p:cNvSpPr>
            <a:spLocks noChangeAspect="1"/>
          </p:cNvSpPr>
          <p:nvPr/>
        </p:nvSpPr>
        <p:spPr bwMode="auto">
          <a:xfrm>
            <a:off x="476250" y="7666038"/>
            <a:ext cx="468313" cy="515937"/>
          </a:xfrm>
          <a:prstGeom prst="ellipse">
            <a:avLst/>
          </a:prstGeom>
          <a:solidFill>
            <a:srgbClr val="B22C85"/>
          </a:solidFill>
          <a:ln w="25400" algn="ctr">
            <a:solidFill>
              <a:srgbClr val="B22C85"/>
            </a:solidFill>
            <a:round/>
            <a:headEnd/>
            <a:tailEnd/>
          </a:ln>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７</a:t>
            </a:r>
            <a:endParaRPr lang="en-US" altLang="ja-JP" sz="2000">
              <a:solidFill>
                <a:schemeClr val="bg1"/>
              </a:solidFill>
              <a:latin typeface="HG丸ｺﾞｼｯｸM-PRO" panose="020F0600000000000000" pitchFamily="50" charset="-128"/>
              <a:ea typeface="HG丸ｺﾞｼｯｸM-PRO" panose="020F0600000000000000" pitchFamily="50" charset="-128"/>
            </a:endParaRPr>
          </a:p>
        </p:txBody>
      </p:sp>
      <p:sp>
        <p:nvSpPr>
          <p:cNvPr id="16404" name="正方形/長方形 16">
            <a:extLst>
              <a:ext uri="{FF2B5EF4-FFF2-40B4-BE49-F238E27FC236}">
                <a16:creationId xmlns:a16="http://schemas.microsoft.com/office/drawing/2014/main" id="{A2B28714-938D-48B6-AED7-71AD9A6913FA}"/>
              </a:ext>
            </a:extLst>
          </p:cNvPr>
          <p:cNvSpPr>
            <a:spLocks noChangeArrowheads="1"/>
          </p:cNvSpPr>
          <p:nvPr/>
        </p:nvSpPr>
        <p:spPr bwMode="auto">
          <a:xfrm>
            <a:off x="1341438" y="7810500"/>
            <a:ext cx="4968875" cy="277813"/>
          </a:xfrm>
          <a:prstGeom prst="rect">
            <a:avLst/>
          </a:prstGeom>
          <a:solidFill>
            <a:srgbClr val="B22C85"/>
          </a:solidFill>
          <a:ln w="25400" algn="ctr">
            <a:solidFill>
              <a:srgbClr val="B22C85"/>
            </a:solidFill>
            <a:miter lim="800000"/>
            <a:headEnd/>
            <a:tailEnd/>
          </a:ln>
        </p:spPr>
        <p:txBody>
          <a:bodyPr lIns="108000" tIns="0" rIns="108000" bIns="0" anchor="ct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000">
                <a:solidFill>
                  <a:schemeClr val="bg1"/>
                </a:solidFill>
                <a:ea typeface="HG丸ｺﾞｼｯｸM-PRO" panose="020F0600000000000000" pitchFamily="50" charset="-128"/>
              </a:rPr>
              <a:t>相談窓口となる国の機関　　　　　１４</a:t>
            </a:r>
          </a:p>
        </p:txBody>
      </p:sp>
      <p:sp>
        <p:nvSpPr>
          <p:cNvPr id="16405" name="円/楕円 52">
            <a:extLst>
              <a:ext uri="{FF2B5EF4-FFF2-40B4-BE49-F238E27FC236}">
                <a16:creationId xmlns:a16="http://schemas.microsoft.com/office/drawing/2014/main" id="{F26623EF-7B81-404E-A3C3-1B27B6B79BD0}"/>
              </a:ext>
            </a:extLst>
          </p:cNvPr>
          <p:cNvSpPr>
            <a:spLocks noChangeArrowheads="1"/>
          </p:cNvSpPr>
          <p:nvPr/>
        </p:nvSpPr>
        <p:spPr bwMode="auto">
          <a:xfrm>
            <a:off x="474663" y="6375400"/>
            <a:ext cx="466725" cy="523875"/>
          </a:xfrm>
          <a:prstGeom prst="ellipse">
            <a:avLst/>
          </a:prstGeom>
          <a:solidFill>
            <a:srgbClr val="0000FF"/>
          </a:solidFill>
          <a:ln w="25400" algn="ctr">
            <a:solidFill>
              <a:srgbClr val="0000FF"/>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５</a:t>
            </a:r>
          </a:p>
        </p:txBody>
      </p:sp>
      <p:sp>
        <p:nvSpPr>
          <p:cNvPr id="16406" name="正方形/長方形 54">
            <a:extLst>
              <a:ext uri="{FF2B5EF4-FFF2-40B4-BE49-F238E27FC236}">
                <a16:creationId xmlns:a16="http://schemas.microsoft.com/office/drawing/2014/main" id="{2DEEE103-3805-4DD7-9677-DE9AE49ABC3E}"/>
              </a:ext>
            </a:extLst>
          </p:cNvPr>
          <p:cNvSpPr>
            <a:spLocks noChangeArrowheads="1"/>
          </p:cNvSpPr>
          <p:nvPr/>
        </p:nvSpPr>
        <p:spPr bwMode="auto">
          <a:xfrm>
            <a:off x="1339850" y="6519863"/>
            <a:ext cx="4968875" cy="276225"/>
          </a:xfrm>
          <a:prstGeom prst="rect">
            <a:avLst/>
          </a:prstGeom>
          <a:solidFill>
            <a:srgbClr val="0000FF"/>
          </a:solidFill>
          <a:ln w="25400" algn="ctr">
            <a:solidFill>
              <a:srgbClr val="0000FF"/>
            </a:solidFill>
            <a:miter lim="800000"/>
            <a:headEnd/>
            <a:tailEnd/>
          </a:ln>
        </p:spPr>
        <p:txBody>
          <a:bodyPr lIns="108000" tIns="0" rIns="108000" bIns="0" anchor="ct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2000">
                <a:solidFill>
                  <a:schemeClr val="bg1"/>
                </a:solidFill>
                <a:ea typeface="HG丸ｺﾞｼｯｸM-PRO" panose="020F0600000000000000" pitchFamily="50" charset="-128"/>
              </a:rPr>
              <a:t>税金の優遇措置　　　　　　　　　１２</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34" name="グループ化 37">
            <a:extLst>
              <a:ext uri="{FF2B5EF4-FFF2-40B4-BE49-F238E27FC236}">
                <a16:creationId xmlns:a16="http://schemas.microsoft.com/office/drawing/2014/main" id="{6622E916-F422-451D-ACE1-C21D769C4B2D}"/>
              </a:ext>
            </a:extLst>
          </p:cNvPr>
          <p:cNvGrpSpPr>
            <a:grpSpLocks/>
          </p:cNvGrpSpPr>
          <p:nvPr/>
        </p:nvGrpSpPr>
        <p:grpSpPr bwMode="auto">
          <a:xfrm>
            <a:off x="-1588" y="9682163"/>
            <a:ext cx="6859588" cy="409575"/>
            <a:chOff x="-794" y="9671416"/>
            <a:chExt cx="6858794" cy="409209"/>
          </a:xfrm>
        </p:grpSpPr>
        <p:sp>
          <p:nvSpPr>
            <p:cNvPr id="18469" name="正方形/長方形 38">
              <a:extLst>
                <a:ext uri="{FF2B5EF4-FFF2-40B4-BE49-F238E27FC236}">
                  <a16:creationId xmlns:a16="http://schemas.microsoft.com/office/drawing/2014/main" id="{69C17B7C-9531-4535-9D3C-1EB35EA2C615}"/>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18470" name="正方形/長方形 39">
              <a:extLst>
                <a:ext uri="{FF2B5EF4-FFF2-40B4-BE49-F238E27FC236}">
                  <a16:creationId xmlns:a16="http://schemas.microsoft.com/office/drawing/2014/main" id="{61D27F89-66EC-4743-831F-029DC854286A}"/>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18435" name="Rectangle 10">
            <a:extLst>
              <a:ext uri="{FF2B5EF4-FFF2-40B4-BE49-F238E27FC236}">
                <a16:creationId xmlns:a16="http://schemas.microsoft.com/office/drawing/2014/main" id="{F3FD5E4E-7E4D-4FC0-95E1-10CB1CBBF8C0}"/>
              </a:ext>
            </a:extLst>
          </p:cNvPr>
          <p:cNvSpPr>
            <a:spLocks noChangeArrowheads="1"/>
          </p:cNvSpPr>
          <p:nvPr/>
        </p:nvSpPr>
        <p:spPr bwMode="auto">
          <a:xfrm>
            <a:off x="0" y="515938"/>
            <a:ext cx="6858000" cy="908526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sp>
        <p:nvSpPr>
          <p:cNvPr id="18436" name="Rectangle 39">
            <a:extLst>
              <a:ext uri="{FF2B5EF4-FFF2-40B4-BE49-F238E27FC236}">
                <a16:creationId xmlns:a16="http://schemas.microsoft.com/office/drawing/2014/main" id="{A8B4E6D7-587A-4DCC-9128-E52047AF4464}"/>
              </a:ext>
            </a:extLst>
          </p:cNvPr>
          <p:cNvSpPr>
            <a:spLocks noGrp="1" noChangeArrowheads="1"/>
          </p:cNvSpPr>
          <p:nvPr>
            <p:ph type="title"/>
          </p:nvPr>
        </p:nvSpPr>
        <p:spPr>
          <a:xfrm>
            <a:off x="620713" y="579438"/>
            <a:ext cx="5878512" cy="595312"/>
          </a:xfrm>
        </p:spPr>
        <p:txBody>
          <a:bodyPr/>
          <a:lstStyle/>
          <a:p>
            <a:pPr eaLnBrk="1" hangingPunct="1"/>
            <a:r>
              <a:rPr lang="ja-JP" altLang="en-US" sz="2600">
                <a:solidFill>
                  <a:srgbClr val="66CCFF"/>
                </a:solidFill>
              </a:rPr>
              <a:t>・</a:t>
            </a:r>
            <a:r>
              <a:rPr lang="ja-JP" altLang="en-US" sz="2600">
                <a:solidFill>
                  <a:schemeClr val="tx1"/>
                </a:solidFill>
              </a:rPr>
              <a:t>移転措置事業とは</a:t>
            </a:r>
            <a:r>
              <a:rPr lang="ja-JP" altLang="en-US" sz="2600">
                <a:solidFill>
                  <a:srgbClr val="66CCFF"/>
                </a:solidFill>
              </a:rPr>
              <a:t>・・・</a:t>
            </a:r>
          </a:p>
        </p:txBody>
      </p:sp>
      <p:sp>
        <p:nvSpPr>
          <p:cNvPr id="18437" name="円/楕円 11">
            <a:extLst>
              <a:ext uri="{FF2B5EF4-FFF2-40B4-BE49-F238E27FC236}">
                <a16:creationId xmlns:a16="http://schemas.microsoft.com/office/drawing/2014/main" id="{C26EEB7C-C8F1-4BB2-92EF-9A0AEDFF94D0}"/>
              </a:ext>
            </a:extLst>
          </p:cNvPr>
          <p:cNvSpPr>
            <a:spLocks noChangeAspect="1"/>
          </p:cNvSpPr>
          <p:nvPr/>
        </p:nvSpPr>
        <p:spPr bwMode="auto">
          <a:xfrm>
            <a:off x="115888" y="620713"/>
            <a:ext cx="466725" cy="512762"/>
          </a:xfrm>
          <a:prstGeom prst="ellipse">
            <a:avLst/>
          </a:prstGeom>
          <a:solidFill>
            <a:srgbClr val="00B0F0"/>
          </a:solidFill>
          <a:ln w="25400" algn="ctr">
            <a:solidFill>
              <a:srgbClr val="00B0F0"/>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１</a:t>
            </a:r>
          </a:p>
        </p:txBody>
      </p:sp>
      <p:sp>
        <p:nvSpPr>
          <p:cNvPr id="18438" name="角丸四角形 315">
            <a:extLst>
              <a:ext uri="{FF2B5EF4-FFF2-40B4-BE49-F238E27FC236}">
                <a16:creationId xmlns:a16="http://schemas.microsoft.com/office/drawing/2014/main" id="{38899532-130A-4AE5-9A5E-FD3F18849890}"/>
              </a:ext>
            </a:extLst>
          </p:cNvPr>
          <p:cNvSpPr>
            <a:spLocks noChangeAspect="1" noChangeArrowheads="1"/>
          </p:cNvSpPr>
          <p:nvPr/>
        </p:nvSpPr>
        <p:spPr bwMode="auto">
          <a:xfrm>
            <a:off x="130175" y="1223963"/>
            <a:ext cx="6597650" cy="8189912"/>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en-US" altLang="ja-JP" sz="800"/>
          </a:p>
        </p:txBody>
      </p:sp>
      <p:grpSp>
        <p:nvGrpSpPr>
          <p:cNvPr id="18439" name="Group 38">
            <a:extLst>
              <a:ext uri="{FF2B5EF4-FFF2-40B4-BE49-F238E27FC236}">
                <a16:creationId xmlns:a16="http://schemas.microsoft.com/office/drawing/2014/main" id="{06D5C2A3-2F66-4E02-B6FE-4384A475E428}"/>
              </a:ext>
            </a:extLst>
          </p:cNvPr>
          <p:cNvGrpSpPr>
            <a:grpSpLocks noChangeAspect="1"/>
          </p:cNvGrpSpPr>
          <p:nvPr/>
        </p:nvGrpSpPr>
        <p:grpSpPr bwMode="auto">
          <a:xfrm>
            <a:off x="4338638" y="0"/>
            <a:ext cx="2519362" cy="436563"/>
            <a:chOff x="2733" y="0"/>
            <a:chExt cx="1587" cy="249"/>
          </a:xfrm>
        </p:grpSpPr>
        <p:sp>
          <p:nvSpPr>
            <p:cNvPr id="18467" name="AutoShape 36">
              <a:extLst>
                <a:ext uri="{FF2B5EF4-FFF2-40B4-BE49-F238E27FC236}">
                  <a16:creationId xmlns:a16="http://schemas.microsoft.com/office/drawing/2014/main" id="{65CD18B6-40E1-456B-A245-A14E2F25F0FA}"/>
                </a:ext>
              </a:extLst>
            </p:cNvPr>
            <p:cNvSpPr>
              <a:spLocks noChangeAspect="1" noChangeArrowheads="1"/>
            </p:cNvSpPr>
            <p:nvPr/>
          </p:nvSpPr>
          <p:spPr bwMode="auto">
            <a:xfrm>
              <a:off x="2733" y="0"/>
              <a:ext cx="1587" cy="249"/>
            </a:xfrm>
            <a:prstGeom prst="roundRect">
              <a:avLst>
                <a:gd name="adj" fmla="val 16667"/>
              </a:avLst>
            </a:prstGeom>
            <a:solidFill>
              <a:srgbClr val="00B0F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１</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移転措置事業とは</a:t>
              </a:r>
            </a:p>
          </p:txBody>
        </p:sp>
        <p:sp>
          <p:nvSpPr>
            <p:cNvPr id="18468" name="Line 37">
              <a:extLst>
                <a:ext uri="{FF2B5EF4-FFF2-40B4-BE49-F238E27FC236}">
                  <a16:creationId xmlns:a16="http://schemas.microsoft.com/office/drawing/2014/main" id="{E17E792F-C908-4987-BD41-7D54D5099010}"/>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40" name="Rectangle 46">
            <a:extLst>
              <a:ext uri="{FF2B5EF4-FFF2-40B4-BE49-F238E27FC236}">
                <a16:creationId xmlns:a16="http://schemas.microsoft.com/office/drawing/2014/main" id="{8FA8A1D6-8B3F-4232-8CCF-EED13601F5DA}"/>
              </a:ext>
            </a:extLst>
          </p:cNvPr>
          <p:cNvSpPr>
            <a:spLocks noChangeArrowheads="1"/>
          </p:cNvSpPr>
          <p:nvPr/>
        </p:nvSpPr>
        <p:spPr bwMode="auto">
          <a:xfrm>
            <a:off x="6237288" y="9864725"/>
            <a:ext cx="620712"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- 2 -</a:t>
            </a:r>
          </a:p>
        </p:txBody>
      </p:sp>
      <p:sp>
        <p:nvSpPr>
          <p:cNvPr id="18441" name="Text Box 2">
            <a:extLst>
              <a:ext uri="{FF2B5EF4-FFF2-40B4-BE49-F238E27FC236}">
                <a16:creationId xmlns:a16="http://schemas.microsoft.com/office/drawing/2014/main" id="{92ADF708-399C-4A0C-9E57-C013FDEE14A1}"/>
              </a:ext>
            </a:extLst>
          </p:cNvPr>
          <p:cNvSpPr txBox="1">
            <a:spLocks noChangeAspect="1" noChangeArrowheads="1"/>
          </p:cNvSpPr>
          <p:nvPr/>
        </p:nvSpPr>
        <p:spPr bwMode="auto">
          <a:xfrm>
            <a:off x="77490" y="5794549"/>
            <a:ext cx="6666932" cy="2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30000"/>
              </a:spcBef>
              <a:spcAft>
                <a:spcPct val="50000"/>
              </a:spcAft>
            </a:pPr>
            <a:r>
              <a:rPr lang="ja-JP" altLang="en-US" sz="1000" dirty="0">
                <a:latin typeface="メイリオ" panose="020B0604030504040204" pitchFamily="50" charset="-128"/>
                <a:ea typeface="メイリオ" panose="020B0604030504040204" pitchFamily="50" charset="-128"/>
              </a:rPr>
              <a:t>注　飛行場等の周辺で航空機の騒音に起因する障害の度合に応じて次のように定めています。</a:t>
            </a:r>
          </a:p>
          <a:p>
            <a:pPr eaLnBrk="1" hangingPunct="1">
              <a:spcBef>
                <a:spcPct val="30000"/>
              </a:spcBef>
              <a:spcAft>
                <a:spcPct val="50000"/>
              </a:spcAft>
            </a:pPr>
            <a:r>
              <a:rPr lang="ja-JP" altLang="en-US" sz="1000" dirty="0">
                <a:latin typeface="メイリオ" panose="020B0604030504040204" pitchFamily="50" charset="-128"/>
                <a:ea typeface="メイリオ" panose="020B0604030504040204" pitchFamily="50" charset="-128"/>
              </a:rPr>
              <a:t>　　　第一種区域 ： </a:t>
            </a:r>
            <a:r>
              <a:rPr lang="en-US" altLang="ja-JP" sz="1000" dirty="0" err="1">
                <a:latin typeface="メイリオ" panose="020B0604030504040204" pitchFamily="50" charset="-128"/>
                <a:ea typeface="メイリオ" panose="020B0604030504040204" pitchFamily="50" charset="-128"/>
              </a:rPr>
              <a:t>Lden</a:t>
            </a:r>
            <a:r>
              <a:rPr lang="ja-JP" altLang="en-US" sz="1000" dirty="0">
                <a:latin typeface="メイリオ" panose="020B0604030504040204" pitchFamily="50" charset="-128"/>
                <a:ea typeface="メイリオ" panose="020B0604030504040204" pitchFamily="50" charset="-128"/>
              </a:rPr>
              <a:t>（</a:t>
            </a:r>
            <a:r>
              <a:rPr lang="en-US" altLang="ja-JP" sz="1000" baseline="-2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62</a:t>
            </a:r>
            <a:r>
              <a:rPr lang="ja-JP" altLang="en-US" sz="1000" dirty="0">
                <a:latin typeface="メイリオ" panose="020B0604030504040204" pitchFamily="50" charset="-128"/>
                <a:ea typeface="メイリオ" panose="020B0604030504040204" pitchFamily="50" charset="-128"/>
              </a:rPr>
              <a:t>以上の区域（</a:t>
            </a:r>
            <a:r>
              <a:rPr lang="en-US" altLang="ja-JP" sz="1000" dirty="0">
                <a:latin typeface="メイリオ" panose="020B0604030504040204" pitchFamily="50" charset="-128"/>
                <a:ea typeface="メイリオ" panose="020B0604030504040204" pitchFamily="50" charset="-128"/>
              </a:rPr>
              <a:t>WECPNL</a:t>
            </a:r>
            <a:r>
              <a:rPr lang="ja-JP" altLang="en-US" sz="1000" dirty="0">
                <a:latin typeface="メイリオ" panose="020B0604030504040204" pitchFamily="50" charset="-128"/>
                <a:ea typeface="メイリオ" panose="020B0604030504040204" pitchFamily="50" charset="-128"/>
              </a:rPr>
              <a:t>（</a:t>
            </a:r>
            <a:r>
              <a:rPr lang="en-US" altLang="ja-JP" sz="1000" baseline="-2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75</a:t>
            </a:r>
            <a:r>
              <a:rPr lang="ja-JP" altLang="en-US" sz="1000" dirty="0">
                <a:latin typeface="メイリオ" panose="020B0604030504040204" pitchFamily="50" charset="-128"/>
                <a:ea typeface="メイリオ" panose="020B0604030504040204" pitchFamily="50" charset="-128"/>
              </a:rPr>
              <a:t>以上の区域）</a:t>
            </a:r>
          </a:p>
          <a:p>
            <a:pPr eaLnBrk="1" hangingPunct="1">
              <a:spcBef>
                <a:spcPct val="30000"/>
              </a:spcBef>
              <a:spcAft>
                <a:spcPct val="50000"/>
              </a:spcAft>
            </a:pPr>
            <a:r>
              <a:rPr lang="ja-JP" altLang="en-US" sz="1000" dirty="0">
                <a:latin typeface="メイリオ" panose="020B0604030504040204" pitchFamily="50" charset="-128"/>
                <a:ea typeface="メイリオ" panose="020B0604030504040204" pitchFamily="50" charset="-128"/>
              </a:rPr>
              <a:t>　　　第二種区域 ： 第一種区域内で、</a:t>
            </a:r>
            <a:r>
              <a:rPr lang="en-US" altLang="ja-JP" sz="1000" dirty="0">
                <a:latin typeface="メイリオ" panose="020B0604030504040204" pitchFamily="50" charset="-128"/>
                <a:ea typeface="メイリオ" panose="020B0604030504040204" pitchFamily="50" charset="-128"/>
              </a:rPr>
              <a:t> Lden73</a:t>
            </a:r>
            <a:r>
              <a:rPr lang="ja-JP" altLang="en-US" sz="1000" dirty="0">
                <a:latin typeface="メイリオ" panose="020B0604030504040204" pitchFamily="50" charset="-128"/>
                <a:ea typeface="メイリオ" panose="020B0604030504040204" pitchFamily="50" charset="-128"/>
              </a:rPr>
              <a:t>以上の区域（</a:t>
            </a:r>
            <a:r>
              <a:rPr lang="en-US" altLang="ja-JP" sz="1000" dirty="0">
                <a:latin typeface="メイリオ" panose="020B0604030504040204" pitchFamily="50" charset="-128"/>
                <a:ea typeface="メイリオ" panose="020B0604030504040204" pitchFamily="50" charset="-128"/>
              </a:rPr>
              <a:t>WECPNL 90</a:t>
            </a:r>
            <a:r>
              <a:rPr lang="ja-JP" altLang="en-US" sz="1000" dirty="0">
                <a:latin typeface="メイリオ" panose="020B0604030504040204" pitchFamily="50" charset="-128"/>
                <a:ea typeface="メイリオ" panose="020B0604030504040204" pitchFamily="50" charset="-128"/>
              </a:rPr>
              <a:t>以上の区域）</a:t>
            </a:r>
          </a:p>
          <a:p>
            <a:pPr eaLnBrk="1" hangingPunct="1">
              <a:spcBef>
                <a:spcPct val="30000"/>
              </a:spcBef>
              <a:spcAft>
                <a:spcPct val="50000"/>
              </a:spcAft>
            </a:pPr>
            <a:r>
              <a:rPr lang="ja-JP" altLang="en-US" sz="1000" dirty="0">
                <a:latin typeface="メイリオ" panose="020B0604030504040204" pitchFamily="50" charset="-128"/>
                <a:ea typeface="メイリオ" panose="020B0604030504040204" pitchFamily="50" charset="-128"/>
              </a:rPr>
              <a:t>　　　第三種区域 ： 第二種区域内で、</a:t>
            </a:r>
            <a:r>
              <a:rPr lang="en-US" altLang="ja-JP" sz="1000" dirty="0">
                <a:latin typeface="メイリオ" panose="020B0604030504040204" pitchFamily="50" charset="-128"/>
                <a:ea typeface="メイリオ" panose="020B0604030504040204" pitchFamily="50" charset="-128"/>
              </a:rPr>
              <a:t> Lden76</a:t>
            </a:r>
            <a:r>
              <a:rPr lang="ja-JP" altLang="en-US" sz="1000" dirty="0">
                <a:latin typeface="メイリオ" panose="020B0604030504040204" pitchFamily="50" charset="-128"/>
                <a:ea typeface="メイリオ" panose="020B0604030504040204" pitchFamily="50" charset="-128"/>
              </a:rPr>
              <a:t>以上の区域（</a:t>
            </a:r>
            <a:r>
              <a:rPr lang="en-US" altLang="ja-JP" sz="1000" dirty="0">
                <a:latin typeface="メイリオ" panose="020B0604030504040204" pitchFamily="50" charset="-128"/>
                <a:ea typeface="メイリオ" panose="020B0604030504040204" pitchFamily="50" charset="-128"/>
              </a:rPr>
              <a:t>WECPNL 95</a:t>
            </a:r>
            <a:r>
              <a:rPr lang="ja-JP" altLang="en-US" sz="1000" dirty="0">
                <a:latin typeface="メイリオ" panose="020B0604030504040204" pitchFamily="50" charset="-128"/>
                <a:ea typeface="メイリオ" panose="020B0604030504040204" pitchFamily="50" charset="-128"/>
              </a:rPr>
              <a:t>以上の区域）</a:t>
            </a:r>
            <a:endParaRPr lang="en-US" altLang="ja-JP" sz="1000" dirty="0">
              <a:latin typeface="メイリオ" panose="020B0604030504040204" pitchFamily="50" charset="-128"/>
              <a:ea typeface="メイリオ" panose="020B0604030504040204" pitchFamily="50" charset="-128"/>
            </a:endParaRPr>
          </a:p>
          <a:p>
            <a:pPr eaLnBrk="1" hangingPunct="1">
              <a:spcBef>
                <a:spcPts val="240"/>
              </a:spcBef>
              <a:spcAft>
                <a:spcPts val="0"/>
              </a:spcAft>
            </a:pP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　</a:t>
            </a:r>
            <a:r>
              <a:rPr lang="en-US" altLang="ja-JP" sz="1000" dirty="0" err="1">
                <a:latin typeface="メイリオ" panose="020B0604030504040204" pitchFamily="50" charset="-128"/>
                <a:ea typeface="メイリオ" panose="020B0604030504040204" pitchFamily="50" charset="-128"/>
              </a:rPr>
              <a:t>Lden</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Day Evening Night Average Sound Level </a:t>
            </a:r>
            <a:r>
              <a:rPr lang="ja-JP" altLang="en-US" sz="1000" dirty="0">
                <a:latin typeface="メイリオ" panose="020B0604030504040204" pitchFamily="50" charset="-128"/>
                <a:ea typeface="メイリオ" panose="020B0604030504040204" pitchFamily="50" charset="-128"/>
              </a:rPr>
              <a:t>： 時間帯補正等価騒音レベル）</a:t>
            </a:r>
            <a:endParaRPr lang="en-US" altLang="ja-JP" sz="1000" dirty="0">
              <a:latin typeface="メイリオ" panose="020B0604030504040204" pitchFamily="50" charset="-128"/>
              <a:ea typeface="メイリオ" panose="020B0604030504040204" pitchFamily="50" charset="-128"/>
            </a:endParaRPr>
          </a:p>
          <a:p>
            <a:pPr marL="324000" indent="0" eaLnBrk="1" hangingPunct="1">
              <a:spcBef>
                <a:spcPts val="240"/>
              </a:spcBef>
              <a:spcAft>
                <a:spcPts val="0"/>
              </a:spcAft>
            </a:pPr>
            <a:r>
              <a:rPr lang="ja-JP" altLang="en-US" sz="1000" dirty="0">
                <a:latin typeface="メイリオ" panose="020B0604030504040204" pitchFamily="50" charset="-128"/>
                <a:ea typeface="メイリオ" panose="020B0604030504040204" pitchFamily="50" charset="-128"/>
              </a:rPr>
              <a:t>　航空機の離着陸などに伴い発生する「飛行騒音」に加え、航空機が誘導路上を移動する際に発生する騒音やエンジンテストによる騒音などの「地上騒音」、飛行場内でのホバリングによる騒音も評価の対象とし、時間帯によって重み付けした騒音の単位です。</a:t>
            </a:r>
          </a:p>
          <a:p>
            <a:pPr eaLnBrk="1" hangingPunct="1">
              <a:spcBef>
                <a:spcPct val="30000"/>
              </a:spcBef>
              <a:spcAft>
                <a:spcPct val="50000"/>
              </a:spcAft>
            </a:pPr>
            <a:endParaRPr lang="ja-JP" altLang="en-US" sz="1000" dirty="0">
              <a:latin typeface="メイリオ" panose="020B0604030504040204" pitchFamily="50" charset="-128"/>
              <a:ea typeface="メイリオ" panose="020B0604030504040204" pitchFamily="50" charset="-128"/>
            </a:endParaRPr>
          </a:p>
          <a:p>
            <a:pPr eaLnBrk="1" hangingPunct="1"/>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WECPNL(Weighted Equivalent Continuous Perceived Noise Level </a:t>
            </a:r>
            <a:r>
              <a:rPr lang="ja-JP" altLang="en-US" sz="1000" dirty="0">
                <a:latin typeface="メイリオ" panose="020B0604030504040204" pitchFamily="50" charset="-128"/>
                <a:ea typeface="メイリオ" panose="020B0604030504040204" pitchFamily="50" charset="-128"/>
              </a:rPr>
              <a:t>： 加重等価継続感覚騒音基準</a:t>
            </a:r>
            <a:r>
              <a:rPr lang="en-US" altLang="ja-JP" sz="1000" dirty="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a:p>
            <a:pPr marL="324000" indent="0" eaLnBrk="1" hangingPunct="1"/>
            <a:r>
              <a:rPr lang="ja-JP" altLang="en-US" sz="1000" dirty="0">
                <a:latin typeface="メイリオ" panose="020B0604030504040204" pitchFamily="50" charset="-128"/>
                <a:ea typeface="メイリオ" panose="020B0604030504040204" pitchFamily="50" charset="-128"/>
              </a:rPr>
              <a:t>　音響の強度（</a:t>
            </a:r>
            <a:r>
              <a:rPr lang="en-US" altLang="ja-JP" sz="1000" dirty="0">
                <a:latin typeface="メイリオ" panose="020B0604030504040204" pitchFamily="50" charset="-128"/>
                <a:ea typeface="メイリオ" panose="020B0604030504040204" pitchFamily="50" charset="-128"/>
              </a:rPr>
              <a:t>dB</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a:t>
            </a:r>
            <a:r>
              <a:rPr lang="ja-JP" altLang="en-US" sz="1000" dirty="0">
                <a:latin typeface="メイリオ" panose="020B0604030504040204" pitchFamily="50" charset="-128"/>
                <a:ea typeface="メイリオ" panose="020B0604030504040204" pitchFamily="50" charset="-128"/>
              </a:rPr>
              <a:t>）デシベル）、ひん度、継続時間、発生時間帯などの諸要素により、多数の航空機から受ける騒音の総量（総暴露量）を</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日の平均として総合的に評価するもので、</a:t>
            </a:r>
            <a:r>
              <a:rPr lang="en-US" altLang="ja-JP" sz="1000" dirty="0">
                <a:latin typeface="メイリオ" panose="020B0604030504040204" pitchFamily="50" charset="-128"/>
                <a:ea typeface="メイリオ" panose="020B0604030504040204" pitchFamily="50" charset="-128"/>
              </a:rPr>
              <a:t>ICAO</a:t>
            </a:r>
            <a:r>
              <a:rPr lang="ja-JP" altLang="en-US" sz="1000" dirty="0">
                <a:latin typeface="メイリオ" panose="020B0604030504040204" pitchFamily="50" charset="-128"/>
                <a:ea typeface="メイリオ" panose="020B0604030504040204" pitchFamily="50" charset="-128"/>
              </a:rPr>
              <a:t>（国際民間航空機構）で提案された航空機騒音の単位です。</a:t>
            </a:r>
          </a:p>
        </p:txBody>
      </p:sp>
      <p:grpSp>
        <p:nvGrpSpPr>
          <p:cNvPr id="18442" name="Group 61">
            <a:extLst>
              <a:ext uri="{FF2B5EF4-FFF2-40B4-BE49-F238E27FC236}">
                <a16:creationId xmlns:a16="http://schemas.microsoft.com/office/drawing/2014/main" id="{9A24BB06-5337-4311-933E-4D898622CD87}"/>
              </a:ext>
            </a:extLst>
          </p:cNvPr>
          <p:cNvGrpSpPr>
            <a:grpSpLocks/>
          </p:cNvGrpSpPr>
          <p:nvPr/>
        </p:nvGrpSpPr>
        <p:grpSpPr bwMode="auto">
          <a:xfrm>
            <a:off x="190500" y="1295400"/>
            <a:ext cx="3309938" cy="274638"/>
            <a:chOff x="120" y="884"/>
            <a:chExt cx="1677" cy="155"/>
          </a:xfrm>
        </p:grpSpPr>
        <p:sp>
          <p:nvSpPr>
            <p:cNvPr id="18465" name="Rectangle 59">
              <a:extLst>
                <a:ext uri="{FF2B5EF4-FFF2-40B4-BE49-F238E27FC236}">
                  <a16:creationId xmlns:a16="http://schemas.microsoft.com/office/drawing/2014/main" id="{CE555F37-4BB2-457B-8873-376B8E9679B0}"/>
                </a:ext>
              </a:extLst>
            </p:cNvPr>
            <p:cNvSpPr>
              <a:spLocks noChangeArrowheads="1"/>
            </p:cNvSpPr>
            <p:nvPr/>
          </p:nvSpPr>
          <p:spPr bwMode="auto">
            <a:xfrm>
              <a:off x="346" y="884"/>
              <a:ext cx="1451" cy="155"/>
            </a:xfrm>
            <a:prstGeom prst="rect">
              <a:avLst/>
            </a:prstGeom>
            <a:solidFill>
              <a:srgbClr val="3366FF"/>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chemeClr val="bg1"/>
                  </a:solidFill>
                  <a:ea typeface="HG丸ｺﾞｼｯｸM-PRO" panose="020F0600000000000000" pitchFamily="50" charset="-128"/>
                </a:rPr>
                <a:t>移転補償等の対象区域</a:t>
              </a:r>
            </a:p>
          </p:txBody>
        </p:sp>
        <p:sp>
          <p:nvSpPr>
            <p:cNvPr id="18466" name="Rectangle 60">
              <a:extLst>
                <a:ext uri="{FF2B5EF4-FFF2-40B4-BE49-F238E27FC236}">
                  <a16:creationId xmlns:a16="http://schemas.microsoft.com/office/drawing/2014/main" id="{722C6726-2B4D-4EB3-9528-62A88A2CA0CD}"/>
                </a:ext>
              </a:extLst>
            </p:cNvPr>
            <p:cNvSpPr>
              <a:spLocks noChangeArrowheads="1"/>
            </p:cNvSpPr>
            <p:nvPr/>
          </p:nvSpPr>
          <p:spPr bwMode="auto">
            <a:xfrm>
              <a:off x="120" y="884"/>
              <a:ext cx="226" cy="155"/>
            </a:xfrm>
            <a:prstGeom prst="rect">
              <a:avLst/>
            </a:prstGeom>
            <a:solidFill>
              <a:srgbClr val="000000"/>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chemeClr val="bg1"/>
                  </a:solidFill>
                  <a:ea typeface="HG丸ｺﾞｼｯｸM-PRO" panose="020F0600000000000000" pitchFamily="50" charset="-128"/>
                </a:rPr>
                <a:t>１</a:t>
              </a:r>
            </a:p>
          </p:txBody>
        </p:sp>
      </p:grpSp>
      <p:sp>
        <p:nvSpPr>
          <p:cNvPr id="18443" name="Text Box 42">
            <a:extLst>
              <a:ext uri="{FF2B5EF4-FFF2-40B4-BE49-F238E27FC236}">
                <a16:creationId xmlns:a16="http://schemas.microsoft.com/office/drawing/2014/main" id="{CFE64F61-584F-4493-BE9B-094C0655E95B}"/>
              </a:ext>
            </a:extLst>
          </p:cNvPr>
          <p:cNvSpPr txBox="1">
            <a:spLocks noChangeAspect="1" noChangeArrowheads="1"/>
          </p:cNvSpPr>
          <p:nvPr/>
        </p:nvSpPr>
        <p:spPr bwMode="auto">
          <a:xfrm>
            <a:off x="476672" y="8631223"/>
            <a:ext cx="6124946"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rgbClr val="FF0000"/>
                </a:solidFill>
                <a:latin typeface="HG丸ｺﾞｼｯｸM-PRO" panose="020F0600000000000000" pitchFamily="50" charset="-128"/>
                <a:ea typeface="HG丸ｺﾞｼｯｸM-PRO" panose="020F0600000000000000" pitchFamily="50" charset="-128"/>
              </a:rPr>
              <a:t>◇　嘉手納飛行場の対象区域を示した「縦覧図」は、沖縄防衛局でご覧　　　　　　　　　　　いただけます</a:t>
            </a:r>
          </a:p>
        </p:txBody>
      </p:sp>
      <p:sp>
        <p:nvSpPr>
          <p:cNvPr id="18444" name="Rectangle 3">
            <a:extLst>
              <a:ext uri="{FF2B5EF4-FFF2-40B4-BE49-F238E27FC236}">
                <a16:creationId xmlns:a16="http://schemas.microsoft.com/office/drawing/2014/main" id="{609542C3-C05E-4CA6-B9EF-4592CABABCC8}"/>
              </a:ext>
            </a:extLst>
          </p:cNvPr>
          <p:cNvSpPr txBox="1">
            <a:spLocks noChangeArrowheads="1"/>
          </p:cNvSpPr>
          <p:nvPr/>
        </p:nvSpPr>
        <p:spPr bwMode="auto">
          <a:xfrm>
            <a:off x="230188" y="1727200"/>
            <a:ext cx="6442075"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nSpc>
                <a:spcPct val="90000"/>
              </a:lnSpc>
              <a:buFont typeface="Wingdings" panose="05000000000000000000" pitchFamily="2" charset="2"/>
              <a:buNone/>
            </a:pPr>
            <a:r>
              <a:rPr lang="ja-JP" altLang="en-US" b="0">
                <a:latin typeface="HG丸ｺﾞｼｯｸM-PRO" panose="020F0600000000000000" pitchFamily="50" charset="-128"/>
                <a:ea typeface="HG丸ｺﾞｼｯｸM-PRO" panose="020F0600000000000000" pitchFamily="50" charset="-128"/>
              </a:rPr>
              <a:t>　移転補償等の対象となる区域は、自衛隊や米軍の航空機の離陸、着陸等の頻</a:t>
            </a:r>
            <a:endParaRPr lang="en-US" altLang="ja-JP" b="0">
              <a:latin typeface="HG丸ｺﾞｼｯｸM-PRO" panose="020F0600000000000000" pitchFamily="50" charset="-128"/>
              <a:ea typeface="HG丸ｺﾞｼｯｸM-PRO" panose="020F0600000000000000" pitchFamily="50" charset="-128"/>
            </a:endParaRPr>
          </a:p>
          <a:p>
            <a:pPr>
              <a:lnSpc>
                <a:spcPct val="90000"/>
              </a:lnSpc>
              <a:buFont typeface="Wingdings" panose="05000000000000000000" pitchFamily="2" charset="2"/>
              <a:buNone/>
            </a:pPr>
            <a:r>
              <a:rPr lang="ja-JP" altLang="en-US" b="0">
                <a:latin typeface="HG丸ｺﾞｼｯｸM-PRO" panose="020F0600000000000000" pitchFamily="50" charset="-128"/>
                <a:ea typeface="HG丸ｺﾞｼｯｸM-PRO" panose="020F0600000000000000" pitchFamily="50" charset="-128"/>
              </a:rPr>
              <a:t>繁な実施のために生ずる音響による障害が特に著しいと認めて防衛大臣が</a:t>
            </a:r>
            <a:endParaRPr lang="en-US" altLang="ja-JP" b="0">
              <a:latin typeface="HG丸ｺﾞｼｯｸM-PRO" panose="020F0600000000000000" pitchFamily="50" charset="-128"/>
              <a:ea typeface="HG丸ｺﾞｼｯｸM-PRO" panose="020F0600000000000000" pitchFamily="50" charset="-128"/>
            </a:endParaRPr>
          </a:p>
          <a:p>
            <a:pPr>
              <a:lnSpc>
                <a:spcPct val="90000"/>
              </a:lnSpc>
              <a:buFont typeface="Wingdings" panose="05000000000000000000" pitchFamily="2" charset="2"/>
              <a:buNone/>
            </a:pPr>
            <a:r>
              <a:rPr lang="ja-JP" altLang="en-US" b="0">
                <a:latin typeface="HG丸ｺﾞｼｯｸM-PRO" panose="020F0600000000000000" pitchFamily="50" charset="-128"/>
                <a:ea typeface="HG丸ｺﾞｼｯｸM-PRO" panose="020F0600000000000000" pitchFamily="50" charset="-128"/>
              </a:rPr>
              <a:t>指定する区域で、第二種区域（第三種区域を含む。以下同じ。）といいます。</a:t>
            </a:r>
            <a:endParaRPr lang="en-US" altLang="ja-JP" b="0">
              <a:latin typeface="HG丸ｺﾞｼｯｸM-PRO" panose="020F0600000000000000" pitchFamily="50" charset="-128"/>
              <a:ea typeface="HG丸ｺﾞｼｯｸM-PRO" panose="020F0600000000000000" pitchFamily="50" charset="-128"/>
            </a:endParaRPr>
          </a:p>
          <a:p>
            <a:pPr>
              <a:lnSpc>
                <a:spcPct val="90000"/>
              </a:lnSpc>
              <a:buFont typeface="Wingdings" panose="05000000000000000000" pitchFamily="2" charset="2"/>
              <a:buNone/>
            </a:pPr>
            <a:r>
              <a:rPr lang="ja-JP" altLang="en-US" b="0">
                <a:latin typeface="HG丸ｺﾞｼｯｸM-PRO" panose="020F0600000000000000" pitchFamily="50" charset="-128"/>
                <a:ea typeface="HG丸ｺﾞｼｯｸM-PRO" panose="020F0600000000000000" pitchFamily="50" charset="-128"/>
              </a:rPr>
              <a:t>　移転補償等は、この第二種区域の外に移転を希望される方に対して、建物等</a:t>
            </a:r>
            <a:endParaRPr lang="en-US" altLang="ja-JP" b="0">
              <a:latin typeface="HG丸ｺﾞｼｯｸM-PRO" panose="020F0600000000000000" pitchFamily="50" charset="-128"/>
              <a:ea typeface="HG丸ｺﾞｼｯｸM-PRO" panose="020F0600000000000000" pitchFamily="50" charset="-128"/>
            </a:endParaRPr>
          </a:p>
          <a:p>
            <a:pPr>
              <a:lnSpc>
                <a:spcPct val="90000"/>
              </a:lnSpc>
              <a:buFont typeface="Wingdings" panose="05000000000000000000" pitchFamily="2" charset="2"/>
              <a:buNone/>
            </a:pPr>
            <a:r>
              <a:rPr lang="ja-JP" altLang="en-US" b="0">
                <a:latin typeface="HG丸ｺﾞｼｯｸM-PRO" panose="020F0600000000000000" pitchFamily="50" charset="-128"/>
                <a:ea typeface="HG丸ｺﾞｼｯｸM-PRO" panose="020F0600000000000000" pitchFamily="50" charset="-128"/>
              </a:rPr>
              <a:t>の移転補償や土地の買入れを行うものです。</a:t>
            </a:r>
          </a:p>
        </p:txBody>
      </p:sp>
      <p:grpSp>
        <p:nvGrpSpPr>
          <p:cNvPr id="18445" name="グループ化 3945">
            <a:extLst>
              <a:ext uri="{FF2B5EF4-FFF2-40B4-BE49-F238E27FC236}">
                <a16:creationId xmlns:a16="http://schemas.microsoft.com/office/drawing/2014/main" id="{5FA64E5E-519E-40E8-AD64-52E017BDAF6F}"/>
              </a:ext>
            </a:extLst>
          </p:cNvPr>
          <p:cNvGrpSpPr>
            <a:grpSpLocks noChangeAspect="1"/>
          </p:cNvGrpSpPr>
          <p:nvPr/>
        </p:nvGrpSpPr>
        <p:grpSpPr bwMode="auto">
          <a:xfrm>
            <a:off x="300831" y="3916536"/>
            <a:ext cx="6300787" cy="1274763"/>
            <a:chOff x="-581901" y="3237216"/>
            <a:chExt cx="9368714" cy="1898347"/>
          </a:xfrm>
        </p:grpSpPr>
        <p:grpSp>
          <p:nvGrpSpPr>
            <p:cNvPr id="18447" name="Group 3">
              <a:extLst>
                <a:ext uri="{FF2B5EF4-FFF2-40B4-BE49-F238E27FC236}">
                  <a16:creationId xmlns:a16="http://schemas.microsoft.com/office/drawing/2014/main" id="{721AFCBE-6660-4F14-816C-6BD3831F76FC}"/>
                </a:ext>
              </a:extLst>
            </p:cNvPr>
            <p:cNvGrpSpPr>
              <a:grpSpLocks noChangeAspect="1"/>
            </p:cNvGrpSpPr>
            <p:nvPr/>
          </p:nvGrpSpPr>
          <p:grpSpPr bwMode="auto">
            <a:xfrm>
              <a:off x="900113" y="3716338"/>
              <a:ext cx="7886700" cy="1419225"/>
              <a:chOff x="642" y="5070"/>
              <a:chExt cx="3260" cy="586"/>
            </a:xfrm>
          </p:grpSpPr>
          <p:grpSp>
            <p:nvGrpSpPr>
              <p:cNvPr id="18457" name="Group 4">
                <a:extLst>
                  <a:ext uri="{FF2B5EF4-FFF2-40B4-BE49-F238E27FC236}">
                    <a16:creationId xmlns:a16="http://schemas.microsoft.com/office/drawing/2014/main" id="{4ADBB309-EC43-432E-9262-A51CCDCAB866}"/>
                  </a:ext>
                </a:extLst>
              </p:cNvPr>
              <p:cNvGrpSpPr>
                <a:grpSpLocks noChangeAspect="1"/>
              </p:cNvGrpSpPr>
              <p:nvPr/>
            </p:nvGrpSpPr>
            <p:grpSpPr bwMode="auto">
              <a:xfrm>
                <a:off x="642" y="5070"/>
                <a:ext cx="3260" cy="586"/>
                <a:chOff x="642" y="5070"/>
                <a:chExt cx="3260" cy="586"/>
              </a:xfrm>
            </p:grpSpPr>
            <p:sp>
              <p:nvSpPr>
                <p:cNvPr id="18462" name="Freeform 5">
                  <a:extLst>
                    <a:ext uri="{FF2B5EF4-FFF2-40B4-BE49-F238E27FC236}">
                      <a16:creationId xmlns:a16="http://schemas.microsoft.com/office/drawing/2014/main" id="{80377491-6082-4F75-90F5-C48943674646}"/>
                    </a:ext>
                  </a:extLst>
                </p:cNvPr>
                <p:cNvSpPr>
                  <a:spLocks noChangeAspect="1"/>
                </p:cNvSpPr>
                <p:nvPr/>
              </p:nvSpPr>
              <p:spPr bwMode="auto">
                <a:xfrm>
                  <a:off x="642" y="5070"/>
                  <a:ext cx="3260" cy="586"/>
                </a:xfrm>
                <a:custGeom>
                  <a:avLst/>
                  <a:gdLst>
                    <a:gd name="T0" fmla="*/ 156 w 3260"/>
                    <a:gd name="T1" fmla="*/ 276 h 586"/>
                    <a:gd name="T2" fmla="*/ 414 w 3260"/>
                    <a:gd name="T3" fmla="*/ 234 h 586"/>
                    <a:gd name="T4" fmla="*/ 1041 w 3260"/>
                    <a:gd name="T5" fmla="*/ 106 h 586"/>
                    <a:gd name="T6" fmla="*/ 1185 w 3260"/>
                    <a:gd name="T7" fmla="*/ 100 h 586"/>
                    <a:gd name="T8" fmla="*/ 1263 w 3260"/>
                    <a:gd name="T9" fmla="*/ 76 h 586"/>
                    <a:gd name="T10" fmla="*/ 1537 w 3260"/>
                    <a:gd name="T11" fmla="*/ 64 h 586"/>
                    <a:gd name="T12" fmla="*/ 1821 w 3260"/>
                    <a:gd name="T13" fmla="*/ 32 h 586"/>
                    <a:gd name="T14" fmla="*/ 2245 w 3260"/>
                    <a:gd name="T15" fmla="*/ 8 h 586"/>
                    <a:gd name="T16" fmla="*/ 2409 w 3260"/>
                    <a:gd name="T17" fmla="*/ 16 h 586"/>
                    <a:gd name="T18" fmla="*/ 2673 w 3260"/>
                    <a:gd name="T19" fmla="*/ 10 h 586"/>
                    <a:gd name="T20" fmla="*/ 2799 w 3260"/>
                    <a:gd name="T21" fmla="*/ 76 h 586"/>
                    <a:gd name="T22" fmla="*/ 3096 w 3260"/>
                    <a:gd name="T23" fmla="*/ 222 h 586"/>
                    <a:gd name="T24" fmla="*/ 3234 w 3260"/>
                    <a:gd name="T25" fmla="*/ 312 h 586"/>
                    <a:gd name="T26" fmla="*/ 2955 w 3260"/>
                    <a:gd name="T27" fmla="*/ 490 h 586"/>
                    <a:gd name="T28" fmla="*/ 2763 w 3260"/>
                    <a:gd name="T29" fmla="*/ 550 h 586"/>
                    <a:gd name="T30" fmla="*/ 1851 w 3260"/>
                    <a:gd name="T31" fmla="*/ 562 h 586"/>
                    <a:gd name="T32" fmla="*/ 1437 w 3260"/>
                    <a:gd name="T33" fmla="*/ 568 h 586"/>
                    <a:gd name="T34" fmla="*/ 1242 w 3260"/>
                    <a:gd name="T35" fmla="*/ 558 h 586"/>
                    <a:gd name="T36" fmla="*/ 1020 w 3260"/>
                    <a:gd name="T37" fmla="*/ 582 h 586"/>
                    <a:gd name="T38" fmla="*/ 654 w 3260"/>
                    <a:gd name="T39" fmla="*/ 534 h 586"/>
                    <a:gd name="T40" fmla="*/ 225 w 3260"/>
                    <a:gd name="T41" fmla="*/ 508 h 586"/>
                    <a:gd name="T42" fmla="*/ 6 w 3260"/>
                    <a:gd name="T43" fmla="*/ 402 h 586"/>
                    <a:gd name="T44" fmla="*/ 156 w 3260"/>
                    <a:gd name="T45" fmla="*/ 276 h 5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0" h="586">
                      <a:moveTo>
                        <a:pt x="156" y="276"/>
                      </a:moveTo>
                      <a:cubicBezTo>
                        <a:pt x="184" y="234"/>
                        <a:pt x="359" y="235"/>
                        <a:pt x="414" y="234"/>
                      </a:cubicBezTo>
                      <a:cubicBezTo>
                        <a:pt x="626" y="230"/>
                        <a:pt x="829" y="108"/>
                        <a:pt x="1041" y="106"/>
                      </a:cubicBezTo>
                      <a:cubicBezTo>
                        <a:pt x="1089" y="104"/>
                        <a:pt x="1137" y="103"/>
                        <a:pt x="1185" y="100"/>
                      </a:cubicBezTo>
                      <a:cubicBezTo>
                        <a:pt x="1211" y="98"/>
                        <a:pt x="1238" y="84"/>
                        <a:pt x="1263" y="76"/>
                      </a:cubicBezTo>
                      <a:cubicBezTo>
                        <a:pt x="1322" y="70"/>
                        <a:pt x="1444" y="71"/>
                        <a:pt x="1537" y="64"/>
                      </a:cubicBezTo>
                      <a:cubicBezTo>
                        <a:pt x="1576" y="51"/>
                        <a:pt x="1721" y="38"/>
                        <a:pt x="1821" y="32"/>
                      </a:cubicBezTo>
                      <a:cubicBezTo>
                        <a:pt x="1933" y="16"/>
                        <a:pt x="2147" y="11"/>
                        <a:pt x="2245" y="8"/>
                      </a:cubicBezTo>
                      <a:cubicBezTo>
                        <a:pt x="2303" y="37"/>
                        <a:pt x="2346" y="0"/>
                        <a:pt x="2409" y="16"/>
                      </a:cubicBezTo>
                      <a:cubicBezTo>
                        <a:pt x="2497" y="14"/>
                        <a:pt x="2585" y="14"/>
                        <a:pt x="2673" y="10"/>
                      </a:cubicBezTo>
                      <a:cubicBezTo>
                        <a:pt x="2762" y="15"/>
                        <a:pt x="2722" y="75"/>
                        <a:pt x="2799" y="76"/>
                      </a:cubicBezTo>
                      <a:cubicBezTo>
                        <a:pt x="2858" y="108"/>
                        <a:pt x="3023" y="183"/>
                        <a:pt x="3096" y="222"/>
                      </a:cubicBezTo>
                      <a:cubicBezTo>
                        <a:pt x="3169" y="261"/>
                        <a:pt x="3257" y="268"/>
                        <a:pt x="3234" y="312"/>
                      </a:cubicBezTo>
                      <a:cubicBezTo>
                        <a:pt x="3260" y="381"/>
                        <a:pt x="2990" y="450"/>
                        <a:pt x="2955" y="490"/>
                      </a:cubicBezTo>
                      <a:cubicBezTo>
                        <a:pt x="2862" y="521"/>
                        <a:pt x="2860" y="544"/>
                        <a:pt x="2763" y="550"/>
                      </a:cubicBezTo>
                      <a:cubicBezTo>
                        <a:pt x="2552" y="562"/>
                        <a:pt x="2072" y="559"/>
                        <a:pt x="1851" y="562"/>
                      </a:cubicBezTo>
                      <a:cubicBezTo>
                        <a:pt x="1630" y="565"/>
                        <a:pt x="1538" y="569"/>
                        <a:pt x="1437" y="568"/>
                      </a:cubicBezTo>
                      <a:cubicBezTo>
                        <a:pt x="1374" y="552"/>
                        <a:pt x="1306" y="563"/>
                        <a:pt x="1242" y="558"/>
                      </a:cubicBezTo>
                      <a:cubicBezTo>
                        <a:pt x="1176" y="553"/>
                        <a:pt x="1118" y="586"/>
                        <a:pt x="1020" y="582"/>
                      </a:cubicBezTo>
                      <a:cubicBezTo>
                        <a:pt x="922" y="578"/>
                        <a:pt x="786" y="546"/>
                        <a:pt x="654" y="534"/>
                      </a:cubicBezTo>
                      <a:cubicBezTo>
                        <a:pt x="522" y="522"/>
                        <a:pt x="320" y="516"/>
                        <a:pt x="225" y="508"/>
                      </a:cubicBezTo>
                      <a:cubicBezTo>
                        <a:pt x="117" y="486"/>
                        <a:pt x="51" y="445"/>
                        <a:pt x="6" y="402"/>
                      </a:cubicBezTo>
                      <a:cubicBezTo>
                        <a:pt x="0" y="367"/>
                        <a:pt x="88" y="304"/>
                        <a:pt x="156" y="276"/>
                      </a:cubicBezTo>
                      <a:close/>
                    </a:path>
                  </a:pathLst>
                </a:custGeom>
                <a:solidFill>
                  <a:srgbClr val="FFFF99"/>
                </a:solidFill>
                <a:ln w="9525">
                  <a:solidFill>
                    <a:schemeClr val="tx1"/>
                  </a:solidFill>
                  <a:round/>
                  <a:headEnd/>
                  <a:tailEnd/>
                </a:ln>
              </p:spPr>
              <p:txBody>
                <a:bodyPr/>
                <a:lstStyle/>
                <a:p>
                  <a:endParaRPr lang="ja-JP" altLang="en-US"/>
                </a:p>
              </p:txBody>
            </p:sp>
            <p:sp>
              <p:nvSpPr>
                <p:cNvPr id="18463" name="Freeform 6">
                  <a:extLst>
                    <a:ext uri="{FF2B5EF4-FFF2-40B4-BE49-F238E27FC236}">
                      <a16:creationId xmlns:a16="http://schemas.microsoft.com/office/drawing/2014/main" id="{1003E576-05C5-4859-A1EC-F20F59ADA303}"/>
                    </a:ext>
                  </a:extLst>
                </p:cNvPr>
                <p:cNvSpPr>
                  <a:spLocks noChangeAspect="1"/>
                </p:cNvSpPr>
                <p:nvPr/>
              </p:nvSpPr>
              <p:spPr bwMode="auto">
                <a:xfrm>
                  <a:off x="1278" y="5156"/>
                  <a:ext cx="2242" cy="429"/>
                </a:xfrm>
                <a:custGeom>
                  <a:avLst/>
                  <a:gdLst>
                    <a:gd name="T0" fmla="*/ 1164 w 2242"/>
                    <a:gd name="T1" fmla="*/ 3 h 429"/>
                    <a:gd name="T2" fmla="*/ 1080 w 2242"/>
                    <a:gd name="T3" fmla="*/ 27 h 429"/>
                    <a:gd name="T4" fmla="*/ 978 w 2242"/>
                    <a:gd name="T5" fmla="*/ 39 h 429"/>
                    <a:gd name="T6" fmla="*/ 906 w 2242"/>
                    <a:gd name="T7" fmla="*/ 69 h 429"/>
                    <a:gd name="T8" fmla="*/ 618 w 2242"/>
                    <a:gd name="T9" fmla="*/ 88 h 429"/>
                    <a:gd name="T10" fmla="*/ 444 w 2242"/>
                    <a:gd name="T11" fmla="*/ 124 h 429"/>
                    <a:gd name="T12" fmla="*/ 192 w 2242"/>
                    <a:gd name="T13" fmla="*/ 166 h 429"/>
                    <a:gd name="T14" fmla="*/ 75 w 2242"/>
                    <a:gd name="T15" fmla="*/ 186 h 429"/>
                    <a:gd name="T16" fmla="*/ 0 w 2242"/>
                    <a:gd name="T17" fmla="*/ 267 h 429"/>
                    <a:gd name="T18" fmla="*/ 51 w 2242"/>
                    <a:gd name="T19" fmla="*/ 318 h 429"/>
                    <a:gd name="T20" fmla="*/ 144 w 2242"/>
                    <a:gd name="T21" fmla="*/ 363 h 429"/>
                    <a:gd name="T22" fmla="*/ 594 w 2242"/>
                    <a:gd name="T23" fmla="*/ 420 h 429"/>
                    <a:gd name="T24" fmla="*/ 663 w 2242"/>
                    <a:gd name="T25" fmla="*/ 411 h 429"/>
                    <a:gd name="T26" fmla="*/ 810 w 2242"/>
                    <a:gd name="T27" fmla="*/ 417 h 429"/>
                    <a:gd name="T28" fmla="*/ 849 w 2242"/>
                    <a:gd name="T29" fmla="*/ 429 h 429"/>
                    <a:gd name="T30" fmla="*/ 2037 w 2242"/>
                    <a:gd name="T31" fmla="*/ 420 h 429"/>
                    <a:gd name="T32" fmla="*/ 2226 w 2242"/>
                    <a:gd name="T33" fmla="*/ 286 h 429"/>
                    <a:gd name="T34" fmla="*/ 2142 w 2242"/>
                    <a:gd name="T35" fmla="*/ 196 h 429"/>
                    <a:gd name="T36" fmla="*/ 2046 w 2242"/>
                    <a:gd name="T37" fmla="*/ 153 h 429"/>
                    <a:gd name="T38" fmla="*/ 1956 w 2242"/>
                    <a:gd name="T39" fmla="*/ 126 h 429"/>
                    <a:gd name="T40" fmla="*/ 1887 w 2242"/>
                    <a:gd name="T41" fmla="*/ 60 h 429"/>
                    <a:gd name="T42" fmla="*/ 1848 w 2242"/>
                    <a:gd name="T43" fmla="*/ 48 h 429"/>
                    <a:gd name="T44" fmla="*/ 1377 w 2242"/>
                    <a:gd name="T45" fmla="*/ 42 h 429"/>
                    <a:gd name="T46" fmla="*/ 1230 w 2242"/>
                    <a:gd name="T47" fmla="*/ 6 h 429"/>
                    <a:gd name="T48" fmla="*/ 1164 w 2242"/>
                    <a:gd name="T49" fmla="*/ 3 h 4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42" h="429">
                      <a:moveTo>
                        <a:pt x="1164" y="3"/>
                      </a:moveTo>
                      <a:cubicBezTo>
                        <a:pt x="1139" y="16"/>
                        <a:pt x="1108" y="23"/>
                        <a:pt x="1080" y="27"/>
                      </a:cubicBezTo>
                      <a:cubicBezTo>
                        <a:pt x="1042" y="40"/>
                        <a:pt x="1029" y="37"/>
                        <a:pt x="978" y="39"/>
                      </a:cubicBezTo>
                      <a:cubicBezTo>
                        <a:pt x="949" y="46"/>
                        <a:pt x="965" y="66"/>
                        <a:pt x="906" y="69"/>
                      </a:cubicBezTo>
                      <a:cubicBezTo>
                        <a:pt x="804" y="67"/>
                        <a:pt x="715" y="95"/>
                        <a:pt x="618" y="88"/>
                      </a:cubicBezTo>
                      <a:cubicBezTo>
                        <a:pt x="539" y="90"/>
                        <a:pt x="514" y="100"/>
                        <a:pt x="444" y="124"/>
                      </a:cubicBezTo>
                      <a:cubicBezTo>
                        <a:pt x="387" y="137"/>
                        <a:pt x="252" y="148"/>
                        <a:pt x="192" y="166"/>
                      </a:cubicBezTo>
                      <a:cubicBezTo>
                        <a:pt x="161" y="182"/>
                        <a:pt x="101" y="169"/>
                        <a:pt x="75" y="186"/>
                      </a:cubicBezTo>
                      <a:cubicBezTo>
                        <a:pt x="47" y="207"/>
                        <a:pt x="4" y="245"/>
                        <a:pt x="0" y="267"/>
                      </a:cubicBezTo>
                      <a:cubicBezTo>
                        <a:pt x="6" y="280"/>
                        <a:pt x="24" y="309"/>
                        <a:pt x="51" y="318"/>
                      </a:cubicBezTo>
                      <a:cubicBezTo>
                        <a:pt x="75" y="334"/>
                        <a:pt x="116" y="361"/>
                        <a:pt x="144" y="363"/>
                      </a:cubicBezTo>
                      <a:cubicBezTo>
                        <a:pt x="260" y="392"/>
                        <a:pt x="456" y="424"/>
                        <a:pt x="594" y="420"/>
                      </a:cubicBezTo>
                      <a:cubicBezTo>
                        <a:pt x="620" y="418"/>
                        <a:pt x="639" y="417"/>
                        <a:pt x="663" y="411"/>
                      </a:cubicBezTo>
                      <a:cubicBezTo>
                        <a:pt x="745" y="419"/>
                        <a:pt x="633" y="409"/>
                        <a:pt x="810" y="417"/>
                      </a:cubicBezTo>
                      <a:cubicBezTo>
                        <a:pt x="824" y="418"/>
                        <a:pt x="849" y="429"/>
                        <a:pt x="849" y="429"/>
                      </a:cubicBezTo>
                      <a:cubicBezTo>
                        <a:pt x="1261" y="425"/>
                        <a:pt x="1591" y="422"/>
                        <a:pt x="2037" y="420"/>
                      </a:cubicBezTo>
                      <a:cubicBezTo>
                        <a:pt x="2097" y="408"/>
                        <a:pt x="2210" y="334"/>
                        <a:pt x="2226" y="286"/>
                      </a:cubicBezTo>
                      <a:cubicBezTo>
                        <a:pt x="2242" y="245"/>
                        <a:pt x="2172" y="218"/>
                        <a:pt x="2142" y="196"/>
                      </a:cubicBezTo>
                      <a:cubicBezTo>
                        <a:pt x="2112" y="174"/>
                        <a:pt x="2077" y="165"/>
                        <a:pt x="2046" y="153"/>
                      </a:cubicBezTo>
                      <a:cubicBezTo>
                        <a:pt x="2016" y="143"/>
                        <a:pt x="1987" y="134"/>
                        <a:pt x="1956" y="126"/>
                      </a:cubicBezTo>
                      <a:cubicBezTo>
                        <a:pt x="1930" y="111"/>
                        <a:pt x="1905" y="73"/>
                        <a:pt x="1887" y="60"/>
                      </a:cubicBezTo>
                      <a:cubicBezTo>
                        <a:pt x="1878" y="54"/>
                        <a:pt x="1860" y="51"/>
                        <a:pt x="1848" y="48"/>
                      </a:cubicBezTo>
                      <a:cubicBezTo>
                        <a:pt x="1691" y="58"/>
                        <a:pt x="1534" y="52"/>
                        <a:pt x="1377" y="42"/>
                      </a:cubicBezTo>
                      <a:cubicBezTo>
                        <a:pt x="1327" y="30"/>
                        <a:pt x="1278" y="24"/>
                        <a:pt x="1230" y="6"/>
                      </a:cubicBezTo>
                      <a:cubicBezTo>
                        <a:pt x="1195" y="0"/>
                        <a:pt x="1189" y="0"/>
                        <a:pt x="1164" y="3"/>
                      </a:cubicBezTo>
                      <a:close/>
                    </a:path>
                  </a:pathLst>
                </a:custGeom>
                <a:solidFill>
                  <a:srgbClr val="00FF00"/>
                </a:solidFill>
                <a:ln w="9525">
                  <a:solidFill>
                    <a:schemeClr val="tx1"/>
                  </a:solidFill>
                  <a:round/>
                  <a:headEnd/>
                  <a:tailEnd/>
                </a:ln>
              </p:spPr>
              <p:txBody>
                <a:bodyPr/>
                <a:lstStyle/>
                <a:p>
                  <a:endParaRPr lang="ja-JP" altLang="en-US"/>
                </a:p>
              </p:txBody>
            </p:sp>
            <p:sp>
              <p:nvSpPr>
                <p:cNvPr id="18464" name="Freeform 7">
                  <a:extLst>
                    <a:ext uri="{FF2B5EF4-FFF2-40B4-BE49-F238E27FC236}">
                      <a16:creationId xmlns:a16="http://schemas.microsoft.com/office/drawing/2014/main" id="{9B620795-1D5F-4C24-80B4-39CE2DB8ED0B}"/>
                    </a:ext>
                  </a:extLst>
                </p:cNvPr>
                <p:cNvSpPr>
                  <a:spLocks noChangeAspect="1"/>
                </p:cNvSpPr>
                <p:nvPr/>
              </p:nvSpPr>
              <p:spPr bwMode="auto">
                <a:xfrm>
                  <a:off x="1552" y="5208"/>
                  <a:ext cx="1830" cy="309"/>
                </a:xfrm>
                <a:custGeom>
                  <a:avLst/>
                  <a:gdLst>
                    <a:gd name="T0" fmla="*/ 743 w 1830"/>
                    <a:gd name="T1" fmla="*/ 41 h 309"/>
                    <a:gd name="T2" fmla="*/ 576 w 1830"/>
                    <a:gd name="T3" fmla="*/ 86 h 309"/>
                    <a:gd name="T4" fmla="*/ 456 w 1830"/>
                    <a:gd name="T5" fmla="*/ 94 h 309"/>
                    <a:gd name="T6" fmla="*/ 344 w 1830"/>
                    <a:gd name="T7" fmla="*/ 106 h 309"/>
                    <a:gd name="T8" fmla="*/ 192 w 1830"/>
                    <a:gd name="T9" fmla="*/ 130 h 309"/>
                    <a:gd name="T10" fmla="*/ 29 w 1830"/>
                    <a:gd name="T11" fmla="*/ 176 h 309"/>
                    <a:gd name="T12" fmla="*/ 14 w 1830"/>
                    <a:gd name="T13" fmla="*/ 275 h 309"/>
                    <a:gd name="T14" fmla="*/ 113 w 1830"/>
                    <a:gd name="T15" fmla="*/ 296 h 309"/>
                    <a:gd name="T16" fmla="*/ 696 w 1830"/>
                    <a:gd name="T17" fmla="*/ 298 h 309"/>
                    <a:gd name="T18" fmla="*/ 1604 w 1830"/>
                    <a:gd name="T19" fmla="*/ 306 h 309"/>
                    <a:gd name="T20" fmla="*/ 1808 w 1830"/>
                    <a:gd name="T21" fmla="*/ 252 h 309"/>
                    <a:gd name="T22" fmla="*/ 1736 w 1830"/>
                    <a:gd name="T23" fmla="*/ 178 h 309"/>
                    <a:gd name="T24" fmla="*/ 1610 w 1830"/>
                    <a:gd name="T25" fmla="*/ 143 h 309"/>
                    <a:gd name="T26" fmla="*/ 1457 w 1830"/>
                    <a:gd name="T27" fmla="*/ 47 h 309"/>
                    <a:gd name="T28" fmla="*/ 1181 w 1830"/>
                    <a:gd name="T29" fmla="*/ 41 h 309"/>
                    <a:gd name="T30" fmla="*/ 1088 w 1830"/>
                    <a:gd name="T31" fmla="*/ 35 h 309"/>
                    <a:gd name="T32" fmla="*/ 743 w 1830"/>
                    <a:gd name="T33" fmla="*/ 41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30" h="309">
                      <a:moveTo>
                        <a:pt x="743" y="41"/>
                      </a:moveTo>
                      <a:cubicBezTo>
                        <a:pt x="688" y="0"/>
                        <a:pt x="739" y="80"/>
                        <a:pt x="576" y="86"/>
                      </a:cubicBezTo>
                      <a:cubicBezTo>
                        <a:pt x="545" y="87"/>
                        <a:pt x="487" y="92"/>
                        <a:pt x="456" y="94"/>
                      </a:cubicBezTo>
                      <a:cubicBezTo>
                        <a:pt x="403" y="92"/>
                        <a:pt x="400" y="101"/>
                        <a:pt x="344" y="106"/>
                      </a:cubicBezTo>
                      <a:cubicBezTo>
                        <a:pt x="297" y="122"/>
                        <a:pt x="240" y="120"/>
                        <a:pt x="192" y="130"/>
                      </a:cubicBezTo>
                      <a:cubicBezTo>
                        <a:pt x="154" y="146"/>
                        <a:pt x="47" y="151"/>
                        <a:pt x="29" y="176"/>
                      </a:cubicBezTo>
                      <a:cubicBezTo>
                        <a:pt x="31" y="190"/>
                        <a:pt x="0" y="255"/>
                        <a:pt x="14" y="275"/>
                      </a:cubicBezTo>
                      <a:cubicBezTo>
                        <a:pt x="28" y="295"/>
                        <a:pt x="84" y="294"/>
                        <a:pt x="113" y="296"/>
                      </a:cubicBezTo>
                      <a:cubicBezTo>
                        <a:pt x="227" y="300"/>
                        <a:pt x="448" y="296"/>
                        <a:pt x="696" y="298"/>
                      </a:cubicBezTo>
                      <a:cubicBezTo>
                        <a:pt x="1047" y="248"/>
                        <a:pt x="738" y="309"/>
                        <a:pt x="1604" y="306"/>
                      </a:cubicBezTo>
                      <a:cubicBezTo>
                        <a:pt x="1775" y="298"/>
                        <a:pt x="1786" y="273"/>
                        <a:pt x="1808" y="252"/>
                      </a:cubicBezTo>
                      <a:cubicBezTo>
                        <a:pt x="1830" y="231"/>
                        <a:pt x="1769" y="196"/>
                        <a:pt x="1736" y="178"/>
                      </a:cubicBezTo>
                      <a:cubicBezTo>
                        <a:pt x="1732" y="146"/>
                        <a:pt x="1657" y="165"/>
                        <a:pt x="1610" y="143"/>
                      </a:cubicBezTo>
                      <a:cubicBezTo>
                        <a:pt x="1558" y="106"/>
                        <a:pt x="1522" y="49"/>
                        <a:pt x="1457" y="47"/>
                      </a:cubicBezTo>
                      <a:cubicBezTo>
                        <a:pt x="1386" y="30"/>
                        <a:pt x="1242" y="43"/>
                        <a:pt x="1181" y="41"/>
                      </a:cubicBezTo>
                      <a:cubicBezTo>
                        <a:pt x="1150" y="39"/>
                        <a:pt x="1088" y="35"/>
                        <a:pt x="1088" y="35"/>
                      </a:cubicBezTo>
                      <a:cubicBezTo>
                        <a:pt x="975" y="19"/>
                        <a:pt x="856" y="35"/>
                        <a:pt x="743" y="41"/>
                      </a:cubicBezTo>
                      <a:close/>
                    </a:path>
                  </a:pathLst>
                </a:custGeom>
                <a:solidFill>
                  <a:srgbClr val="3366FF"/>
                </a:solidFill>
                <a:ln w="9525">
                  <a:solidFill>
                    <a:schemeClr val="tx1"/>
                  </a:solidFill>
                  <a:round/>
                  <a:headEnd/>
                  <a:tailEnd/>
                </a:ln>
              </p:spPr>
              <p:txBody>
                <a:bodyPr/>
                <a:lstStyle/>
                <a:p>
                  <a:endParaRPr lang="ja-JP" altLang="en-US"/>
                </a:p>
              </p:txBody>
            </p:sp>
          </p:grpSp>
          <p:grpSp>
            <p:nvGrpSpPr>
              <p:cNvPr id="18458" name="Group 8">
                <a:extLst>
                  <a:ext uri="{FF2B5EF4-FFF2-40B4-BE49-F238E27FC236}">
                    <a16:creationId xmlns:a16="http://schemas.microsoft.com/office/drawing/2014/main" id="{392108A9-DD05-4A4F-9053-77337A8482EB}"/>
                  </a:ext>
                </a:extLst>
              </p:cNvPr>
              <p:cNvGrpSpPr>
                <a:grpSpLocks noChangeAspect="1"/>
              </p:cNvGrpSpPr>
              <p:nvPr/>
            </p:nvGrpSpPr>
            <p:grpSpPr bwMode="auto">
              <a:xfrm>
                <a:off x="1728" y="5125"/>
                <a:ext cx="1355" cy="470"/>
                <a:chOff x="1320" y="5171"/>
                <a:chExt cx="1355" cy="470"/>
              </a:xfrm>
            </p:grpSpPr>
            <p:sp>
              <p:nvSpPr>
                <p:cNvPr id="18459" name="Freeform 9" descr="格子 (点)">
                  <a:extLst>
                    <a:ext uri="{FF2B5EF4-FFF2-40B4-BE49-F238E27FC236}">
                      <a16:creationId xmlns:a16="http://schemas.microsoft.com/office/drawing/2014/main" id="{2CAB7BB7-8F82-4A23-9AFB-F922A36C5AB4}"/>
                    </a:ext>
                  </a:extLst>
                </p:cNvPr>
                <p:cNvSpPr>
                  <a:spLocks noChangeAspect="1"/>
                </p:cNvSpPr>
                <p:nvPr/>
              </p:nvSpPr>
              <p:spPr bwMode="auto">
                <a:xfrm>
                  <a:off x="1320" y="5171"/>
                  <a:ext cx="1355" cy="470"/>
                </a:xfrm>
                <a:custGeom>
                  <a:avLst/>
                  <a:gdLst>
                    <a:gd name="T0" fmla="*/ 147 w 1355"/>
                    <a:gd name="T1" fmla="*/ 208 h 470"/>
                    <a:gd name="T2" fmla="*/ 276 w 1355"/>
                    <a:gd name="T3" fmla="*/ 229 h 470"/>
                    <a:gd name="T4" fmla="*/ 456 w 1355"/>
                    <a:gd name="T5" fmla="*/ 181 h 470"/>
                    <a:gd name="T6" fmla="*/ 566 w 1355"/>
                    <a:gd name="T7" fmla="*/ 162 h 470"/>
                    <a:gd name="T8" fmla="*/ 614 w 1355"/>
                    <a:gd name="T9" fmla="*/ 143 h 470"/>
                    <a:gd name="T10" fmla="*/ 682 w 1355"/>
                    <a:gd name="T11" fmla="*/ 109 h 470"/>
                    <a:gd name="T12" fmla="*/ 768 w 1355"/>
                    <a:gd name="T13" fmla="*/ 42 h 470"/>
                    <a:gd name="T14" fmla="*/ 1027 w 1355"/>
                    <a:gd name="T15" fmla="*/ 27 h 470"/>
                    <a:gd name="T16" fmla="*/ 1133 w 1355"/>
                    <a:gd name="T17" fmla="*/ 23 h 470"/>
                    <a:gd name="T18" fmla="*/ 1258 w 1355"/>
                    <a:gd name="T19" fmla="*/ 32 h 470"/>
                    <a:gd name="T20" fmla="*/ 1291 w 1355"/>
                    <a:gd name="T21" fmla="*/ 66 h 470"/>
                    <a:gd name="T22" fmla="*/ 1306 w 1355"/>
                    <a:gd name="T23" fmla="*/ 99 h 470"/>
                    <a:gd name="T24" fmla="*/ 1330 w 1355"/>
                    <a:gd name="T25" fmla="*/ 263 h 470"/>
                    <a:gd name="T26" fmla="*/ 1272 w 1355"/>
                    <a:gd name="T27" fmla="*/ 435 h 470"/>
                    <a:gd name="T28" fmla="*/ 1182 w 1355"/>
                    <a:gd name="T29" fmla="*/ 469 h 470"/>
                    <a:gd name="T30" fmla="*/ 930 w 1355"/>
                    <a:gd name="T31" fmla="*/ 439 h 470"/>
                    <a:gd name="T32" fmla="*/ 389 w 1355"/>
                    <a:gd name="T33" fmla="*/ 407 h 470"/>
                    <a:gd name="T34" fmla="*/ 305 w 1355"/>
                    <a:gd name="T35" fmla="*/ 393 h 470"/>
                    <a:gd name="T36" fmla="*/ 150 w 1355"/>
                    <a:gd name="T37" fmla="*/ 385 h 470"/>
                    <a:gd name="T38" fmla="*/ 36 w 1355"/>
                    <a:gd name="T39" fmla="*/ 364 h 470"/>
                    <a:gd name="T40" fmla="*/ 0 w 1355"/>
                    <a:gd name="T41" fmla="*/ 313 h 470"/>
                    <a:gd name="T42" fmla="*/ 147 w 1355"/>
                    <a:gd name="T43" fmla="*/ 208 h 4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55" h="470">
                      <a:moveTo>
                        <a:pt x="147" y="208"/>
                      </a:moveTo>
                      <a:cubicBezTo>
                        <a:pt x="193" y="194"/>
                        <a:pt x="225" y="233"/>
                        <a:pt x="276" y="229"/>
                      </a:cubicBezTo>
                      <a:cubicBezTo>
                        <a:pt x="327" y="225"/>
                        <a:pt x="408" y="192"/>
                        <a:pt x="456" y="181"/>
                      </a:cubicBezTo>
                      <a:cubicBezTo>
                        <a:pt x="493" y="177"/>
                        <a:pt x="530" y="172"/>
                        <a:pt x="566" y="162"/>
                      </a:cubicBezTo>
                      <a:cubicBezTo>
                        <a:pt x="590" y="146"/>
                        <a:pt x="575" y="154"/>
                        <a:pt x="614" y="143"/>
                      </a:cubicBezTo>
                      <a:cubicBezTo>
                        <a:pt x="639" y="136"/>
                        <a:pt x="658" y="117"/>
                        <a:pt x="682" y="109"/>
                      </a:cubicBezTo>
                      <a:cubicBezTo>
                        <a:pt x="711" y="89"/>
                        <a:pt x="738" y="59"/>
                        <a:pt x="768" y="42"/>
                      </a:cubicBezTo>
                      <a:cubicBezTo>
                        <a:pt x="844" y="0"/>
                        <a:pt x="941" y="29"/>
                        <a:pt x="1027" y="27"/>
                      </a:cubicBezTo>
                      <a:cubicBezTo>
                        <a:pt x="1062" y="26"/>
                        <a:pt x="1098" y="24"/>
                        <a:pt x="1133" y="23"/>
                      </a:cubicBezTo>
                      <a:cubicBezTo>
                        <a:pt x="1165" y="12"/>
                        <a:pt x="1225" y="29"/>
                        <a:pt x="1258" y="32"/>
                      </a:cubicBezTo>
                      <a:cubicBezTo>
                        <a:pt x="1277" y="39"/>
                        <a:pt x="1281" y="49"/>
                        <a:pt x="1291" y="66"/>
                      </a:cubicBezTo>
                      <a:cubicBezTo>
                        <a:pt x="1294" y="78"/>
                        <a:pt x="1305" y="87"/>
                        <a:pt x="1306" y="99"/>
                      </a:cubicBezTo>
                      <a:cubicBezTo>
                        <a:pt x="1313" y="168"/>
                        <a:pt x="1295" y="211"/>
                        <a:pt x="1330" y="263"/>
                      </a:cubicBezTo>
                      <a:cubicBezTo>
                        <a:pt x="1350" y="357"/>
                        <a:pt x="1355" y="411"/>
                        <a:pt x="1272" y="435"/>
                      </a:cubicBezTo>
                      <a:cubicBezTo>
                        <a:pt x="1228" y="464"/>
                        <a:pt x="1239" y="468"/>
                        <a:pt x="1182" y="469"/>
                      </a:cubicBezTo>
                      <a:cubicBezTo>
                        <a:pt x="1125" y="470"/>
                        <a:pt x="1062" y="449"/>
                        <a:pt x="930" y="439"/>
                      </a:cubicBezTo>
                      <a:cubicBezTo>
                        <a:pt x="798" y="429"/>
                        <a:pt x="493" y="415"/>
                        <a:pt x="389" y="407"/>
                      </a:cubicBezTo>
                      <a:cubicBezTo>
                        <a:pt x="365" y="371"/>
                        <a:pt x="347" y="400"/>
                        <a:pt x="305" y="393"/>
                      </a:cubicBezTo>
                      <a:cubicBezTo>
                        <a:pt x="285" y="380"/>
                        <a:pt x="177" y="394"/>
                        <a:pt x="150" y="385"/>
                      </a:cubicBezTo>
                      <a:cubicBezTo>
                        <a:pt x="105" y="380"/>
                        <a:pt x="61" y="376"/>
                        <a:pt x="36" y="364"/>
                      </a:cubicBezTo>
                      <a:cubicBezTo>
                        <a:pt x="11" y="352"/>
                        <a:pt x="10" y="331"/>
                        <a:pt x="0" y="313"/>
                      </a:cubicBezTo>
                      <a:cubicBezTo>
                        <a:pt x="18" y="287"/>
                        <a:pt x="101" y="222"/>
                        <a:pt x="147" y="208"/>
                      </a:cubicBezTo>
                      <a:close/>
                    </a:path>
                  </a:pathLst>
                </a:custGeom>
                <a:blipFill dpi="0" rotWithShape="0">
                  <a:blip r:embed="rId2"/>
                  <a:srcRect/>
                  <a:tile tx="0" ty="0" sx="100000" sy="100000" flip="none" algn="tl"/>
                </a:blipFill>
                <a:ln w="9525">
                  <a:solidFill>
                    <a:schemeClr val="tx1"/>
                  </a:solidFill>
                  <a:round/>
                  <a:headEnd/>
                  <a:tailEnd/>
                </a:ln>
              </p:spPr>
              <p:txBody>
                <a:bodyPr/>
                <a:lstStyle/>
                <a:p>
                  <a:endParaRPr lang="ja-JP" altLang="en-US"/>
                </a:p>
              </p:txBody>
            </p:sp>
            <p:sp>
              <p:nvSpPr>
                <p:cNvPr id="18460" name="Rectangle 10">
                  <a:extLst>
                    <a:ext uri="{FF2B5EF4-FFF2-40B4-BE49-F238E27FC236}">
                      <a16:creationId xmlns:a16="http://schemas.microsoft.com/office/drawing/2014/main" id="{8301C72F-77BE-4056-9F02-F042DECD3F0F}"/>
                    </a:ext>
                  </a:extLst>
                </p:cNvPr>
                <p:cNvSpPr>
                  <a:spLocks noChangeAspect="1" noChangeArrowheads="1"/>
                </p:cNvSpPr>
                <p:nvPr/>
              </p:nvSpPr>
              <p:spPr bwMode="auto">
                <a:xfrm>
                  <a:off x="1797" y="5424"/>
                  <a:ext cx="771" cy="128"/>
                </a:xfrm>
                <a:prstGeom prst="rect">
                  <a:avLst/>
                </a:prstGeom>
                <a:solidFill>
                  <a:srgbClr val="FF0000">
                    <a:alpha val="61176"/>
                  </a:srgbClr>
                </a:solidFill>
                <a:ln w="9525">
                  <a:solidFill>
                    <a:schemeClr val="tx1"/>
                  </a:solidFill>
                  <a:miter lim="800000"/>
                  <a:headEnd/>
                  <a:tailEnd/>
                </a:ln>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000">
                      <a:latin typeface="HGPｺﾞｼｯｸM" panose="020B0600000000000000" pitchFamily="50" charset="-128"/>
                      <a:ea typeface="HGPｺﾞｼｯｸM" panose="020B0600000000000000" pitchFamily="50" charset="-128"/>
                    </a:rPr>
                    <a:t>滑　走　路</a:t>
                  </a:r>
                </a:p>
              </p:txBody>
            </p:sp>
            <p:sp>
              <p:nvSpPr>
                <p:cNvPr id="18461" name="Rectangle 11">
                  <a:extLst>
                    <a:ext uri="{FF2B5EF4-FFF2-40B4-BE49-F238E27FC236}">
                      <a16:creationId xmlns:a16="http://schemas.microsoft.com/office/drawing/2014/main" id="{0FDA0841-9062-4E27-BD8E-30C1A10CE895}"/>
                    </a:ext>
                  </a:extLst>
                </p:cNvPr>
                <p:cNvSpPr>
                  <a:spLocks noChangeAspect="1" noChangeArrowheads="1"/>
                </p:cNvSpPr>
                <p:nvPr/>
              </p:nvSpPr>
              <p:spPr bwMode="auto">
                <a:xfrm>
                  <a:off x="2160" y="5252"/>
                  <a:ext cx="3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000">
                      <a:latin typeface="HGPｺﾞｼｯｸM" panose="020B0600000000000000" pitchFamily="50" charset="-128"/>
                      <a:ea typeface="HGPｺﾞｼｯｸM" panose="020B0600000000000000" pitchFamily="50" charset="-128"/>
                    </a:rPr>
                    <a:t>飛行場</a:t>
                  </a:r>
                </a:p>
              </p:txBody>
            </p:sp>
          </p:grpSp>
        </p:grpSp>
        <p:sp>
          <p:nvSpPr>
            <p:cNvPr id="18448" name="Rectangle 12">
              <a:extLst>
                <a:ext uri="{FF2B5EF4-FFF2-40B4-BE49-F238E27FC236}">
                  <a16:creationId xmlns:a16="http://schemas.microsoft.com/office/drawing/2014/main" id="{AED75EFB-077D-4925-B733-AF448D384579}"/>
                </a:ext>
              </a:extLst>
            </p:cNvPr>
            <p:cNvSpPr>
              <a:spLocks noChangeAspect="1" noChangeArrowheads="1"/>
            </p:cNvSpPr>
            <p:nvPr/>
          </p:nvSpPr>
          <p:spPr bwMode="auto">
            <a:xfrm>
              <a:off x="294319" y="3558385"/>
              <a:ext cx="1208086" cy="32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000">
                  <a:solidFill>
                    <a:srgbClr val="00B050"/>
                  </a:solidFill>
                  <a:latin typeface="メイリオ" panose="020B0604030504040204" pitchFamily="50" charset="-128"/>
                  <a:ea typeface="メイリオ" panose="020B0604030504040204" pitchFamily="50" charset="-128"/>
                </a:rPr>
                <a:t>第二種区域（注）</a:t>
              </a:r>
              <a:endParaRPr lang="en-US" altLang="ja-JP" sz="1000">
                <a:solidFill>
                  <a:srgbClr val="00B050"/>
                </a:solidFill>
                <a:latin typeface="メイリオ" panose="020B0604030504040204" pitchFamily="50" charset="-128"/>
                <a:ea typeface="メイリオ" panose="020B0604030504040204" pitchFamily="50" charset="-128"/>
              </a:endParaRPr>
            </a:p>
            <a:p>
              <a:pPr eaLnBrk="1" hangingPunct="1">
                <a:lnSpc>
                  <a:spcPct val="90000"/>
                </a:lnSpc>
              </a:pPr>
              <a:r>
                <a:rPr lang="ja-JP" altLang="en-US" sz="1000">
                  <a:solidFill>
                    <a:srgbClr val="00B050"/>
                  </a:solidFill>
                  <a:latin typeface="メイリオ" panose="020B0604030504040204" pitchFamily="50" charset="-128"/>
                  <a:ea typeface="メイリオ" panose="020B0604030504040204" pitchFamily="50" charset="-128"/>
                </a:rPr>
                <a:t>建物等の移転補償等</a:t>
              </a:r>
            </a:p>
          </p:txBody>
        </p:sp>
        <p:sp>
          <p:nvSpPr>
            <p:cNvPr id="18449" name="Rectangle 13">
              <a:extLst>
                <a:ext uri="{FF2B5EF4-FFF2-40B4-BE49-F238E27FC236}">
                  <a16:creationId xmlns:a16="http://schemas.microsoft.com/office/drawing/2014/main" id="{82614D4B-7E59-4833-91AA-40BCDA2AA0B2}"/>
                </a:ext>
              </a:extLst>
            </p:cNvPr>
            <p:cNvSpPr>
              <a:spLocks noChangeAspect="1" noChangeArrowheads="1"/>
            </p:cNvSpPr>
            <p:nvPr/>
          </p:nvSpPr>
          <p:spPr bwMode="auto">
            <a:xfrm>
              <a:off x="4351575" y="3237216"/>
              <a:ext cx="1208087" cy="32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000">
                  <a:solidFill>
                    <a:srgbClr val="0000FF"/>
                  </a:solidFill>
                  <a:latin typeface="メイリオ" panose="020B0604030504040204" pitchFamily="50" charset="-128"/>
                  <a:ea typeface="メイリオ" panose="020B0604030504040204" pitchFamily="50" charset="-128"/>
                </a:rPr>
                <a:t>第三種区域（注）</a:t>
              </a:r>
              <a:endParaRPr lang="en-US" altLang="ja-JP" sz="1000">
                <a:solidFill>
                  <a:srgbClr val="0000FF"/>
                </a:solidFill>
                <a:latin typeface="メイリオ" panose="020B0604030504040204" pitchFamily="50" charset="-128"/>
                <a:ea typeface="メイリオ" panose="020B0604030504040204" pitchFamily="50" charset="-128"/>
              </a:endParaRPr>
            </a:p>
            <a:p>
              <a:pPr eaLnBrk="1" hangingPunct="1">
                <a:lnSpc>
                  <a:spcPct val="90000"/>
                </a:lnSpc>
              </a:pPr>
              <a:r>
                <a:rPr lang="ja-JP" altLang="en-US" sz="1000">
                  <a:solidFill>
                    <a:srgbClr val="0000FF"/>
                  </a:solidFill>
                  <a:latin typeface="メイリオ" panose="020B0604030504040204" pitchFamily="50" charset="-128"/>
                  <a:ea typeface="メイリオ" panose="020B0604030504040204" pitchFamily="50" charset="-128"/>
                </a:rPr>
                <a:t>緑地帯の整備</a:t>
              </a:r>
            </a:p>
          </p:txBody>
        </p:sp>
        <p:sp>
          <p:nvSpPr>
            <p:cNvPr id="18450" name="Rectangle 14">
              <a:extLst>
                <a:ext uri="{FF2B5EF4-FFF2-40B4-BE49-F238E27FC236}">
                  <a16:creationId xmlns:a16="http://schemas.microsoft.com/office/drawing/2014/main" id="{80B8FF75-F820-4DE1-A93B-83F3A4DE4532}"/>
                </a:ext>
              </a:extLst>
            </p:cNvPr>
            <p:cNvSpPr>
              <a:spLocks noChangeAspect="1" noChangeArrowheads="1"/>
            </p:cNvSpPr>
            <p:nvPr/>
          </p:nvSpPr>
          <p:spPr bwMode="auto">
            <a:xfrm>
              <a:off x="-581901" y="4250582"/>
              <a:ext cx="1208087" cy="32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000">
                  <a:latin typeface="メイリオ" panose="020B0604030504040204" pitchFamily="50" charset="-128"/>
                  <a:ea typeface="メイリオ" panose="020B0604030504040204" pitchFamily="50" charset="-128"/>
                </a:rPr>
                <a:t>第一種区域（注）</a:t>
              </a:r>
              <a:endParaRPr lang="en-US" altLang="ja-JP" sz="1000">
                <a:latin typeface="メイリオ" panose="020B0604030504040204" pitchFamily="50" charset="-128"/>
                <a:ea typeface="メイリオ" panose="020B0604030504040204" pitchFamily="50" charset="-128"/>
              </a:endParaRPr>
            </a:p>
            <a:p>
              <a:pPr eaLnBrk="1" hangingPunct="1">
                <a:lnSpc>
                  <a:spcPct val="90000"/>
                </a:lnSpc>
              </a:pPr>
              <a:r>
                <a:rPr lang="ja-JP" altLang="en-US" sz="1000">
                  <a:latin typeface="メイリオ" panose="020B0604030504040204" pitchFamily="50" charset="-128"/>
                  <a:ea typeface="メイリオ" panose="020B0604030504040204" pitchFamily="50" charset="-128"/>
                </a:rPr>
                <a:t>住宅防音</a:t>
              </a:r>
            </a:p>
          </p:txBody>
        </p:sp>
        <p:sp>
          <p:nvSpPr>
            <p:cNvPr id="18451" name="Line 16">
              <a:extLst>
                <a:ext uri="{FF2B5EF4-FFF2-40B4-BE49-F238E27FC236}">
                  <a16:creationId xmlns:a16="http://schemas.microsoft.com/office/drawing/2014/main" id="{7CAFC44A-A5C0-4BE0-A2AA-5256081D0986}"/>
                </a:ext>
              </a:extLst>
            </p:cNvPr>
            <p:cNvSpPr>
              <a:spLocks noChangeShapeType="1"/>
            </p:cNvSpPr>
            <p:nvPr/>
          </p:nvSpPr>
          <p:spPr bwMode="auto">
            <a:xfrm>
              <a:off x="658285" y="4429034"/>
              <a:ext cx="917488" cy="264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452" name="Line 17">
              <a:extLst>
                <a:ext uri="{FF2B5EF4-FFF2-40B4-BE49-F238E27FC236}">
                  <a16:creationId xmlns:a16="http://schemas.microsoft.com/office/drawing/2014/main" id="{14BD4EEA-63EA-448A-977E-25CC438FFDD9}"/>
                </a:ext>
              </a:extLst>
            </p:cNvPr>
            <p:cNvSpPr>
              <a:spLocks noChangeShapeType="1"/>
            </p:cNvSpPr>
            <p:nvPr/>
          </p:nvSpPr>
          <p:spPr bwMode="auto">
            <a:xfrm>
              <a:off x="658283" y="4429032"/>
              <a:ext cx="2214475" cy="264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453" name="Line 18">
              <a:extLst>
                <a:ext uri="{FF2B5EF4-FFF2-40B4-BE49-F238E27FC236}">
                  <a16:creationId xmlns:a16="http://schemas.microsoft.com/office/drawing/2014/main" id="{911D349E-9751-443B-A534-F03B16FAC42F}"/>
                </a:ext>
              </a:extLst>
            </p:cNvPr>
            <p:cNvSpPr>
              <a:spLocks noChangeShapeType="1"/>
            </p:cNvSpPr>
            <p:nvPr/>
          </p:nvSpPr>
          <p:spPr bwMode="auto">
            <a:xfrm>
              <a:off x="658283" y="4429032"/>
              <a:ext cx="2651657" cy="1549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454" name="Line 19">
              <a:extLst>
                <a:ext uri="{FF2B5EF4-FFF2-40B4-BE49-F238E27FC236}">
                  <a16:creationId xmlns:a16="http://schemas.microsoft.com/office/drawing/2014/main" id="{242CDE90-08AF-47AA-A14E-436A71604DA5}"/>
                </a:ext>
              </a:extLst>
            </p:cNvPr>
            <p:cNvSpPr>
              <a:spLocks noChangeShapeType="1"/>
            </p:cNvSpPr>
            <p:nvPr/>
          </p:nvSpPr>
          <p:spPr bwMode="auto">
            <a:xfrm>
              <a:off x="2235461" y="3922349"/>
              <a:ext cx="1102591" cy="4424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455" name="Line 20">
              <a:extLst>
                <a:ext uri="{FF2B5EF4-FFF2-40B4-BE49-F238E27FC236}">
                  <a16:creationId xmlns:a16="http://schemas.microsoft.com/office/drawing/2014/main" id="{AEAF4AFF-B8C0-4BFB-AFBB-544BDFE79857}"/>
                </a:ext>
              </a:extLst>
            </p:cNvPr>
            <p:cNvSpPr>
              <a:spLocks noChangeShapeType="1"/>
            </p:cNvSpPr>
            <p:nvPr/>
          </p:nvSpPr>
          <p:spPr bwMode="auto">
            <a:xfrm>
              <a:off x="2235461" y="3922349"/>
              <a:ext cx="1161649" cy="617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456" name="Line 21">
              <a:extLst>
                <a:ext uri="{FF2B5EF4-FFF2-40B4-BE49-F238E27FC236}">
                  <a16:creationId xmlns:a16="http://schemas.microsoft.com/office/drawing/2014/main" id="{959F749D-1274-4A80-9D6E-667CE4D840C5}"/>
                </a:ext>
              </a:extLst>
            </p:cNvPr>
            <p:cNvSpPr>
              <a:spLocks noChangeShapeType="1"/>
            </p:cNvSpPr>
            <p:nvPr/>
          </p:nvSpPr>
          <p:spPr bwMode="auto">
            <a:xfrm flipH="1">
              <a:off x="3452812" y="3587365"/>
              <a:ext cx="1015479" cy="9735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8446" name="テキスト ボックス 47">
            <a:extLst>
              <a:ext uri="{FF2B5EF4-FFF2-40B4-BE49-F238E27FC236}">
                <a16:creationId xmlns:a16="http://schemas.microsoft.com/office/drawing/2014/main" id="{6FC70071-DE32-447E-B020-B2D23C51E950}"/>
              </a:ext>
            </a:extLst>
          </p:cNvPr>
          <p:cNvSpPr>
            <a:spLocks noChangeArrowheads="1"/>
          </p:cNvSpPr>
          <p:nvPr/>
        </p:nvSpPr>
        <p:spPr bwMode="auto">
          <a:xfrm>
            <a:off x="230188" y="3256861"/>
            <a:ext cx="2016125" cy="315912"/>
          </a:xfrm>
          <a:prstGeom prst="roundRect">
            <a:avLst>
              <a:gd name="adj" fmla="val 16667"/>
            </a:avLst>
          </a:prstGeom>
          <a:solidFill>
            <a:srgbClr val="99CCFF"/>
          </a:solidFill>
          <a:ln w="9525">
            <a:solidFill>
              <a:schemeClr val="tx2"/>
            </a:solidFill>
            <a:round/>
            <a:headEnd/>
            <a:tailEnd/>
          </a:ln>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dist" eaLnBrk="1" hangingPunct="1">
              <a:lnSpc>
                <a:spcPct val="90000"/>
              </a:lnSpc>
            </a:pPr>
            <a:r>
              <a:rPr lang="ja-JP" altLang="en-US">
                <a:latin typeface="HG丸ｺﾞｼｯｸM-PRO" panose="020F0600000000000000" pitchFamily="50" charset="-128"/>
                <a:ea typeface="HG丸ｺﾞｼｯｸM-PRO" panose="020F0600000000000000" pitchFamily="50" charset="-128"/>
              </a:rPr>
              <a:t>第二種区域等概念図</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グループ化 3931">
            <a:extLst>
              <a:ext uri="{FF2B5EF4-FFF2-40B4-BE49-F238E27FC236}">
                <a16:creationId xmlns:a16="http://schemas.microsoft.com/office/drawing/2014/main" id="{54FD80E8-E47F-40D0-812F-A534116CB726}"/>
              </a:ext>
            </a:extLst>
          </p:cNvPr>
          <p:cNvGrpSpPr>
            <a:grpSpLocks/>
          </p:cNvGrpSpPr>
          <p:nvPr/>
        </p:nvGrpSpPr>
        <p:grpSpPr bwMode="auto">
          <a:xfrm>
            <a:off x="-1588" y="9682163"/>
            <a:ext cx="6859588" cy="409575"/>
            <a:chOff x="-794" y="9671416"/>
            <a:chExt cx="6858794" cy="409209"/>
          </a:xfrm>
        </p:grpSpPr>
        <p:sp>
          <p:nvSpPr>
            <p:cNvPr id="23371" name="正方形/長方形 3932">
              <a:extLst>
                <a:ext uri="{FF2B5EF4-FFF2-40B4-BE49-F238E27FC236}">
                  <a16:creationId xmlns:a16="http://schemas.microsoft.com/office/drawing/2014/main" id="{AE21CA2A-2594-4059-BC5F-E3D8C6C7B44A}"/>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3372" name="正方形/長方形 3933">
              <a:extLst>
                <a:ext uri="{FF2B5EF4-FFF2-40B4-BE49-F238E27FC236}">
                  <a16:creationId xmlns:a16="http://schemas.microsoft.com/office/drawing/2014/main" id="{F418C13B-F394-468D-A95F-DAA543AA002D}"/>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19459" name="Rectangle 4">
            <a:extLst>
              <a:ext uri="{FF2B5EF4-FFF2-40B4-BE49-F238E27FC236}">
                <a16:creationId xmlns:a16="http://schemas.microsoft.com/office/drawing/2014/main" id="{6E2C8B47-3830-46C2-8E3E-9C66C4587AF0}"/>
              </a:ext>
            </a:extLst>
          </p:cNvPr>
          <p:cNvSpPr>
            <a:spLocks noChangeArrowheads="1"/>
          </p:cNvSpPr>
          <p:nvPr/>
        </p:nvSpPr>
        <p:spPr bwMode="auto">
          <a:xfrm>
            <a:off x="0" y="514350"/>
            <a:ext cx="6858000" cy="9085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19460" name="角丸四角形 315">
            <a:extLst>
              <a:ext uri="{FF2B5EF4-FFF2-40B4-BE49-F238E27FC236}">
                <a16:creationId xmlns:a16="http://schemas.microsoft.com/office/drawing/2014/main" id="{C93411C4-91C6-4F69-A7E3-15DD42AE1564}"/>
              </a:ext>
            </a:extLst>
          </p:cNvPr>
          <p:cNvSpPr>
            <a:spLocks noChangeAspect="1" noChangeArrowheads="1"/>
          </p:cNvSpPr>
          <p:nvPr/>
        </p:nvSpPr>
        <p:spPr bwMode="auto">
          <a:xfrm>
            <a:off x="120650" y="647700"/>
            <a:ext cx="6621463" cy="8856663"/>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800">
                <a:solidFill>
                  <a:schemeClr val="tx2"/>
                </a:solidFill>
              </a:rPr>
              <a:t>　</a:t>
            </a:r>
          </a:p>
        </p:txBody>
      </p:sp>
      <p:grpSp>
        <p:nvGrpSpPr>
          <p:cNvPr id="19461" name="Group 54">
            <a:extLst>
              <a:ext uri="{FF2B5EF4-FFF2-40B4-BE49-F238E27FC236}">
                <a16:creationId xmlns:a16="http://schemas.microsoft.com/office/drawing/2014/main" id="{45755BAE-BFB6-44E1-930B-C308D5E8813C}"/>
              </a:ext>
            </a:extLst>
          </p:cNvPr>
          <p:cNvGrpSpPr>
            <a:grpSpLocks noChangeAspect="1"/>
          </p:cNvGrpSpPr>
          <p:nvPr/>
        </p:nvGrpSpPr>
        <p:grpSpPr bwMode="auto">
          <a:xfrm>
            <a:off x="0" y="0"/>
            <a:ext cx="2519363" cy="436563"/>
            <a:chOff x="2733" y="0"/>
            <a:chExt cx="1587" cy="249"/>
          </a:xfrm>
        </p:grpSpPr>
        <p:sp>
          <p:nvSpPr>
            <p:cNvPr id="23369" name="AutoShape 55">
              <a:extLst>
                <a:ext uri="{FF2B5EF4-FFF2-40B4-BE49-F238E27FC236}">
                  <a16:creationId xmlns:a16="http://schemas.microsoft.com/office/drawing/2014/main" id="{C6963FB1-8193-44F9-8913-D5D49022A8AC}"/>
                </a:ext>
              </a:extLst>
            </p:cNvPr>
            <p:cNvSpPr>
              <a:spLocks noChangeAspect="1" noChangeArrowheads="1"/>
            </p:cNvSpPr>
            <p:nvPr/>
          </p:nvSpPr>
          <p:spPr bwMode="auto">
            <a:xfrm>
              <a:off x="2733" y="0"/>
              <a:ext cx="1587" cy="249"/>
            </a:xfrm>
            <a:prstGeom prst="roundRect">
              <a:avLst>
                <a:gd name="adj" fmla="val 16667"/>
              </a:avLst>
            </a:prstGeom>
            <a:solidFill>
              <a:srgbClr val="00B0F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１</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移転措置事業とは</a:t>
              </a:r>
            </a:p>
          </p:txBody>
        </p:sp>
        <p:sp>
          <p:nvSpPr>
            <p:cNvPr id="23370" name="Line 56">
              <a:extLst>
                <a:ext uri="{FF2B5EF4-FFF2-40B4-BE49-F238E27FC236}">
                  <a16:creationId xmlns:a16="http://schemas.microsoft.com/office/drawing/2014/main" id="{BF327F33-980C-4F75-87CC-E7CD6DEC2429}"/>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62" name="Rectangle 78">
            <a:extLst>
              <a:ext uri="{FF2B5EF4-FFF2-40B4-BE49-F238E27FC236}">
                <a16:creationId xmlns:a16="http://schemas.microsoft.com/office/drawing/2014/main" id="{290234E6-48F1-4E8E-A190-381E926F5B4C}"/>
              </a:ext>
            </a:extLst>
          </p:cNvPr>
          <p:cNvSpPr>
            <a:spLocks noChangeArrowheads="1"/>
          </p:cNvSpPr>
          <p:nvPr/>
        </p:nvSpPr>
        <p:spPr bwMode="auto">
          <a:xfrm>
            <a:off x="0" y="9864725"/>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- 3 -</a:t>
            </a:r>
          </a:p>
        </p:txBody>
      </p:sp>
      <p:grpSp>
        <p:nvGrpSpPr>
          <p:cNvPr id="19463" name="Group 62">
            <a:extLst>
              <a:ext uri="{FF2B5EF4-FFF2-40B4-BE49-F238E27FC236}">
                <a16:creationId xmlns:a16="http://schemas.microsoft.com/office/drawing/2014/main" id="{F9800E25-4AD9-477F-89CC-E90DBE50BFD9}"/>
              </a:ext>
            </a:extLst>
          </p:cNvPr>
          <p:cNvGrpSpPr>
            <a:grpSpLocks/>
          </p:cNvGrpSpPr>
          <p:nvPr/>
        </p:nvGrpSpPr>
        <p:grpSpPr bwMode="auto">
          <a:xfrm>
            <a:off x="190500" y="719138"/>
            <a:ext cx="3309938" cy="276225"/>
            <a:chOff x="120" y="884"/>
            <a:chExt cx="1677" cy="155"/>
          </a:xfrm>
        </p:grpSpPr>
        <p:sp>
          <p:nvSpPr>
            <p:cNvPr id="23367" name="Rectangle 63">
              <a:extLst>
                <a:ext uri="{FF2B5EF4-FFF2-40B4-BE49-F238E27FC236}">
                  <a16:creationId xmlns:a16="http://schemas.microsoft.com/office/drawing/2014/main" id="{BCD54619-63FC-4FA9-A8DF-A088313C3EE0}"/>
                </a:ext>
              </a:extLst>
            </p:cNvPr>
            <p:cNvSpPr>
              <a:spLocks noChangeArrowheads="1"/>
            </p:cNvSpPr>
            <p:nvPr/>
          </p:nvSpPr>
          <p:spPr bwMode="auto">
            <a:xfrm>
              <a:off x="346" y="884"/>
              <a:ext cx="1451" cy="155"/>
            </a:xfrm>
            <a:prstGeom prst="rect">
              <a:avLst/>
            </a:prstGeom>
            <a:solidFill>
              <a:srgbClr val="3366FF"/>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chemeClr val="bg1"/>
                  </a:solidFill>
                  <a:ea typeface="HG丸ｺﾞｼｯｸM-PRO" panose="020F0600000000000000" pitchFamily="50" charset="-128"/>
                </a:rPr>
                <a:t>移転補償等の対象及び内容</a:t>
              </a:r>
            </a:p>
          </p:txBody>
        </p:sp>
        <p:sp>
          <p:nvSpPr>
            <p:cNvPr id="23368" name="Rectangle 64">
              <a:extLst>
                <a:ext uri="{FF2B5EF4-FFF2-40B4-BE49-F238E27FC236}">
                  <a16:creationId xmlns:a16="http://schemas.microsoft.com/office/drawing/2014/main" id="{D280EC28-9108-45E1-9221-79F8F95D9F2E}"/>
                </a:ext>
              </a:extLst>
            </p:cNvPr>
            <p:cNvSpPr>
              <a:spLocks noChangeArrowheads="1"/>
            </p:cNvSpPr>
            <p:nvPr/>
          </p:nvSpPr>
          <p:spPr bwMode="auto">
            <a:xfrm>
              <a:off x="120" y="884"/>
              <a:ext cx="226" cy="155"/>
            </a:xfrm>
            <a:prstGeom prst="rect">
              <a:avLst/>
            </a:prstGeom>
            <a:solidFill>
              <a:srgbClr val="000000"/>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chemeClr val="bg1"/>
                  </a:solidFill>
                  <a:ea typeface="ＭＳ ゴシック" panose="020B0609070205080204" pitchFamily="49" charset="-128"/>
                </a:rPr>
                <a:t>２</a:t>
              </a:r>
            </a:p>
          </p:txBody>
        </p:sp>
      </p:grpSp>
      <p:sp>
        <p:nvSpPr>
          <p:cNvPr id="17416" name="Rectangle 3">
            <a:extLst>
              <a:ext uri="{FF2B5EF4-FFF2-40B4-BE49-F238E27FC236}">
                <a16:creationId xmlns:a16="http://schemas.microsoft.com/office/drawing/2014/main" id="{BBCCF6DD-11A1-4785-AE2B-0D13B9FBCAAC}"/>
              </a:ext>
            </a:extLst>
          </p:cNvPr>
          <p:cNvSpPr>
            <a:spLocks noGrp="1" noChangeArrowheads="1"/>
          </p:cNvSpPr>
          <p:nvPr>
            <p:ph type="body" sz="half" idx="1"/>
          </p:nvPr>
        </p:nvSpPr>
        <p:spPr>
          <a:xfrm>
            <a:off x="315913" y="995363"/>
            <a:ext cx="6443662" cy="5340350"/>
          </a:xfrm>
        </p:spPr>
        <p:txBody>
          <a:bodyPr/>
          <a:lstStyle/>
          <a:p>
            <a:pPr marL="0" indent="0">
              <a:buFont typeface="Wingdings" pitchFamily="2" charset="2"/>
              <a:buNone/>
              <a:defRPr/>
            </a:pPr>
            <a:r>
              <a:rPr lang="ja-JP" altLang="en-US" b="1">
                <a:latin typeface="HG丸ｺﾞｼｯｸM-PRO" pitchFamily="50" charset="-128"/>
                <a:ea typeface="HG丸ｺﾞｼｯｸM-PRO" pitchFamily="50" charset="-128"/>
              </a:rPr>
              <a:t>（１）建物等の移転補償について</a:t>
            </a:r>
          </a:p>
          <a:p>
            <a:pPr marL="0" indent="0">
              <a:buFont typeface="Wingdings" pitchFamily="2" charset="2"/>
              <a:buNone/>
              <a:defRPr/>
            </a:pPr>
            <a:r>
              <a:rPr lang="ja-JP" altLang="en-US" b="1">
                <a:latin typeface="HG丸ｺﾞｼｯｸM-PRO" pitchFamily="50" charset="-128"/>
                <a:ea typeface="HG丸ｺﾞｼｯｸM-PRO" pitchFamily="50" charset="-128"/>
              </a:rPr>
              <a:t>　　第二種区域の指定のときにその区域内に所在する建物（建替建物及び増築</a:t>
            </a:r>
            <a:endParaRPr lang="en-US" altLang="ja-JP" b="1">
              <a:latin typeface="HG丸ｺﾞｼｯｸM-PRO" pitchFamily="50" charset="-128"/>
              <a:ea typeface="HG丸ｺﾞｼｯｸM-PRO" pitchFamily="50" charset="-128"/>
            </a:endParaRPr>
          </a:p>
          <a:p>
            <a:pPr marL="0" indent="0">
              <a:buFont typeface="Wingdings" pitchFamily="2" charset="2"/>
              <a:buNone/>
              <a:defRPr/>
            </a:pPr>
            <a:r>
              <a:rPr lang="ja-JP" altLang="en-US" b="1">
                <a:latin typeface="HG丸ｺﾞｼｯｸM-PRO" pitchFamily="50" charset="-128"/>
                <a:ea typeface="HG丸ｺﾞｼｯｸM-PRO" pitchFamily="50" charset="-128"/>
              </a:rPr>
              <a:t>　建物（</a:t>
            </a:r>
            <a:r>
              <a:rPr lang="en-US" altLang="ja-JP" b="1">
                <a:latin typeface="HG丸ｺﾞｼｯｸM-PRO" pitchFamily="50" charset="-128"/>
                <a:ea typeface="HG丸ｺﾞｼｯｸM-PRO" pitchFamily="50" charset="-128"/>
              </a:rPr>
              <a:t>※</a:t>
            </a:r>
            <a:r>
              <a:rPr lang="ja-JP" altLang="en-US" b="1">
                <a:latin typeface="HG丸ｺﾞｼｯｸM-PRO" pitchFamily="50" charset="-128"/>
                <a:ea typeface="HG丸ｺﾞｼｯｸM-PRO" pitchFamily="50" charset="-128"/>
              </a:rPr>
              <a:t>１）を含みます。）等が補償の対象となり、補償の内容は以下のと</a:t>
            </a:r>
            <a:endParaRPr lang="en-US" altLang="ja-JP" b="1">
              <a:latin typeface="HG丸ｺﾞｼｯｸM-PRO" pitchFamily="50" charset="-128"/>
              <a:ea typeface="HG丸ｺﾞｼｯｸM-PRO" pitchFamily="50" charset="-128"/>
            </a:endParaRPr>
          </a:p>
          <a:p>
            <a:pPr marL="0" indent="0">
              <a:buFont typeface="Wingdings" pitchFamily="2" charset="2"/>
              <a:buNone/>
              <a:defRPr/>
            </a:pPr>
            <a:r>
              <a:rPr lang="ja-JP" altLang="en-US" b="1">
                <a:latin typeface="HG丸ｺﾞｼｯｸM-PRO" pitchFamily="50" charset="-128"/>
                <a:ea typeface="HG丸ｺﾞｼｯｸM-PRO" pitchFamily="50" charset="-128"/>
              </a:rPr>
              <a:t>　おりです。</a:t>
            </a:r>
          </a:p>
          <a:p>
            <a:pPr marL="0" indent="0">
              <a:buFont typeface="Wingdings" pitchFamily="2" charset="2"/>
              <a:buNone/>
              <a:defRPr/>
            </a:pPr>
            <a:endParaRPr lang="ja-JP" altLang="en-US">
              <a:latin typeface="HG丸ｺﾞｼｯｸM-PRO" pitchFamily="50" charset="-128"/>
              <a:ea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ja-JP" altLang="en-US">
              <a:latin typeface="HG丸ｺﾞｼｯｸM-PRO" pitchFamily="50" charset="-128"/>
            </a:endParaRPr>
          </a:p>
          <a:p>
            <a:pPr marL="0" indent="0">
              <a:buFont typeface="Wingdings" pitchFamily="2" charset="2"/>
              <a:buNone/>
              <a:defRPr/>
            </a:pPr>
            <a:endParaRPr lang="en-US" altLang="ja-JP">
              <a:latin typeface="HG丸ｺﾞｼｯｸM-PRO" pitchFamily="50" charset="-128"/>
            </a:endParaRPr>
          </a:p>
          <a:p>
            <a:pPr marL="0" indent="0">
              <a:buFont typeface="Wingdings" pitchFamily="2" charset="2"/>
              <a:buNone/>
              <a:defRPr/>
            </a:pPr>
            <a:endParaRPr lang="en-US" altLang="ja-JP" sz="300">
              <a:latin typeface="HG丸ｺﾞｼｯｸM-PRO" pitchFamily="50" charset="-128"/>
              <a:ea typeface="HG丸ｺﾞｼｯｸM-PRO" pitchFamily="50" charset="-128"/>
            </a:endParaRPr>
          </a:p>
          <a:p>
            <a:pPr marL="0" indent="0">
              <a:buFont typeface="Wingdings" pitchFamily="2" charset="2"/>
              <a:buNone/>
              <a:defRPr/>
            </a:pPr>
            <a:r>
              <a:rPr lang="en-US" altLang="ja-JP" sz="1050">
                <a:latin typeface="HG丸ｺﾞｼｯｸM-PRO" pitchFamily="50" charset="-128"/>
                <a:ea typeface="HG丸ｺﾞｼｯｸM-PRO" pitchFamily="50" charset="-128"/>
              </a:rPr>
              <a:t>※</a:t>
            </a:r>
            <a:r>
              <a:rPr lang="ja-JP" altLang="en-US" sz="1050">
                <a:latin typeface="HG丸ｺﾞｼｯｸM-PRO" pitchFamily="50" charset="-128"/>
                <a:ea typeface="HG丸ｺﾞｼｯｸM-PRO" pitchFamily="50" charset="-128"/>
              </a:rPr>
              <a:t>１　建替建物については、老朽化等により建て替えられた建物であって、第二種区域の指定のときに</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ja-JP" altLang="en-US" sz="1050">
                <a:latin typeface="HG丸ｺﾞｼｯｸM-PRO" pitchFamily="50" charset="-128"/>
                <a:ea typeface="HG丸ｺﾞｼｯｸM-PRO" pitchFamily="50" charset="-128"/>
              </a:rPr>
              <a:t>　　その区域内に所在している建物の建て替え前後において、所有者及び用途がそれぞれ同一であるも</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ja-JP" altLang="en-US" sz="1050">
                <a:latin typeface="HG丸ｺﾞｼｯｸM-PRO" pitchFamily="50" charset="-128"/>
                <a:ea typeface="HG丸ｺﾞｼｯｸM-PRO" pitchFamily="50" charset="-128"/>
              </a:rPr>
              <a:t>　　のに限ります。</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ja-JP" altLang="en-US" sz="1050">
                <a:latin typeface="HG丸ｺﾞｼｯｸM-PRO" pitchFamily="50" charset="-128"/>
                <a:ea typeface="HG丸ｺﾞｼｯｸM-PRO" pitchFamily="50" charset="-128"/>
              </a:rPr>
              <a:t>　　　また、増築建物については、経年の生活様式の変化により増築された建物であって、第二種区域</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ja-JP" altLang="en-US" sz="1050">
                <a:latin typeface="HG丸ｺﾞｼｯｸM-PRO" pitchFamily="50" charset="-128"/>
                <a:ea typeface="HG丸ｺﾞｼｯｸM-PRO" pitchFamily="50" charset="-128"/>
              </a:rPr>
              <a:t>　　の指定のときにその区域内に所在している建物と用途上不可分の関係にあるもの（例えば、子供の</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ja-JP" altLang="en-US" sz="1050">
                <a:latin typeface="HG丸ｺﾞｼｯｸM-PRO" pitchFamily="50" charset="-128"/>
                <a:ea typeface="HG丸ｺﾞｼｯｸM-PRO" pitchFamily="50" charset="-128"/>
              </a:rPr>
              <a:t>　　成長に伴い増築された子供部屋など）に限ります。</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en-US" altLang="ja-JP" sz="1050">
                <a:latin typeface="HG丸ｺﾞｼｯｸM-PRO" pitchFamily="50" charset="-128"/>
                <a:ea typeface="HG丸ｺﾞｼｯｸM-PRO" pitchFamily="50" charset="-128"/>
              </a:rPr>
              <a:t>※</a:t>
            </a:r>
            <a:r>
              <a:rPr lang="ja-JP" altLang="en-US" sz="1050">
                <a:latin typeface="HG丸ｺﾞｼｯｸM-PRO" pitchFamily="50" charset="-128"/>
                <a:ea typeface="HG丸ｺﾞｼｯｸM-PRO" pitchFamily="50" charset="-128"/>
              </a:rPr>
              <a:t>２　第三種区域を除く第二種区域における立木竹及び工作物については、建物と一体として利用され</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ja-JP" altLang="en-US" sz="1050">
                <a:latin typeface="HG丸ｺﾞｼｯｸM-PRO" pitchFamily="50" charset="-128"/>
                <a:ea typeface="HG丸ｺﾞｼｯｸM-PRO" pitchFamily="50" charset="-128"/>
              </a:rPr>
              <a:t>　　</a:t>
            </a:r>
            <a:r>
              <a:rPr lang="ja-JP" altLang="en-US" sz="1050" err="1">
                <a:latin typeface="HG丸ｺﾞｼｯｸM-PRO" pitchFamily="50" charset="-128"/>
                <a:ea typeface="HG丸ｺﾞｼｯｸM-PRO" pitchFamily="50" charset="-128"/>
              </a:rPr>
              <a:t>て</a:t>
            </a:r>
            <a:r>
              <a:rPr lang="ja-JP" altLang="en-US" sz="1050">
                <a:latin typeface="HG丸ｺﾞｼｯｸM-PRO" pitchFamily="50" charset="-128"/>
                <a:ea typeface="HG丸ｺﾞｼｯｸM-PRO" pitchFamily="50" charset="-128"/>
              </a:rPr>
              <a:t>いるものに限ります。</a:t>
            </a:r>
            <a:endParaRPr lang="en-US" altLang="ja-JP" sz="1050">
              <a:latin typeface="HG丸ｺﾞｼｯｸM-PRO" pitchFamily="50" charset="-128"/>
              <a:ea typeface="HG丸ｺﾞｼｯｸM-PRO" pitchFamily="50" charset="-128"/>
            </a:endParaRPr>
          </a:p>
        </p:txBody>
      </p:sp>
      <p:sp>
        <p:nvSpPr>
          <p:cNvPr id="19465" name="テキスト ボックス 47">
            <a:extLst>
              <a:ext uri="{FF2B5EF4-FFF2-40B4-BE49-F238E27FC236}">
                <a16:creationId xmlns:a16="http://schemas.microsoft.com/office/drawing/2014/main" id="{163682AA-A42F-412A-A7D1-660BAEB221B7}"/>
              </a:ext>
            </a:extLst>
          </p:cNvPr>
          <p:cNvSpPr>
            <a:spLocks noChangeArrowheads="1"/>
          </p:cNvSpPr>
          <p:nvPr/>
        </p:nvSpPr>
        <p:spPr bwMode="auto">
          <a:xfrm>
            <a:off x="388938" y="6408738"/>
            <a:ext cx="2016125" cy="315912"/>
          </a:xfrm>
          <a:prstGeom prst="roundRect">
            <a:avLst>
              <a:gd name="adj" fmla="val 16667"/>
            </a:avLst>
          </a:prstGeom>
          <a:solidFill>
            <a:srgbClr val="99CCFF"/>
          </a:solidFill>
          <a:ln w="9525">
            <a:solidFill>
              <a:schemeClr val="tx2"/>
            </a:solidFill>
            <a:round/>
            <a:headEnd/>
            <a:tailEnd/>
          </a:ln>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dist" eaLnBrk="1" hangingPunct="1">
              <a:lnSpc>
                <a:spcPct val="90000"/>
              </a:lnSpc>
            </a:pPr>
            <a:r>
              <a:rPr lang="ja-JP" altLang="en-US">
                <a:latin typeface="HG丸ｺﾞｼｯｸM-PRO" panose="020F0600000000000000" pitchFamily="50" charset="-128"/>
                <a:ea typeface="HG丸ｺﾞｼｯｸM-PRO" panose="020F0600000000000000" pitchFamily="50" charset="-128"/>
              </a:rPr>
              <a:t>移転補償等概念図</a:t>
            </a:r>
          </a:p>
        </p:txBody>
      </p:sp>
      <p:grpSp>
        <p:nvGrpSpPr>
          <p:cNvPr id="19466" name="グループ化 21">
            <a:extLst>
              <a:ext uri="{FF2B5EF4-FFF2-40B4-BE49-F238E27FC236}">
                <a16:creationId xmlns:a16="http://schemas.microsoft.com/office/drawing/2014/main" id="{F70A7FD7-F8E5-4F34-8F90-F2E51721D8CD}"/>
              </a:ext>
            </a:extLst>
          </p:cNvPr>
          <p:cNvGrpSpPr>
            <a:grpSpLocks/>
          </p:cNvGrpSpPr>
          <p:nvPr/>
        </p:nvGrpSpPr>
        <p:grpSpPr bwMode="auto">
          <a:xfrm>
            <a:off x="1216025" y="6769100"/>
            <a:ext cx="4789488" cy="2808288"/>
            <a:chOff x="5220072" y="665239"/>
            <a:chExt cx="3226216" cy="1755649"/>
          </a:xfrm>
        </p:grpSpPr>
        <p:grpSp>
          <p:nvGrpSpPr>
            <p:cNvPr id="19468" name="グループ化 22">
              <a:extLst>
                <a:ext uri="{FF2B5EF4-FFF2-40B4-BE49-F238E27FC236}">
                  <a16:creationId xmlns:a16="http://schemas.microsoft.com/office/drawing/2014/main" id="{B789F479-05E9-43F4-B33A-DE0A493D6A22}"/>
                </a:ext>
              </a:extLst>
            </p:cNvPr>
            <p:cNvGrpSpPr>
              <a:grpSpLocks noChangeAspect="1"/>
            </p:cNvGrpSpPr>
            <p:nvPr/>
          </p:nvGrpSpPr>
          <p:grpSpPr bwMode="auto">
            <a:xfrm>
              <a:off x="5220072" y="665239"/>
              <a:ext cx="3226216" cy="1755649"/>
              <a:chOff x="5220072" y="665239"/>
              <a:chExt cx="3226216" cy="1755649"/>
            </a:xfrm>
          </p:grpSpPr>
          <p:sp>
            <p:nvSpPr>
              <p:cNvPr id="19470" name="Freeform 3">
                <a:extLst>
                  <a:ext uri="{FF2B5EF4-FFF2-40B4-BE49-F238E27FC236}">
                    <a16:creationId xmlns:a16="http://schemas.microsoft.com/office/drawing/2014/main" id="{B98C81E6-75AA-4C14-BC3D-72B3E6DBDA62}"/>
                  </a:ext>
                </a:extLst>
              </p:cNvPr>
              <p:cNvSpPr>
                <a:spLocks noChangeArrowheads="1"/>
              </p:cNvSpPr>
              <p:nvPr/>
            </p:nvSpPr>
            <p:spPr bwMode="auto">
              <a:xfrm>
                <a:off x="5545729" y="1062011"/>
                <a:ext cx="2240976" cy="1153219"/>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651" y="17274"/>
                    </a:moveTo>
                    <a:lnTo>
                      <a:pt x="0" y="13551"/>
                    </a:lnTo>
                    <a:lnTo>
                      <a:pt x="6" y="10742"/>
                    </a:lnTo>
                    <a:lnTo>
                      <a:pt x="2358" y="6770"/>
                    </a:lnTo>
                    <a:lnTo>
                      <a:pt x="6367" y="0"/>
                    </a:lnTo>
                    <a:lnTo>
                      <a:pt x="21594" y="8530"/>
                    </a:lnTo>
                    <a:lnTo>
                      <a:pt x="21600" y="11344"/>
                    </a:lnTo>
                    <a:lnTo>
                      <a:pt x="15728" y="21218"/>
                    </a:lnTo>
                    <a:lnTo>
                      <a:pt x="14329" y="21600"/>
                    </a:lnTo>
                    <a:lnTo>
                      <a:pt x="6651" y="17274"/>
                    </a:lnTo>
                  </a:path>
                </a:pathLst>
              </a:custGeom>
              <a:solidFill>
                <a:srgbClr val="F2F2F2"/>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1" name="Freeform 4">
                <a:extLst>
                  <a:ext uri="{FF2B5EF4-FFF2-40B4-BE49-F238E27FC236}">
                    <a16:creationId xmlns:a16="http://schemas.microsoft.com/office/drawing/2014/main" id="{CAD7DA17-D6D6-47E4-B643-E116BF49A20B}"/>
                  </a:ext>
                </a:extLst>
              </p:cNvPr>
              <p:cNvSpPr>
                <a:spLocks noChangeArrowheads="1"/>
              </p:cNvSpPr>
              <p:nvPr/>
            </p:nvSpPr>
            <p:spPr bwMode="auto">
              <a:xfrm>
                <a:off x="5924863" y="1221847"/>
                <a:ext cx="1704189" cy="832456"/>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0 w 21600"/>
                  <a:gd name="T31" fmla="*/ 2147483646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6983"/>
                    </a:moveTo>
                    <a:lnTo>
                      <a:pt x="63" y="6189"/>
                    </a:lnTo>
                    <a:lnTo>
                      <a:pt x="3732" y="0"/>
                    </a:lnTo>
                    <a:lnTo>
                      <a:pt x="21600" y="10700"/>
                    </a:lnTo>
                    <a:lnTo>
                      <a:pt x="15700" y="21151"/>
                    </a:lnTo>
                    <a:lnTo>
                      <a:pt x="14085" y="21600"/>
                    </a:lnTo>
                    <a:lnTo>
                      <a:pt x="5829" y="16672"/>
                    </a:lnTo>
                    <a:lnTo>
                      <a:pt x="4430" y="15596"/>
                    </a:lnTo>
                    <a:lnTo>
                      <a:pt x="2501" y="14898"/>
                    </a:lnTo>
                    <a:lnTo>
                      <a:pt x="1172" y="14095"/>
                    </a:lnTo>
                    <a:lnTo>
                      <a:pt x="1164" y="13782"/>
                    </a:lnTo>
                    <a:lnTo>
                      <a:pt x="859" y="13589"/>
                    </a:lnTo>
                    <a:lnTo>
                      <a:pt x="811" y="13621"/>
                    </a:lnTo>
                    <a:lnTo>
                      <a:pt x="541" y="13461"/>
                    </a:lnTo>
                    <a:lnTo>
                      <a:pt x="3226" y="8709"/>
                    </a:lnTo>
                    <a:lnTo>
                      <a:pt x="0" y="6983"/>
                    </a:lnTo>
                  </a:path>
                </a:pathLst>
              </a:custGeom>
              <a:solidFill>
                <a:srgbClr val="E6FFCC"/>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2" name="Freeform 5">
                <a:extLst>
                  <a:ext uri="{FF2B5EF4-FFF2-40B4-BE49-F238E27FC236}">
                    <a16:creationId xmlns:a16="http://schemas.microsoft.com/office/drawing/2014/main" id="{9F795260-7FC4-4FDD-A383-77E732D0655F}"/>
                  </a:ext>
                </a:extLst>
              </p:cNvPr>
              <p:cNvSpPr>
                <a:spLocks noChangeArrowheads="1"/>
              </p:cNvSpPr>
              <p:nvPr/>
            </p:nvSpPr>
            <p:spPr bwMode="auto">
              <a:xfrm>
                <a:off x="6036693" y="1692626"/>
                <a:ext cx="456596" cy="28203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9249" y="0"/>
                    </a:moveTo>
                    <a:lnTo>
                      <a:pt x="21600" y="5785"/>
                    </a:lnTo>
                    <a:lnTo>
                      <a:pt x="16449" y="13041"/>
                    </a:lnTo>
                    <a:lnTo>
                      <a:pt x="11239" y="10646"/>
                    </a:lnTo>
                    <a:lnTo>
                      <a:pt x="11356" y="10409"/>
                    </a:lnTo>
                    <a:lnTo>
                      <a:pt x="10112" y="9840"/>
                    </a:lnTo>
                    <a:lnTo>
                      <a:pt x="9629" y="10504"/>
                    </a:lnTo>
                    <a:lnTo>
                      <a:pt x="7800" y="9792"/>
                    </a:lnTo>
                    <a:lnTo>
                      <a:pt x="7741" y="10124"/>
                    </a:lnTo>
                    <a:lnTo>
                      <a:pt x="7741" y="21600"/>
                    </a:lnTo>
                    <a:lnTo>
                      <a:pt x="15" y="17972"/>
                    </a:lnTo>
                    <a:lnTo>
                      <a:pt x="0" y="13159"/>
                    </a:lnTo>
                    <a:lnTo>
                      <a:pt x="9249" y="0"/>
                    </a:lnTo>
                  </a:path>
                </a:pathLst>
              </a:custGeom>
              <a:solidFill>
                <a:srgbClr val="AAAAAA"/>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3" name="Freeform 6">
                <a:extLst>
                  <a:ext uri="{FF2B5EF4-FFF2-40B4-BE49-F238E27FC236}">
                    <a16:creationId xmlns:a16="http://schemas.microsoft.com/office/drawing/2014/main" id="{07330BC6-1021-43B8-9F1A-4C2407A1ED80}"/>
                  </a:ext>
                </a:extLst>
              </p:cNvPr>
              <p:cNvSpPr>
                <a:spLocks noChangeArrowheads="1"/>
              </p:cNvSpPr>
              <p:nvPr/>
            </p:nvSpPr>
            <p:spPr bwMode="auto">
              <a:xfrm>
                <a:off x="6037239" y="1772817"/>
                <a:ext cx="168019" cy="181656"/>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2147483646 w 21600"/>
                  <a:gd name="T13" fmla="*/ 214748364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0" y="626"/>
                    </a:moveTo>
                    <a:lnTo>
                      <a:pt x="477" y="0"/>
                    </a:lnTo>
                    <a:lnTo>
                      <a:pt x="21600" y="5593"/>
                    </a:lnTo>
                    <a:lnTo>
                      <a:pt x="20924" y="6072"/>
                    </a:lnTo>
                    <a:lnTo>
                      <a:pt x="20804" y="21600"/>
                    </a:lnTo>
                    <a:lnTo>
                      <a:pt x="0" y="16044"/>
                    </a:lnTo>
                    <a:lnTo>
                      <a:pt x="80" y="626"/>
                    </a:lnTo>
                  </a:path>
                </a:pathLst>
              </a:custGeom>
              <a:solidFill>
                <a:srgbClr val="FFCC66"/>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4" name="Freeform 7">
                <a:extLst>
                  <a:ext uri="{FF2B5EF4-FFF2-40B4-BE49-F238E27FC236}">
                    <a16:creationId xmlns:a16="http://schemas.microsoft.com/office/drawing/2014/main" id="{7F03F94C-5114-4342-AF89-A52BD7B971EF}"/>
                  </a:ext>
                </a:extLst>
              </p:cNvPr>
              <p:cNvSpPr>
                <a:spLocks noChangeArrowheads="1"/>
              </p:cNvSpPr>
              <p:nvPr/>
            </p:nvSpPr>
            <p:spPr bwMode="auto">
              <a:xfrm>
                <a:off x="5586643" y="1485330"/>
                <a:ext cx="592429" cy="3731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0 w 21600"/>
                  <a:gd name="T33" fmla="*/ 2147483646 h 21600"/>
                  <a:gd name="T34" fmla="*/ 2147483646 w 21600"/>
                  <a:gd name="T35" fmla="*/ 2147483646 h 21600"/>
                  <a:gd name="T36" fmla="*/ 2147483646 w 21600"/>
                  <a:gd name="T37" fmla="*/ 2147483646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5318" y="9134"/>
                    </a:moveTo>
                    <a:lnTo>
                      <a:pt x="5656" y="9331"/>
                    </a:lnTo>
                    <a:lnTo>
                      <a:pt x="6039" y="8884"/>
                    </a:lnTo>
                    <a:lnTo>
                      <a:pt x="6039" y="8149"/>
                    </a:lnTo>
                    <a:lnTo>
                      <a:pt x="11741" y="287"/>
                    </a:lnTo>
                    <a:lnTo>
                      <a:pt x="12135" y="484"/>
                    </a:lnTo>
                    <a:lnTo>
                      <a:pt x="12507" y="0"/>
                    </a:lnTo>
                    <a:lnTo>
                      <a:pt x="21600" y="4173"/>
                    </a:lnTo>
                    <a:lnTo>
                      <a:pt x="13882" y="14776"/>
                    </a:lnTo>
                    <a:lnTo>
                      <a:pt x="9792" y="12949"/>
                    </a:lnTo>
                    <a:lnTo>
                      <a:pt x="9780" y="12788"/>
                    </a:lnTo>
                    <a:lnTo>
                      <a:pt x="8913" y="12340"/>
                    </a:lnTo>
                    <a:lnTo>
                      <a:pt x="8496" y="12931"/>
                    </a:lnTo>
                    <a:lnTo>
                      <a:pt x="8000" y="12699"/>
                    </a:lnTo>
                    <a:lnTo>
                      <a:pt x="7741" y="12896"/>
                    </a:lnTo>
                    <a:lnTo>
                      <a:pt x="7775" y="21600"/>
                    </a:lnTo>
                    <a:lnTo>
                      <a:pt x="0" y="18090"/>
                    </a:lnTo>
                    <a:lnTo>
                      <a:pt x="11" y="16657"/>
                    </a:lnTo>
                    <a:lnTo>
                      <a:pt x="5318" y="9134"/>
                    </a:lnTo>
                  </a:path>
                </a:pathLst>
              </a:custGeom>
              <a:solidFill>
                <a:srgbClr val="AAAAAA"/>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5" name="Freeform 8">
                <a:extLst>
                  <a:ext uri="{FF2B5EF4-FFF2-40B4-BE49-F238E27FC236}">
                    <a16:creationId xmlns:a16="http://schemas.microsoft.com/office/drawing/2014/main" id="{7D8B05C6-2C9B-4348-923D-D46670A66134}"/>
                  </a:ext>
                </a:extLst>
              </p:cNvPr>
              <p:cNvSpPr>
                <a:spLocks noChangeArrowheads="1"/>
              </p:cNvSpPr>
              <p:nvPr/>
            </p:nvSpPr>
            <p:spPr bwMode="auto">
              <a:xfrm>
                <a:off x="5586097" y="1642439"/>
                <a:ext cx="219843" cy="19693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2147483646 w 21600"/>
                  <a:gd name="T13" fmla="*/ 2147483646 h 21600"/>
                  <a:gd name="T14" fmla="*/ 2147483646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95" y="0"/>
                    </a:moveTo>
                    <a:lnTo>
                      <a:pt x="21600" y="6826"/>
                    </a:lnTo>
                    <a:lnTo>
                      <a:pt x="20962" y="7268"/>
                    </a:lnTo>
                    <a:lnTo>
                      <a:pt x="21053" y="21600"/>
                    </a:lnTo>
                    <a:lnTo>
                      <a:pt x="486" y="14808"/>
                    </a:lnTo>
                    <a:lnTo>
                      <a:pt x="0" y="14638"/>
                    </a:lnTo>
                    <a:lnTo>
                      <a:pt x="122" y="543"/>
                    </a:lnTo>
                    <a:lnTo>
                      <a:pt x="395" y="0"/>
                    </a:lnTo>
                  </a:path>
                </a:pathLst>
              </a:custGeom>
              <a:solidFill>
                <a:srgbClr val="FFCC66"/>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6" name="Freeform 9">
                <a:extLst>
                  <a:ext uri="{FF2B5EF4-FFF2-40B4-BE49-F238E27FC236}">
                    <a16:creationId xmlns:a16="http://schemas.microsoft.com/office/drawing/2014/main" id="{1EF8EA27-E76F-4C0D-B05A-81F377BC6331}"/>
                  </a:ext>
                </a:extLst>
              </p:cNvPr>
              <p:cNvSpPr>
                <a:spLocks noChangeArrowheads="1"/>
              </p:cNvSpPr>
              <p:nvPr/>
            </p:nvSpPr>
            <p:spPr bwMode="auto">
              <a:xfrm>
                <a:off x="6033966" y="1139474"/>
                <a:ext cx="211114" cy="2711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0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755" y="10344"/>
                    </a:moveTo>
                    <a:lnTo>
                      <a:pt x="3294" y="10443"/>
                    </a:lnTo>
                    <a:lnTo>
                      <a:pt x="4656" y="9605"/>
                    </a:lnTo>
                    <a:lnTo>
                      <a:pt x="5479" y="9975"/>
                    </a:lnTo>
                    <a:lnTo>
                      <a:pt x="6366" y="9433"/>
                    </a:lnTo>
                    <a:lnTo>
                      <a:pt x="6873" y="9384"/>
                    </a:lnTo>
                    <a:lnTo>
                      <a:pt x="7443" y="9581"/>
                    </a:lnTo>
                    <a:lnTo>
                      <a:pt x="8298" y="10073"/>
                    </a:lnTo>
                    <a:lnTo>
                      <a:pt x="8330" y="9138"/>
                    </a:lnTo>
                    <a:lnTo>
                      <a:pt x="8646" y="8448"/>
                    </a:lnTo>
                    <a:lnTo>
                      <a:pt x="9501" y="7266"/>
                    </a:lnTo>
                    <a:lnTo>
                      <a:pt x="9565" y="7290"/>
                    </a:lnTo>
                    <a:lnTo>
                      <a:pt x="11148" y="5985"/>
                    </a:lnTo>
                    <a:lnTo>
                      <a:pt x="12225" y="5985"/>
                    </a:lnTo>
                    <a:lnTo>
                      <a:pt x="13492" y="5443"/>
                    </a:lnTo>
                    <a:lnTo>
                      <a:pt x="14316" y="5739"/>
                    </a:lnTo>
                    <a:lnTo>
                      <a:pt x="14537" y="5517"/>
                    </a:lnTo>
                    <a:lnTo>
                      <a:pt x="14949" y="4655"/>
                    </a:lnTo>
                    <a:lnTo>
                      <a:pt x="14822" y="3448"/>
                    </a:lnTo>
                    <a:lnTo>
                      <a:pt x="15772" y="2586"/>
                    </a:lnTo>
                    <a:lnTo>
                      <a:pt x="15519" y="2167"/>
                    </a:lnTo>
                    <a:lnTo>
                      <a:pt x="16089" y="1478"/>
                    </a:lnTo>
                    <a:lnTo>
                      <a:pt x="17039" y="1305"/>
                    </a:lnTo>
                    <a:lnTo>
                      <a:pt x="17198" y="764"/>
                    </a:lnTo>
                    <a:lnTo>
                      <a:pt x="18053" y="345"/>
                    </a:lnTo>
                    <a:lnTo>
                      <a:pt x="18813" y="172"/>
                    </a:lnTo>
                    <a:lnTo>
                      <a:pt x="19541" y="0"/>
                    </a:lnTo>
                    <a:lnTo>
                      <a:pt x="21600" y="123"/>
                    </a:lnTo>
                    <a:lnTo>
                      <a:pt x="21125" y="13029"/>
                    </a:lnTo>
                    <a:lnTo>
                      <a:pt x="19573" y="12339"/>
                    </a:lnTo>
                    <a:lnTo>
                      <a:pt x="19003" y="12487"/>
                    </a:lnTo>
                    <a:lnTo>
                      <a:pt x="18655" y="12561"/>
                    </a:lnTo>
                    <a:lnTo>
                      <a:pt x="18211" y="13177"/>
                    </a:lnTo>
                    <a:lnTo>
                      <a:pt x="17704" y="13423"/>
                    </a:lnTo>
                    <a:lnTo>
                      <a:pt x="17039" y="14433"/>
                    </a:lnTo>
                    <a:lnTo>
                      <a:pt x="15614" y="17216"/>
                    </a:lnTo>
                    <a:lnTo>
                      <a:pt x="13967" y="17413"/>
                    </a:lnTo>
                    <a:lnTo>
                      <a:pt x="13492" y="14950"/>
                    </a:lnTo>
                    <a:lnTo>
                      <a:pt x="12859" y="16009"/>
                    </a:lnTo>
                    <a:lnTo>
                      <a:pt x="13017" y="16797"/>
                    </a:lnTo>
                    <a:lnTo>
                      <a:pt x="12447" y="17167"/>
                    </a:lnTo>
                    <a:lnTo>
                      <a:pt x="11909" y="17832"/>
                    </a:lnTo>
                    <a:lnTo>
                      <a:pt x="11623" y="15861"/>
                    </a:lnTo>
                    <a:lnTo>
                      <a:pt x="9153" y="17635"/>
                    </a:lnTo>
                    <a:lnTo>
                      <a:pt x="6936" y="21600"/>
                    </a:lnTo>
                    <a:lnTo>
                      <a:pt x="5543" y="21575"/>
                    </a:lnTo>
                    <a:lnTo>
                      <a:pt x="5194" y="20442"/>
                    </a:lnTo>
                    <a:lnTo>
                      <a:pt x="0" y="16945"/>
                    </a:lnTo>
                    <a:lnTo>
                      <a:pt x="190" y="12438"/>
                    </a:lnTo>
                    <a:lnTo>
                      <a:pt x="1172" y="11625"/>
                    </a:lnTo>
                    <a:lnTo>
                      <a:pt x="2755" y="10344"/>
                    </a:lnTo>
                  </a:path>
                </a:pathLst>
              </a:custGeom>
              <a:gradFill rotWithShape="0">
                <a:gsLst>
                  <a:gs pos="0">
                    <a:srgbClr val="FFFFFF"/>
                  </a:gs>
                  <a:gs pos="100000">
                    <a:srgbClr val="008080"/>
                  </a:gs>
                </a:gsLst>
                <a:lin ang="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7" name="Freeform 10">
                <a:extLst>
                  <a:ext uri="{FF2B5EF4-FFF2-40B4-BE49-F238E27FC236}">
                    <a16:creationId xmlns:a16="http://schemas.microsoft.com/office/drawing/2014/main" id="{EFA37956-8AA6-4B22-B360-3897C9C90A78}"/>
                  </a:ext>
                </a:extLst>
              </p:cNvPr>
              <p:cNvSpPr>
                <a:spLocks noChangeArrowheads="1"/>
              </p:cNvSpPr>
              <p:nvPr/>
            </p:nvSpPr>
            <p:spPr bwMode="auto">
              <a:xfrm>
                <a:off x="5732295" y="1281853"/>
                <a:ext cx="447322" cy="36549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9568"/>
                    </a:moveTo>
                    <a:lnTo>
                      <a:pt x="9052" y="0"/>
                    </a:lnTo>
                    <a:lnTo>
                      <a:pt x="21585" y="1497"/>
                    </a:lnTo>
                    <a:lnTo>
                      <a:pt x="21600" y="2136"/>
                    </a:lnTo>
                    <a:lnTo>
                      <a:pt x="12548" y="11686"/>
                    </a:lnTo>
                    <a:lnTo>
                      <a:pt x="9530" y="11247"/>
                    </a:lnTo>
                    <a:lnTo>
                      <a:pt x="9530" y="12032"/>
                    </a:lnTo>
                    <a:lnTo>
                      <a:pt x="9052" y="12525"/>
                    </a:lnTo>
                    <a:lnTo>
                      <a:pt x="8515" y="12325"/>
                    </a:lnTo>
                    <a:lnTo>
                      <a:pt x="8529" y="11211"/>
                    </a:lnTo>
                    <a:lnTo>
                      <a:pt x="1001" y="10316"/>
                    </a:lnTo>
                    <a:lnTo>
                      <a:pt x="956" y="21089"/>
                    </a:lnTo>
                    <a:lnTo>
                      <a:pt x="463" y="21600"/>
                    </a:lnTo>
                    <a:lnTo>
                      <a:pt x="0" y="21344"/>
                    </a:lnTo>
                    <a:lnTo>
                      <a:pt x="0" y="9568"/>
                    </a:lnTo>
                  </a:path>
                </a:pathLst>
              </a:custGeom>
              <a:solidFill>
                <a:srgbClr val="EBFFFA"/>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8" name="Freeform 11">
                <a:extLst>
                  <a:ext uri="{FF2B5EF4-FFF2-40B4-BE49-F238E27FC236}">
                    <a16:creationId xmlns:a16="http://schemas.microsoft.com/office/drawing/2014/main" id="{831E9097-9350-400D-9F1F-971F088A71F8}"/>
                  </a:ext>
                </a:extLst>
              </p:cNvPr>
              <p:cNvSpPr>
                <a:spLocks noChangeArrowheads="1"/>
              </p:cNvSpPr>
              <p:nvPr/>
            </p:nvSpPr>
            <p:spPr bwMode="auto">
              <a:xfrm>
                <a:off x="6814052" y="1911923"/>
                <a:ext cx="66553" cy="9601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0 w 21600"/>
                  <a:gd name="T33" fmla="*/ 2147483646 h 21600"/>
                  <a:gd name="T34" fmla="*/ 2147483646 w 21600"/>
                  <a:gd name="T35" fmla="*/ 2147483646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08" y="4028"/>
                    </a:moveTo>
                    <a:lnTo>
                      <a:pt x="3215" y="8334"/>
                    </a:lnTo>
                    <a:lnTo>
                      <a:pt x="7133" y="12085"/>
                    </a:lnTo>
                    <a:lnTo>
                      <a:pt x="13563" y="15766"/>
                    </a:lnTo>
                    <a:lnTo>
                      <a:pt x="14266" y="7570"/>
                    </a:lnTo>
                    <a:lnTo>
                      <a:pt x="15472" y="0"/>
                    </a:lnTo>
                    <a:lnTo>
                      <a:pt x="21600" y="1320"/>
                    </a:lnTo>
                    <a:lnTo>
                      <a:pt x="19892" y="7987"/>
                    </a:lnTo>
                    <a:lnTo>
                      <a:pt x="20294" y="9515"/>
                    </a:lnTo>
                    <a:lnTo>
                      <a:pt x="18486" y="11460"/>
                    </a:lnTo>
                    <a:lnTo>
                      <a:pt x="17682" y="14863"/>
                    </a:lnTo>
                    <a:lnTo>
                      <a:pt x="17682" y="21600"/>
                    </a:lnTo>
                    <a:lnTo>
                      <a:pt x="10850" y="19725"/>
                    </a:lnTo>
                    <a:lnTo>
                      <a:pt x="8540" y="14863"/>
                    </a:lnTo>
                    <a:lnTo>
                      <a:pt x="5023" y="13405"/>
                    </a:lnTo>
                    <a:lnTo>
                      <a:pt x="301" y="8265"/>
                    </a:lnTo>
                    <a:lnTo>
                      <a:pt x="0" y="4445"/>
                    </a:lnTo>
                    <a:lnTo>
                      <a:pt x="1808" y="4028"/>
                    </a:lnTo>
                  </a:path>
                </a:pathLst>
              </a:custGeom>
              <a:gradFill rotWithShape="0">
                <a:gsLst>
                  <a:gs pos="0">
                    <a:srgbClr val="008080"/>
                  </a:gs>
                  <a:gs pos="100000">
                    <a:srgbClr val="808000"/>
                  </a:gs>
                </a:gsLst>
                <a:lin ang="540000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79" name="Freeform 12">
                <a:extLst>
                  <a:ext uri="{FF2B5EF4-FFF2-40B4-BE49-F238E27FC236}">
                    <a16:creationId xmlns:a16="http://schemas.microsoft.com/office/drawing/2014/main" id="{4999C84F-9F60-4ECD-8D34-5CD301760CAC}"/>
                  </a:ext>
                </a:extLst>
              </p:cNvPr>
              <p:cNvSpPr>
                <a:spLocks noChangeArrowheads="1"/>
              </p:cNvSpPr>
              <p:nvPr/>
            </p:nvSpPr>
            <p:spPr bwMode="auto">
              <a:xfrm>
                <a:off x="6233624" y="936542"/>
                <a:ext cx="1238319" cy="977563"/>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203"/>
                    </a:moveTo>
                    <a:lnTo>
                      <a:pt x="21600" y="0"/>
                    </a:lnTo>
                    <a:lnTo>
                      <a:pt x="21595" y="14637"/>
                    </a:lnTo>
                    <a:lnTo>
                      <a:pt x="15256" y="21600"/>
                    </a:lnTo>
                    <a:lnTo>
                      <a:pt x="0" y="15969"/>
                    </a:lnTo>
                    <a:lnTo>
                      <a:pt x="0" y="1203"/>
                    </a:lnTo>
                  </a:path>
                </a:pathLst>
              </a:custGeom>
              <a:solidFill>
                <a:srgbClr val="FFE6CC"/>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0" name="Freeform 13">
                <a:extLst>
                  <a:ext uri="{FF2B5EF4-FFF2-40B4-BE49-F238E27FC236}">
                    <a16:creationId xmlns:a16="http://schemas.microsoft.com/office/drawing/2014/main" id="{DFB7FA40-28BC-4F25-AE1D-2DDD7AF6B87F}"/>
                  </a:ext>
                </a:extLst>
              </p:cNvPr>
              <p:cNvSpPr>
                <a:spLocks noChangeArrowheads="1"/>
              </p:cNvSpPr>
              <p:nvPr/>
            </p:nvSpPr>
            <p:spPr bwMode="auto">
              <a:xfrm>
                <a:off x="6493835" y="1586796"/>
                <a:ext cx="978109" cy="360586"/>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7866"/>
                    </a:moveTo>
                    <a:lnTo>
                      <a:pt x="13692" y="18565"/>
                    </a:lnTo>
                    <a:lnTo>
                      <a:pt x="21593" y="0"/>
                    </a:lnTo>
                    <a:lnTo>
                      <a:pt x="21600" y="3035"/>
                    </a:lnTo>
                    <a:lnTo>
                      <a:pt x="13706" y="21600"/>
                    </a:lnTo>
                    <a:lnTo>
                      <a:pt x="0" y="10865"/>
                    </a:lnTo>
                    <a:lnTo>
                      <a:pt x="0" y="7866"/>
                    </a:lnTo>
                  </a:path>
                </a:pathLst>
              </a:custGeom>
              <a:solidFill>
                <a:srgbClr val="BBBBBB"/>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1" name="Freeform 14">
                <a:extLst>
                  <a:ext uri="{FF2B5EF4-FFF2-40B4-BE49-F238E27FC236}">
                    <a16:creationId xmlns:a16="http://schemas.microsoft.com/office/drawing/2014/main" id="{382565CF-98CF-42B5-A1E5-8FC8D2EFA9E7}"/>
                  </a:ext>
                </a:extLst>
              </p:cNvPr>
              <p:cNvSpPr>
                <a:spLocks noChangeArrowheads="1"/>
              </p:cNvSpPr>
              <p:nvPr/>
            </p:nvSpPr>
            <p:spPr bwMode="auto">
              <a:xfrm>
                <a:off x="7292469" y="1806639"/>
                <a:ext cx="85646" cy="94374"/>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346"/>
                    </a:moveTo>
                    <a:lnTo>
                      <a:pt x="11577" y="0"/>
                    </a:lnTo>
                    <a:lnTo>
                      <a:pt x="13364" y="1062"/>
                    </a:lnTo>
                    <a:lnTo>
                      <a:pt x="15773" y="2266"/>
                    </a:lnTo>
                    <a:lnTo>
                      <a:pt x="21600" y="7790"/>
                    </a:lnTo>
                    <a:lnTo>
                      <a:pt x="21367" y="10623"/>
                    </a:lnTo>
                    <a:lnTo>
                      <a:pt x="7304" y="21600"/>
                    </a:lnTo>
                    <a:lnTo>
                      <a:pt x="4662" y="20963"/>
                    </a:lnTo>
                    <a:lnTo>
                      <a:pt x="0" y="1346"/>
                    </a:lnTo>
                  </a:path>
                </a:pathLst>
              </a:custGeom>
              <a:gradFill rotWithShape="0">
                <a:gsLst>
                  <a:gs pos="0">
                    <a:srgbClr val="008080"/>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2" name="Freeform 15">
                <a:extLst>
                  <a:ext uri="{FF2B5EF4-FFF2-40B4-BE49-F238E27FC236}">
                    <a16:creationId xmlns:a16="http://schemas.microsoft.com/office/drawing/2014/main" id="{DCA4F096-7E1E-40D9-BE32-0AAE28F0F30D}"/>
                  </a:ext>
                </a:extLst>
              </p:cNvPr>
              <p:cNvSpPr>
                <a:spLocks noChangeArrowheads="1"/>
              </p:cNvSpPr>
              <p:nvPr/>
            </p:nvSpPr>
            <p:spPr bwMode="auto">
              <a:xfrm>
                <a:off x="7097174" y="1880283"/>
                <a:ext cx="103103" cy="158199"/>
              </a:xfrm>
              <a:custGeom>
                <a:avLst/>
                <a:gdLst>
                  <a:gd name="T0" fmla="*/ 2147483646 w 21600"/>
                  <a:gd name="T1" fmla="*/ 2147483646 h 21600"/>
                  <a:gd name="T2" fmla="*/ 2147483646 w 21600"/>
                  <a:gd name="T3" fmla="*/ 2147483646 h 21600"/>
                  <a:gd name="T4" fmla="*/ 2147483646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0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6486" y="10060"/>
                    </a:moveTo>
                    <a:lnTo>
                      <a:pt x="3827" y="6763"/>
                    </a:lnTo>
                    <a:lnTo>
                      <a:pt x="2984" y="4946"/>
                    </a:lnTo>
                    <a:lnTo>
                      <a:pt x="0" y="1818"/>
                    </a:lnTo>
                    <a:lnTo>
                      <a:pt x="908" y="85"/>
                    </a:lnTo>
                    <a:lnTo>
                      <a:pt x="2011" y="1902"/>
                    </a:lnTo>
                    <a:lnTo>
                      <a:pt x="4995" y="4650"/>
                    </a:lnTo>
                    <a:lnTo>
                      <a:pt x="5189" y="7101"/>
                    </a:lnTo>
                    <a:lnTo>
                      <a:pt x="7524" y="8877"/>
                    </a:lnTo>
                    <a:lnTo>
                      <a:pt x="7719" y="9215"/>
                    </a:lnTo>
                    <a:lnTo>
                      <a:pt x="12000" y="11667"/>
                    </a:lnTo>
                    <a:lnTo>
                      <a:pt x="13103" y="6552"/>
                    </a:lnTo>
                    <a:lnTo>
                      <a:pt x="12778" y="676"/>
                    </a:lnTo>
                    <a:lnTo>
                      <a:pt x="21600" y="0"/>
                    </a:lnTo>
                    <a:lnTo>
                      <a:pt x="17059" y="3804"/>
                    </a:lnTo>
                    <a:lnTo>
                      <a:pt x="16346" y="8074"/>
                    </a:lnTo>
                    <a:lnTo>
                      <a:pt x="15827" y="8369"/>
                    </a:lnTo>
                    <a:lnTo>
                      <a:pt x="15114" y="10103"/>
                    </a:lnTo>
                    <a:lnTo>
                      <a:pt x="14724" y="14499"/>
                    </a:lnTo>
                    <a:lnTo>
                      <a:pt x="14984" y="20670"/>
                    </a:lnTo>
                    <a:lnTo>
                      <a:pt x="13881" y="21389"/>
                    </a:lnTo>
                    <a:lnTo>
                      <a:pt x="12195" y="21600"/>
                    </a:lnTo>
                    <a:lnTo>
                      <a:pt x="12000" y="14837"/>
                    </a:lnTo>
                    <a:lnTo>
                      <a:pt x="8497" y="10821"/>
                    </a:lnTo>
                    <a:lnTo>
                      <a:pt x="6486" y="10060"/>
                    </a:lnTo>
                  </a:path>
                </a:pathLst>
              </a:custGeom>
              <a:gradFill rotWithShape="0">
                <a:gsLst>
                  <a:gs pos="0">
                    <a:srgbClr val="008080"/>
                  </a:gs>
                  <a:gs pos="100000">
                    <a:srgbClr val="808000"/>
                  </a:gs>
                </a:gsLst>
                <a:lin ang="540000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3" name="Freeform 16">
                <a:extLst>
                  <a:ext uri="{FF2B5EF4-FFF2-40B4-BE49-F238E27FC236}">
                    <a16:creationId xmlns:a16="http://schemas.microsoft.com/office/drawing/2014/main" id="{DDBB04B5-9327-43EE-BBF8-337ED0835029}"/>
                  </a:ext>
                </a:extLst>
              </p:cNvPr>
              <p:cNvSpPr>
                <a:spLocks noChangeArrowheads="1"/>
              </p:cNvSpPr>
              <p:nvPr/>
            </p:nvSpPr>
            <p:spPr bwMode="auto">
              <a:xfrm>
                <a:off x="6525475" y="1547519"/>
                <a:ext cx="210024" cy="24002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5" y="0"/>
                    </a:moveTo>
                    <a:lnTo>
                      <a:pt x="21505" y="5449"/>
                    </a:lnTo>
                    <a:lnTo>
                      <a:pt x="21600" y="21600"/>
                    </a:lnTo>
                    <a:lnTo>
                      <a:pt x="0" y="16235"/>
                    </a:lnTo>
                    <a:lnTo>
                      <a:pt x="95" y="0"/>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4" name="Freeform 17">
                <a:extLst>
                  <a:ext uri="{FF2B5EF4-FFF2-40B4-BE49-F238E27FC236}">
                    <a16:creationId xmlns:a16="http://schemas.microsoft.com/office/drawing/2014/main" id="{1F269C08-950A-4135-8534-1A031409D1E6}"/>
                  </a:ext>
                </a:extLst>
              </p:cNvPr>
              <p:cNvSpPr>
                <a:spLocks noChangeArrowheads="1"/>
              </p:cNvSpPr>
              <p:nvPr/>
            </p:nvSpPr>
            <p:spPr bwMode="auto">
              <a:xfrm>
                <a:off x="7157181" y="1575886"/>
                <a:ext cx="121104" cy="283668"/>
              </a:xfrm>
              <a:custGeom>
                <a:avLst/>
                <a:gdLst>
                  <a:gd name="T0" fmla="*/ 2147483646 w 21600"/>
                  <a:gd name="T1" fmla="*/ 2147483646 h 21600"/>
                  <a:gd name="T2" fmla="*/ 2147483646 w 21600"/>
                  <a:gd name="T3" fmla="*/ 0 h 21600"/>
                  <a:gd name="T4" fmla="*/ 2147483646 w 21600"/>
                  <a:gd name="T5" fmla="*/ 2147483646 h 21600"/>
                  <a:gd name="T6" fmla="*/ 0 w 21600"/>
                  <a:gd name="T7" fmla="*/ 2147483646 h 21600"/>
                  <a:gd name="T8" fmla="*/ 2147483646 w 21600"/>
                  <a:gd name="T9" fmla="*/ 2147483646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76" y="7985"/>
                    </a:moveTo>
                    <a:lnTo>
                      <a:pt x="21490" y="0"/>
                    </a:lnTo>
                    <a:lnTo>
                      <a:pt x="21600" y="13615"/>
                    </a:lnTo>
                    <a:lnTo>
                      <a:pt x="0" y="21600"/>
                    </a:lnTo>
                    <a:lnTo>
                      <a:pt x="276" y="7985"/>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5" name="Freeform 18">
                <a:extLst>
                  <a:ext uri="{FF2B5EF4-FFF2-40B4-BE49-F238E27FC236}">
                    <a16:creationId xmlns:a16="http://schemas.microsoft.com/office/drawing/2014/main" id="{5350A938-ED8A-4738-8E90-A2D5F82D3986}"/>
                  </a:ext>
                </a:extLst>
              </p:cNvPr>
              <p:cNvSpPr>
                <a:spLocks noChangeArrowheads="1"/>
              </p:cNvSpPr>
              <p:nvPr/>
            </p:nvSpPr>
            <p:spPr bwMode="auto">
              <a:xfrm>
                <a:off x="6829327" y="1634256"/>
                <a:ext cx="210569" cy="241118"/>
              </a:xfrm>
              <a:custGeom>
                <a:avLst/>
                <a:gdLst>
                  <a:gd name="T0" fmla="*/ 0 w 21600"/>
                  <a:gd name="T1" fmla="*/ 0 h 21600"/>
                  <a:gd name="T2" fmla="*/ 2147483646 w 21600"/>
                  <a:gd name="T3" fmla="*/ 2147483646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5518"/>
                    </a:lnTo>
                    <a:lnTo>
                      <a:pt x="21505" y="21600"/>
                    </a:lnTo>
                    <a:lnTo>
                      <a:pt x="0" y="16110"/>
                    </a:lnTo>
                    <a:lnTo>
                      <a:pt x="0" y="0"/>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6" name="Freeform 19">
                <a:extLst>
                  <a:ext uri="{FF2B5EF4-FFF2-40B4-BE49-F238E27FC236}">
                    <a16:creationId xmlns:a16="http://schemas.microsoft.com/office/drawing/2014/main" id="{7E59DEFC-B50D-4AA0-860D-BF09BB5EB258}"/>
                  </a:ext>
                </a:extLst>
              </p:cNvPr>
              <p:cNvSpPr>
                <a:spLocks noChangeArrowheads="1"/>
              </p:cNvSpPr>
              <p:nvPr/>
            </p:nvSpPr>
            <p:spPr bwMode="auto">
              <a:xfrm>
                <a:off x="6995709" y="1535518"/>
                <a:ext cx="343129" cy="4189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5526" y="2455"/>
                    </a:moveTo>
                    <a:lnTo>
                      <a:pt x="4865" y="2040"/>
                    </a:lnTo>
                    <a:lnTo>
                      <a:pt x="4904" y="1562"/>
                    </a:lnTo>
                    <a:lnTo>
                      <a:pt x="5507" y="1483"/>
                    </a:lnTo>
                    <a:lnTo>
                      <a:pt x="5604" y="956"/>
                    </a:lnTo>
                    <a:lnTo>
                      <a:pt x="6616" y="1419"/>
                    </a:lnTo>
                    <a:lnTo>
                      <a:pt x="6188" y="191"/>
                    </a:lnTo>
                    <a:lnTo>
                      <a:pt x="6791" y="0"/>
                    </a:lnTo>
                    <a:lnTo>
                      <a:pt x="7336" y="319"/>
                    </a:lnTo>
                    <a:lnTo>
                      <a:pt x="7219" y="1068"/>
                    </a:lnTo>
                    <a:lnTo>
                      <a:pt x="7531" y="1642"/>
                    </a:lnTo>
                    <a:lnTo>
                      <a:pt x="7959" y="1052"/>
                    </a:lnTo>
                    <a:lnTo>
                      <a:pt x="8484" y="494"/>
                    </a:lnTo>
                    <a:lnTo>
                      <a:pt x="9068" y="478"/>
                    </a:lnTo>
                    <a:lnTo>
                      <a:pt x="9185" y="893"/>
                    </a:lnTo>
                    <a:lnTo>
                      <a:pt x="9010" y="1610"/>
                    </a:lnTo>
                    <a:lnTo>
                      <a:pt x="9379" y="2423"/>
                    </a:lnTo>
                    <a:lnTo>
                      <a:pt x="9671" y="2120"/>
                    </a:lnTo>
                    <a:lnTo>
                      <a:pt x="10508" y="2710"/>
                    </a:lnTo>
                    <a:lnTo>
                      <a:pt x="10528" y="3746"/>
                    </a:lnTo>
                    <a:lnTo>
                      <a:pt x="11209" y="3108"/>
                    </a:lnTo>
                    <a:lnTo>
                      <a:pt x="11442" y="2774"/>
                    </a:lnTo>
                    <a:lnTo>
                      <a:pt x="12162" y="2917"/>
                    </a:lnTo>
                    <a:lnTo>
                      <a:pt x="12824" y="2933"/>
                    </a:lnTo>
                    <a:lnTo>
                      <a:pt x="13077" y="3332"/>
                    </a:lnTo>
                    <a:lnTo>
                      <a:pt x="13408" y="2885"/>
                    </a:lnTo>
                    <a:lnTo>
                      <a:pt x="13894" y="2981"/>
                    </a:lnTo>
                    <a:lnTo>
                      <a:pt x="13836" y="4097"/>
                    </a:lnTo>
                    <a:lnTo>
                      <a:pt x="14478" y="3746"/>
                    </a:lnTo>
                    <a:lnTo>
                      <a:pt x="14439" y="3061"/>
                    </a:lnTo>
                    <a:lnTo>
                      <a:pt x="15120" y="3045"/>
                    </a:lnTo>
                    <a:lnTo>
                      <a:pt x="15373" y="3587"/>
                    </a:lnTo>
                    <a:lnTo>
                      <a:pt x="15431" y="4288"/>
                    </a:lnTo>
                    <a:lnTo>
                      <a:pt x="16288" y="3874"/>
                    </a:lnTo>
                    <a:lnTo>
                      <a:pt x="16735" y="3507"/>
                    </a:lnTo>
                    <a:lnTo>
                      <a:pt x="17397" y="3762"/>
                    </a:lnTo>
                    <a:lnTo>
                      <a:pt x="17689" y="3491"/>
                    </a:lnTo>
                    <a:lnTo>
                      <a:pt x="18136" y="3746"/>
                    </a:lnTo>
                    <a:lnTo>
                      <a:pt x="18136" y="4527"/>
                    </a:lnTo>
                    <a:lnTo>
                      <a:pt x="18428" y="5005"/>
                    </a:lnTo>
                    <a:lnTo>
                      <a:pt x="18992" y="4256"/>
                    </a:lnTo>
                    <a:lnTo>
                      <a:pt x="19557" y="4543"/>
                    </a:lnTo>
                    <a:lnTo>
                      <a:pt x="19849" y="5085"/>
                    </a:lnTo>
                    <a:lnTo>
                      <a:pt x="19070" y="5356"/>
                    </a:lnTo>
                    <a:lnTo>
                      <a:pt x="18876" y="6329"/>
                    </a:lnTo>
                    <a:lnTo>
                      <a:pt x="18350" y="6775"/>
                    </a:lnTo>
                    <a:lnTo>
                      <a:pt x="18584" y="7094"/>
                    </a:lnTo>
                    <a:lnTo>
                      <a:pt x="18545" y="7843"/>
                    </a:lnTo>
                    <a:lnTo>
                      <a:pt x="18175" y="8162"/>
                    </a:lnTo>
                    <a:lnTo>
                      <a:pt x="18331" y="8704"/>
                    </a:lnTo>
                    <a:lnTo>
                      <a:pt x="19012" y="8720"/>
                    </a:lnTo>
                    <a:lnTo>
                      <a:pt x="19382" y="8018"/>
                    </a:lnTo>
                    <a:lnTo>
                      <a:pt x="19985" y="8433"/>
                    </a:lnTo>
                    <a:lnTo>
                      <a:pt x="19615" y="8768"/>
                    </a:lnTo>
                    <a:lnTo>
                      <a:pt x="19343" y="9262"/>
                    </a:lnTo>
                    <a:lnTo>
                      <a:pt x="19245" y="9867"/>
                    </a:lnTo>
                    <a:lnTo>
                      <a:pt x="19654" y="9724"/>
                    </a:lnTo>
                    <a:lnTo>
                      <a:pt x="20277" y="9788"/>
                    </a:lnTo>
                    <a:lnTo>
                      <a:pt x="20452" y="10425"/>
                    </a:lnTo>
                    <a:lnTo>
                      <a:pt x="20238" y="10840"/>
                    </a:lnTo>
                    <a:lnTo>
                      <a:pt x="19771" y="10649"/>
                    </a:lnTo>
                    <a:lnTo>
                      <a:pt x="19382" y="10776"/>
                    </a:lnTo>
                    <a:lnTo>
                      <a:pt x="19265" y="11318"/>
                    </a:lnTo>
                    <a:lnTo>
                      <a:pt x="20043" y="11238"/>
                    </a:lnTo>
                    <a:lnTo>
                      <a:pt x="20471" y="11653"/>
                    </a:lnTo>
                    <a:lnTo>
                      <a:pt x="20744" y="12338"/>
                    </a:lnTo>
                    <a:lnTo>
                      <a:pt x="21075" y="12402"/>
                    </a:lnTo>
                    <a:lnTo>
                      <a:pt x="21075" y="13231"/>
                    </a:lnTo>
                    <a:lnTo>
                      <a:pt x="21600" y="13948"/>
                    </a:lnTo>
                    <a:lnTo>
                      <a:pt x="20199" y="15192"/>
                    </a:lnTo>
                    <a:lnTo>
                      <a:pt x="19946" y="15734"/>
                    </a:lnTo>
                    <a:lnTo>
                      <a:pt x="20004" y="15989"/>
                    </a:lnTo>
                    <a:lnTo>
                      <a:pt x="20413" y="16053"/>
                    </a:lnTo>
                    <a:lnTo>
                      <a:pt x="21172" y="16770"/>
                    </a:lnTo>
                    <a:lnTo>
                      <a:pt x="21211" y="17631"/>
                    </a:lnTo>
                    <a:lnTo>
                      <a:pt x="20861" y="17439"/>
                    </a:lnTo>
                    <a:lnTo>
                      <a:pt x="20822" y="17997"/>
                    </a:lnTo>
                    <a:lnTo>
                      <a:pt x="20744" y="18683"/>
                    </a:lnTo>
                    <a:lnTo>
                      <a:pt x="19245" y="19671"/>
                    </a:lnTo>
                    <a:lnTo>
                      <a:pt x="18954" y="20484"/>
                    </a:lnTo>
                    <a:lnTo>
                      <a:pt x="18701" y="20229"/>
                    </a:lnTo>
                    <a:lnTo>
                      <a:pt x="18272" y="20516"/>
                    </a:lnTo>
                    <a:lnTo>
                      <a:pt x="18019" y="20054"/>
                    </a:lnTo>
                    <a:lnTo>
                      <a:pt x="17514" y="19974"/>
                    </a:lnTo>
                    <a:lnTo>
                      <a:pt x="17299" y="19575"/>
                    </a:lnTo>
                    <a:lnTo>
                      <a:pt x="17027" y="20165"/>
                    </a:lnTo>
                    <a:lnTo>
                      <a:pt x="17319" y="20819"/>
                    </a:lnTo>
                    <a:lnTo>
                      <a:pt x="16910" y="20835"/>
                    </a:lnTo>
                    <a:lnTo>
                      <a:pt x="16871" y="21600"/>
                    </a:lnTo>
                    <a:lnTo>
                      <a:pt x="16599" y="21010"/>
                    </a:lnTo>
                    <a:lnTo>
                      <a:pt x="16326" y="21600"/>
                    </a:lnTo>
                    <a:lnTo>
                      <a:pt x="15743" y="20787"/>
                    </a:lnTo>
                    <a:lnTo>
                      <a:pt x="15081" y="20883"/>
                    </a:lnTo>
                    <a:lnTo>
                      <a:pt x="15159" y="20484"/>
                    </a:lnTo>
                    <a:lnTo>
                      <a:pt x="14964" y="20197"/>
                    </a:lnTo>
                    <a:lnTo>
                      <a:pt x="14925" y="19751"/>
                    </a:lnTo>
                    <a:lnTo>
                      <a:pt x="14439" y="20309"/>
                    </a:lnTo>
                    <a:lnTo>
                      <a:pt x="14108" y="19942"/>
                    </a:lnTo>
                    <a:lnTo>
                      <a:pt x="13797" y="19910"/>
                    </a:lnTo>
                    <a:lnTo>
                      <a:pt x="13972" y="19560"/>
                    </a:lnTo>
                    <a:lnTo>
                      <a:pt x="13758" y="19368"/>
                    </a:lnTo>
                    <a:lnTo>
                      <a:pt x="13446" y="19910"/>
                    </a:lnTo>
                    <a:lnTo>
                      <a:pt x="13174" y="19464"/>
                    </a:lnTo>
                    <a:lnTo>
                      <a:pt x="13057" y="19273"/>
                    </a:lnTo>
                    <a:lnTo>
                      <a:pt x="13174" y="19049"/>
                    </a:lnTo>
                    <a:lnTo>
                      <a:pt x="13057" y="18619"/>
                    </a:lnTo>
                    <a:lnTo>
                      <a:pt x="13388" y="18635"/>
                    </a:lnTo>
                    <a:lnTo>
                      <a:pt x="13388" y="18380"/>
                    </a:lnTo>
                    <a:lnTo>
                      <a:pt x="12435" y="18348"/>
                    </a:lnTo>
                    <a:lnTo>
                      <a:pt x="10314" y="18954"/>
                    </a:lnTo>
                    <a:lnTo>
                      <a:pt x="10002" y="19783"/>
                    </a:lnTo>
                    <a:lnTo>
                      <a:pt x="9379" y="20149"/>
                    </a:lnTo>
                    <a:lnTo>
                      <a:pt x="8951" y="19113"/>
                    </a:lnTo>
                    <a:lnTo>
                      <a:pt x="8932" y="18460"/>
                    </a:lnTo>
                    <a:lnTo>
                      <a:pt x="8212" y="18954"/>
                    </a:lnTo>
                    <a:lnTo>
                      <a:pt x="7667" y="18412"/>
                    </a:lnTo>
                    <a:lnTo>
                      <a:pt x="7453" y="18810"/>
                    </a:lnTo>
                    <a:lnTo>
                      <a:pt x="6830" y="18332"/>
                    </a:lnTo>
                    <a:lnTo>
                      <a:pt x="6149" y="18428"/>
                    </a:lnTo>
                    <a:lnTo>
                      <a:pt x="4787" y="18603"/>
                    </a:lnTo>
                    <a:lnTo>
                      <a:pt x="4729" y="17264"/>
                    </a:lnTo>
                    <a:lnTo>
                      <a:pt x="4028" y="16483"/>
                    </a:lnTo>
                    <a:lnTo>
                      <a:pt x="3853" y="16850"/>
                    </a:lnTo>
                    <a:lnTo>
                      <a:pt x="3872" y="17790"/>
                    </a:lnTo>
                    <a:lnTo>
                      <a:pt x="3483" y="17806"/>
                    </a:lnTo>
                    <a:lnTo>
                      <a:pt x="3036" y="17009"/>
                    </a:lnTo>
                    <a:lnTo>
                      <a:pt x="3114" y="17551"/>
                    </a:lnTo>
                    <a:lnTo>
                      <a:pt x="2646" y="18141"/>
                    </a:lnTo>
                    <a:lnTo>
                      <a:pt x="1926" y="18157"/>
                    </a:lnTo>
                    <a:lnTo>
                      <a:pt x="2179" y="17344"/>
                    </a:lnTo>
                    <a:lnTo>
                      <a:pt x="1985" y="16754"/>
                    </a:lnTo>
                    <a:lnTo>
                      <a:pt x="1226" y="17216"/>
                    </a:lnTo>
                    <a:lnTo>
                      <a:pt x="1168" y="16132"/>
                    </a:lnTo>
                    <a:lnTo>
                      <a:pt x="2608" y="14873"/>
                    </a:lnTo>
                    <a:lnTo>
                      <a:pt x="2199" y="14219"/>
                    </a:lnTo>
                    <a:lnTo>
                      <a:pt x="2296" y="13247"/>
                    </a:lnTo>
                    <a:lnTo>
                      <a:pt x="1732" y="13247"/>
                    </a:lnTo>
                    <a:lnTo>
                      <a:pt x="1576" y="12657"/>
                    </a:lnTo>
                    <a:lnTo>
                      <a:pt x="234" y="10872"/>
                    </a:lnTo>
                    <a:lnTo>
                      <a:pt x="0" y="9134"/>
                    </a:lnTo>
                    <a:lnTo>
                      <a:pt x="915" y="9007"/>
                    </a:lnTo>
                    <a:lnTo>
                      <a:pt x="1790" y="8544"/>
                    </a:lnTo>
                    <a:lnTo>
                      <a:pt x="2452" y="8736"/>
                    </a:lnTo>
                    <a:lnTo>
                      <a:pt x="2919" y="7939"/>
                    </a:lnTo>
                    <a:lnTo>
                      <a:pt x="3094" y="7157"/>
                    </a:lnTo>
                    <a:lnTo>
                      <a:pt x="2141" y="7349"/>
                    </a:lnTo>
                    <a:lnTo>
                      <a:pt x="1557" y="7126"/>
                    </a:lnTo>
                    <a:lnTo>
                      <a:pt x="2588" y="5739"/>
                    </a:lnTo>
                    <a:lnTo>
                      <a:pt x="3308" y="5324"/>
                    </a:lnTo>
                    <a:lnTo>
                      <a:pt x="4106" y="5484"/>
                    </a:lnTo>
                    <a:lnTo>
                      <a:pt x="4962" y="4862"/>
                    </a:lnTo>
                    <a:lnTo>
                      <a:pt x="5274" y="4272"/>
                    </a:lnTo>
                    <a:lnTo>
                      <a:pt x="5682" y="3937"/>
                    </a:lnTo>
                    <a:lnTo>
                      <a:pt x="5059" y="3236"/>
                    </a:lnTo>
                    <a:lnTo>
                      <a:pt x="5526" y="2455"/>
                    </a:lnTo>
                  </a:path>
                </a:pathLst>
              </a:custGeom>
              <a:gradFill rotWithShape="0">
                <a:gsLst>
                  <a:gs pos="0">
                    <a:srgbClr val="FFFFFF"/>
                  </a:gs>
                  <a:gs pos="100000">
                    <a:srgbClr val="008000"/>
                  </a:gs>
                </a:gsLst>
                <a:lin ang="540000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7" name="Freeform 20">
                <a:extLst>
                  <a:ext uri="{FF2B5EF4-FFF2-40B4-BE49-F238E27FC236}">
                    <a16:creationId xmlns:a16="http://schemas.microsoft.com/office/drawing/2014/main" id="{D67BE2A6-92D9-4528-B437-E209F05C7132}"/>
                  </a:ext>
                </a:extLst>
              </p:cNvPr>
              <p:cNvSpPr>
                <a:spLocks noChangeArrowheads="1"/>
              </p:cNvSpPr>
              <p:nvPr/>
            </p:nvSpPr>
            <p:spPr bwMode="auto">
              <a:xfrm>
                <a:off x="6680947" y="1548065"/>
                <a:ext cx="355130" cy="423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3387" y="5826"/>
                    </a:moveTo>
                    <a:lnTo>
                      <a:pt x="4083" y="5447"/>
                    </a:lnTo>
                    <a:lnTo>
                      <a:pt x="4892" y="5589"/>
                    </a:lnTo>
                    <a:lnTo>
                      <a:pt x="5588" y="5084"/>
                    </a:lnTo>
                    <a:lnTo>
                      <a:pt x="6115" y="4437"/>
                    </a:lnTo>
                    <a:lnTo>
                      <a:pt x="6454" y="3995"/>
                    </a:lnTo>
                    <a:lnTo>
                      <a:pt x="5720" y="3568"/>
                    </a:lnTo>
                    <a:lnTo>
                      <a:pt x="6284" y="2700"/>
                    </a:lnTo>
                    <a:lnTo>
                      <a:pt x="5607" y="2163"/>
                    </a:lnTo>
                    <a:lnTo>
                      <a:pt x="5645" y="1689"/>
                    </a:lnTo>
                    <a:lnTo>
                      <a:pt x="6228" y="1689"/>
                    </a:lnTo>
                    <a:lnTo>
                      <a:pt x="6397" y="1137"/>
                    </a:lnTo>
                    <a:lnTo>
                      <a:pt x="7432" y="1642"/>
                    </a:lnTo>
                    <a:lnTo>
                      <a:pt x="6905" y="411"/>
                    </a:lnTo>
                    <a:lnTo>
                      <a:pt x="7677" y="0"/>
                    </a:lnTo>
                    <a:lnTo>
                      <a:pt x="7997" y="521"/>
                    </a:lnTo>
                    <a:lnTo>
                      <a:pt x="8015" y="1358"/>
                    </a:lnTo>
                    <a:lnTo>
                      <a:pt x="8222" y="1895"/>
                    </a:lnTo>
                    <a:lnTo>
                      <a:pt x="9050" y="695"/>
                    </a:lnTo>
                    <a:lnTo>
                      <a:pt x="9746" y="632"/>
                    </a:lnTo>
                    <a:lnTo>
                      <a:pt x="9859" y="1184"/>
                    </a:lnTo>
                    <a:lnTo>
                      <a:pt x="9615" y="1784"/>
                    </a:lnTo>
                    <a:lnTo>
                      <a:pt x="10010" y="2589"/>
                    </a:lnTo>
                    <a:lnTo>
                      <a:pt x="10254" y="2195"/>
                    </a:lnTo>
                    <a:lnTo>
                      <a:pt x="11082" y="2921"/>
                    </a:lnTo>
                    <a:lnTo>
                      <a:pt x="11082" y="3963"/>
                    </a:lnTo>
                    <a:lnTo>
                      <a:pt x="11703" y="3395"/>
                    </a:lnTo>
                    <a:lnTo>
                      <a:pt x="11985" y="3016"/>
                    </a:lnTo>
                    <a:lnTo>
                      <a:pt x="12738" y="3126"/>
                    </a:lnTo>
                    <a:lnTo>
                      <a:pt x="13227" y="3095"/>
                    </a:lnTo>
                    <a:lnTo>
                      <a:pt x="13566" y="3505"/>
                    </a:lnTo>
                    <a:lnTo>
                      <a:pt x="13773" y="3095"/>
                    </a:lnTo>
                    <a:lnTo>
                      <a:pt x="14356" y="3174"/>
                    </a:lnTo>
                    <a:lnTo>
                      <a:pt x="14318" y="4232"/>
                    </a:lnTo>
                    <a:lnTo>
                      <a:pt x="14883" y="3932"/>
                    </a:lnTo>
                    <a:lnTo>
                      <a:pt x="14826" y="3253"/>
                    </a:lnTo>
                    <a:lnTo>
                      <a:pt x="15523" y="3300"/>
                    </a:lnTo>
                    <a:lnTo>
                      <a:pt x="16031" y="4453"/>
                    </a:lnTo>
                    <a:lnTo>
                      <a:pt x="17235" y="3663"/>
                    </a:lnTo>
                    <a:lnTo>
                      <a:pt x="18232" y="3711"/>
                    </a:lnTo>
                    <a:lnTo>
                      <a:pt x="18383" y="4579"/>
                    </a:lnTo>
                    <a:lnTo>
                      <a:pt x="18759" y="5037"/>
                    </a:lnTo>
                    <a:lnTo>
                      <a:pt x="19399" y="4374"/>
                    </a:lnTo>
                    <a:lnTo>
                      <a:pt x="19925" y="4895"/>
                    </a:lnTo>
                    <a:lnTo>
                      <a:pt x="20208" y="5226"/>
                    </a:lnTo>
                    <a:lnTo>
                      <a:pt x="19305" y="5653"/>
                    </a:lnTo>
                    <a:lnTo>
                      <a:pt x="19286" y="6379"/>
                    </a:lnTo>
                    <a:lnTo>
                      <a:pt x="18702" y="6916"/>
                    </a:lnTo>
                    <a:lnTo>
                      <a:pt x="19041" y="7311"/>
                    </a:lnTo>
                    <a:lnTo>
                      <a:pt x="18590" y="8479"/>
                    </a:lnTo>
                    <a:lnTo>
                      <a:pt x="18702" y="8953"/>
                    </a:lnTo>
                    <a:lnTo>
                      <a:pt x="19286" y="8226"/>
                    </a:lnTo>
                    <a:lnTo>
                      <a:pt x="20302" y="8605"/>
                    </a:lnTo>
                    <a:lnTo>
                      <a:pt x="19549" y="9584"/>
                    </a:lnTo>
                    <a:lnTo>
                      <a:pt x="19568" y="10089"/>
                    </a:lnTo>
                    <a:lnTo>
                      <a:pt x="20584" y="9932"/>
                    </a:lnTo>
                    <a:lnTo>
                      <a:pt x="20791" y="11811"/>
                    </a:lnTo>
                    <a:lnTo>
                      <a:pt x="19888" y="12711"/>
                    </a:lnTo>
                    <a:lnTo>
                      <a:pt x="18401" y="13074"/>
                    </a:lnTo>
                    <a:lnTo>
                      <a:pt x="18477" y="14305"/>
                    </a:lnTo>
                    <a:lnTo>
                      <a:pt x="18665" y="14732"/>
                    </a:lnTo>
                    <a:lnTo>
                      <a:pt x="18420" y="15426"/>
                    </a:lnTo>
                    <a:lnTo>
                      <a:pt x="19116" y="16232"/>
                    </a:lnTo>
                    <a:lnTo>
                      <a:pt x="19775" y="15711"/>
                    </a:lnTo>
                    <a:lnTo>
                      <a:pt x="20321" y="15774"/>
                    </a:lnTo>
                    <a:lnTo>
                      <a:pt x="20603" y="16058"/>
                    </a:lnTo>
                    <a:lnTo>
                      <a:pt x="21431" y="16911"/>
                    </a:lnTo>
                    <a:lnTo>
                      <a:pt x="21525" y="17337"/>
                    </a:lnTo>
                    <a:lnTo>
                      <a:pt x="21600" y="17653"/>
                    </a:lnTo>
                    <a:lnTo>
                      <a:pt x="20998" y="17400"/>
                    </a:lnTo>
                    <a:lnTo>
                      <a:pt x="21111" y="17984"/>
                    </a:lnTo>
                    <a:lnTo>
                      <a:pt x="20923" y="18679"/>
                    </a:lnTo>
                    <a:lnTo>
                      <a:pt x="20528" y="18300"/>
                    </a:lnTo>
                    <a:lnTo>
                      <a:pt x="19907" y="18837"/>
                    </a:lnTo>
                    <a:lnTo>
                      <a:pt x="19511" y="18458"/>
                    </a:lnTo>
                    <a:lnTo>
                      <a:pt x="19323" y="19042"/>
                    </a:lnTo>
                    <a:lnTo>
                      <a:pt x="19474" y="19626"/>
                    </a:lnTo>
                    <a:lnTo>
                      <a:pt x="19210" y="20463"/>
                    </a:lnTo>
                    <a:lnTo>
                      <a:pt x="18928" y="20179"/>
                    </a:lnTo>
                    <a:lnTo>
                      <a:pt x="18571" y="20621"/>
                    </a:lnTo>
                    <a:lnTo>
                      <a:pt x="18176" y="20005"/>
                    </a:lnTo>
                    <a:lnTo>
                      <a:pt x="17912" y="20037"/>
                    </a:lnTo>
                    <a:lnTo>
                      <a:pt x="17630" y="19674"/>
                    </a:lnTo>
                    <a:lnTo>
                      <a:pt x="17442" y="20337"/>
                    </a:lnTo>
                    <a:lnTo>
                      <a:pt x="17536" y="20668"/>
                    </a:lnTo>
                    <a:lnTo>
                      <a:pt x="17291" y="20968"/>
                    </a:lnTo>
                    <a:lnTo>
                      <a:pt x="17272" y="21600"/>
                    </a:lnTo>
                    <a:lnTo>
                      <a:pt x="16915" y="21000"/>
                    </a:lnTo>
                    <a:lnTo>
                      <a:pt x="16708" y="21568"/>
                    </a:lnTo>
                    <a:lnTo>
                      <a:pt x="16087" y="20826"/>
                    </a:lnTo>
                    <a:lnTo>
                      <a:pt x="15541" y="20905"/>
                    </a:lnTo>
                    <a:lnTo>
                      <a:pt x="15222" y="20463"/>
                    </a:lnTo>
                    <a:lnTo>
                      <a:pt x="14864" y="20274"/>
                    </a:lnTo>
                    <a:lnTo>
                      <a:pt x="14507" y="19974"/>
                    </a:lnTo>
                    <a:lnTo>
                      <a:pt x="13923" y="19895"/>
                    </a:lnTo>
                    <a:lnTo>
                      <a:pt x="13453" y="19200"/>
                    </a:lnTo>
                    <a:lnTo>
                      <a:pt x="13735" y="18947"/>
                    </a:lnTo>
                    <a:lnTo>
                      <a:pt x="13641" y="18726"/>
                    </a:lnTo>
                    <a:lnTo>
                      <a:pt x="13942" y="18663"/>
                    </a:lnTo>
                    <a:lnTo>
                      <a:pt x="13434" y="18268"/>
                    </a:lnTo>
                    <a:lnTo>
                      <a:pt x="12870" y="18411"/>
                    </a:lnTo>
                    <a:lnTo>
                      <a:pt x="11967" y="19484"/>
                    </a:lnTo>
                    <a:lnTo>
                      <a:pt x="10894" y="18995"/>
                    </a:lnTo>
                    <a:lnTo>
                      <a:pt x="10668" y="19626"/>
                    </a:lnTo>
                    <a:lnTo>
                      <a:pt x="9897" y="20084"/>
                    </a:lnTo>
                    <a:lnTo>
                      <a:pt x="9765" y="19058"/>
                    </a:lnTo>
                    <a:lnTo>
                      <a:pt x="9502" y="18505"/>
                    </a:lnTo>
                    <a:lnTo>
                      <a:pt x="8787" y="18932"/>
                    </a:lnTo>
                    <a:lnTo>
                      <a:pt x="8429" y="18363"/>
                    </a:lnTo>
                    <a:lnTo>
                      <a:pt x="7978" y="18758"/>
                    </a:lnTo>
                    <a:lnTo>
                      <a:pt x="7507" y="18205"/>
                    </a:lnTo>
                    <a:lnTo>
                      <a:pt x="7733" y="18742"/>
                    </a:lnTo>
                    <a:lnTo>
                      <a:pt x="8505" y="19595"/>
                    </a:lnTo>
                    <a:lnTo>
                      <a:pt x="8166" y="19832"/>
                    </a:lnTo>
                    <a:lnTo>
                      <a:pt x="7093" y="18489"/>
                    </a:lnTo>
                    <a:lnTo>
                      <a:pt x="5475" y="18616"/>
                    </a:lnTo>
                    <a:lnTo>
                      <a:pt x="5513" y="17526"/>
                    </a:lnTo>
                    <a:lnTo>
                      <a:pt x="5513" y="17132"/>
                    </a:lnTo>
                    <a:lnTo>
                      <a:pt x="4798" y="16484"/>
                    </a:lnTo>
                    <a:lnTo>
                      <a:pt x="4685" y="17763"/>
                    </a:lnTo>
                    <a:lnTo>
                      <a:pt x="3876" y="17779"/>
                    </a:lnTo>
                    <a:lnTo>
                      <a:pt x="3293" y="18205"/>
                    </a:lnTo>
                    <a:lnTo>
                      <a:pt x="2239" y="18063"/>
                    </a:lnTo>
                    <a:lnTo>
                      <a:pt x="1392" y="17889"/>
                    </a:lnTo>
                    <a:lnTo>
                      <a:pt x="2107" y="16689"/>
                    </a:lnTo>
                    <a:lnTo>
                      <a:pt x="1392" y="16689"/>
                    </a:lnTo>
                    <a:lnTo>
                      <a:pt x="903" y="17163"/>
                    </a:lnTo>
                    <a:lnTo>
                      <a:pt x="282" y="16642"/>
                    </a:lnTo>
                    <a:lnTo>
                      <a:pt x="226" y="16011"/>
                    </a:lnTo>
                    <a:lnTo>
                      <a:pt x="320" y="15111"/>
                    </a:lnTo>
                    <a:lnTo>
                      <a:pt x="0" y="14021"/>
                    </a:lnTo>
                    <a:lnTo>
                      <a:pt x="1543" y="13532"/>
                    </a:lnTo>
                    <a:lnTo>
                      <a:pt x="2672" y="12474"/>
                    </a:lnTo>
                    <a:lnTo>
                      <a:pt x="2258" y="11542"/>
                    </a:lnTo>
                    <a:lnTo>
                      <a:pt x="1731" y="11084"/>
                    </a:lnTo>
                    <a:lnTo>
                      <a:pt x="941" y="10768"/>
                    </a:lnTo>
                    <a:lnTo>
                      <a:pt x="414" y="10011"/>
                    </a:lnTo>
                    <a:lnTo>
                      <a:pt x="1072" y="9032"/>
                    </a:lnTo>
                    <a:lnTo>
                      <a:pt x="1825" y="9158"/>
                    </a:lnTo>
                    <a:lnTo>
                      <a:pt x="2597" y="8605"/>
                    </a:lnTo>
                    <a:lnTo>
                      <a:pt x="3274" y="8921"/>
                    </a:lnTo>
                    <a:lnTo>
                      <a:pt x="3801" y="8195"/>
                    </a:lnTo>
                    <a:lnTo>
                      <a:pt x="3763" y="7342"/>
                    </a:lnTo>
                    <a:lnTo>
                      <a:pt x="2879" y="7626"/>
                    </a:lnTo>
                    <a:lnTo>
                      <a:pt x="2465" y="7200"/>
                    </a:lnTo>
                    <a:lnTo>
                      <a:pt x="3387" y="5826"/>
                    </a:lnTo>
                  </a:path>
                </a:pathLst>
              </a:custGeom>
              <a:gradFill rotWithShape="0">
                <a:gsLst>
                  <a:gs pos="0">
                    <a:srgbClr val="008000"/>
                  </a:gs>
                  <a:gs pos="100000">
                    <a:srgbClr val="FFFFFF"/>
                  </a:gs>
                </a:gsLst>
                <a:path path="rect">
                  <a:fillToRect t="100000" r="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8" name="Freeform 21">
                <a:extLst>
                  <a:ext uri="{FF2B5EF4-FFF2-40B4-BE49-F238E27FC236}">
                    <a16:creationId xmlns:a16="http://schemas.microsoft.com/office/drawing/2014/main" id="{65398666-738D-4C85-B33D-51265B326C28}"/>
                  </a:ext>
                </a:extLst>
              </p:cNvPr>
              <p:cNvSpPr>
                <a:spLocks noChangeArrowheads="1"/>
              </p:cNvSpPr>
              <p:nvPr/>
            </p:nvSpPr>
            <p:spPr bwMode="auto">
              <a:xfrm>
                <a:off x="6491107" y="1853008"/>
                <a:ext cx="208387" cy="992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0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5064" y="1878"/>
                    </a:moveTo>
                    <a:lnTo>
                      <a:pt x="5384" y="671"/>
                    </a:lnTo>
                    <a:lnTo>
                      <a:pt x="6313" y="335"/>
                    </a:lnTo>
                    <a:lnTo>
                      <a:pt x="6890" y="0"/>
                    </a:lnTo>
                    <a:lnTo>
                      <a:pt x="7595" y="604"/>
                    </a:lnTo>
                    <a:lnTo>
                      <a:pt x="8621" y="1811"/>
                    </a:lnTo>
                    <a:lnTo>
                      <a:pt x="9807" y="2482"/>
                    </a:lnTo>
                    <a:lnTo>
                      <a:pt x="10992" y="4025"/>
                    </a:lnTo>
                    <a:lnTo>
                      <a:pt x="10672" y="5702"/>
                    </a:lnTo>
                    <a:lnTo>
                      <a:pt x="11505" y="5635"/>
                    </a:lnTo>
                    <a:lnTo>
                      <a:pt x="12178" y="7446"/>
                    </a:lnTo>
                    <a:lnTo>
                      <a:pt x="11313" y="8653"/>
                    </a:lnTo>
                    <a:lnTo>
                      <a:pt x="12402" y="9794"/>
                    </a:lnTo>
                    <a:lnTo>
                      <a:pt x="13236" y="9593"/>
                    </a:lnTo>
                    <a:lnTo>
                      <a:pt x="13780" y="10398"/>
                    </a:lnTo>
                    <a:lnTo>
                      <a:pt x="14293" y="9794"/>
                    </a:lnTo>
                    <a:lnTo>
                      <a:pt x="14870" y="8586"/>
                    </a:lnTo>
                    <a:lnTo>
                      <a:pt x="15735" y="8989"/>
                    </a:lnTo>
                    <a:lnTo>
                      <a:pt x="16408" y="9525"/>
                    </a:lnTo>
                    <a:lnTo>
                      <a:pt x="17530" y="10800"/>
                    </a:lnTo>
                    <a:lnTo>
                      <a:pt x="17979" y="11135"/>
                    </a:lnTo>
                    <a:lnTo>
                      <a:pt x="19549" y="13148"/>
                    </a:lnTo>
                    <a:lnTo>
                      <a:pt x="19549" y="15294"/>
                    </a:lnTo>
                    <a:lnTo>
                      <a:pt x="20574" y="16301"/>
                    </a:lnTo>
                    <a:lnTo>
                      <a:pt x="20190" y="17575"/>
                    </a:lnTo>
                    <a:lnTo>
                      <a:pt x="21151" y="18581"/>
                    </a:lnTo>
                    <a:lnTo>
                      <a:pt x="21600" y="20393"/>
                    </a:lnTo>
                    <a:lnTo>
                      <a:pt x="21183" y="21600"/>
                    </a:lnTo>
                    <a:lnTo>
                      <a:pt x="0" y="9123"/>
                    </a:lnTo>
                    <a:lnTo>
                      <a:pt x="385" y="5635"/>
                    </a:lnTo>
                    <a:lnTo>
                      <a:pt x="1122" y="4226"/>
                    </a:lnTo>
                    <a:lnTo>
                      <a:pt x="1346" y="5501"/>
                    </a:lnTo>
                    <a:lnTo>
                      <a:pt x="2179" y="2080"/>
                    </a:lnTo>
                    <a:lnTo>
                      <a:pt x="3077" y="1476"/>
                    </a:lnTo>
                    <a:lnTo>
                      <a:pt x="3653" y="402"/>
                    </a:lnTo>
                    <a:lnTo>
                      <a:pt x="4615" y="1140"/>
                    </a:lnTo>
                    <a:lnTo>
                      <a:pt x="5064" y="1878"/>
                    </a:lnTo>
                  </a:path>
                </a:pathLst>
              </a:custGeom>
              <a:gradFill rotWithShape="0">
                <a:gsLst>
                  <a:gs pos="0">
                    <a:srgbClr val="008080"/>
                  </a:gs>
                  <a:gs pos="100000">
                    <a:srgbClr val="FFFFFF"/>
                  </a:gs>
                </a:gsLst>
                <a:lin ang="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89" name="Freeform 22">
                <a:extLst>
                  <a:ext uri="{FF2B5EF4-FFF2-40B4-BE49-F238E27FC236}">
                    <a16:creationId xmlns:a16="http://schemas.microsoft.com/office/drawing/2014/main" id="{2831448C-19BC-49A7-9A48-4B4E8DC02938}"/>
                  </a:ext>
                </a:extLst>
              </p:cNvPr>
              <p:cNvSpPr>
                <a:spLocks noChangeArrowheads="1"/>
              </p:cNvSpPr>
              <p:nvPr/>
            </p:nvSpPr>
            <p:spPr bwMode="auto">
              <a:xfrm>
                <a:off x="6370003" y="1837188"/>
                <a:ext cx="104739" cy="512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0 w 21600"/>
                  <a:gd name="T33" fmla="*/ 2147483646 h 21600"/>
                  <a:gd name="T34" fmla="*/ 2147483646 w 21600"/>
                  <a:gd name="T35" fmla="*/ 2147483646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447" y="4814"/>
                    </a:moveTo>
                    <a:lnTo>
                      <a:pt x="2876" y="3383"/>
                    </a:lnTo>
                    <a:lnTo>
                      <a:pt x="5176" y="911"/>
                    </a:lnTo>
                    <a:lnTo>
                      <a:pt x="7796" y="1041"/>
                    </a:lnTo>
                    <a:lnTo>
                      <a:pt x="8691" y="0"/>
                    </a:lnTo>
                    <a:lnTo>
                      <a:pt x="11247" y="651"/>
                    </a:lnTo>
                    <a:lnTo>
                      <a:pt x="14507" y="3513"/>
                    </a:lnTo>
                    <a:lnTo>
                      <a:pt x="13420" y="8198"/>
                    </a:lnTo>
                    <a:lnTo>
                      <a:pt x="14443" y="6246"/>
                    </a:lnTo>
                    <a:lnTo>
                      <a:pt x="15465" y="4424"/>
                    </a:lnTo>
                    <a:lnTo>
                      <a:pt x="18149" y="8458"/>
                    </a:lnTo>
                    <a:lnTo>
                      <a:pt x="20641" y="14834"/>
                    </a:lnTo>
                    <a:lnTo>
                      <a:pt x="19683" y="17957"/>
                    </a:lnTo>
                    <a:lnTo>
                      <a:pt x="21600" y="19388"/>
                    </a:lnTo>
                    <a:lnTo>
                      <a:pt x="21089" y="21600"/>
                    </a:lnTo>
                    <a:lnTo>
                      <a:pt x="21280" y="21340"/>
                    </a:lnTo>
                    <a:lnTo>
                      <a:pt x="0" y="9759"/>
                    </a:lnTo>
                    <a:lnTo>
                      <a:pt x="447" y="4814"/>
                    </a:lnTo>
                  </a:path>
                </a:pathLst>
              </a:custGeom>
              <a:gradFill rotWithShape="0">
                <a:gsLst>
                  <a:gs pos="0">
                    <a:srgbClr val="008080"/>
                  </a:gs>
                  <a:gs pos="100000">
                    <a:srgbClr val="FFFFFF"/>
                  </a:gs>
                </a:gsLst>
                <a:lin ang="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0" name="Freeform 23">
                <a:extLst>
                  <a:ext uri="{FF2B5EF4-FFF2-40B4-BE49-F238E27FC236}">
                    <a16:creationId xmlns:a16="http://schemas.microsoft.com/office/drawing/2014/main" id="{54B87A42-779E-4B05-978B-682F9BE8312E}"/>
                  </a:ext>
                </a:extLst>
              </p:cNvPr>
              <p:cNvSpPr>
                <a:spLocks noChangeArrowheads="1"/>
              </p:cNvSpPr>
              <p:nvPr/>
            </p:nvSpPr>
            <p:spPr bwMode="auto">
              <a:xfrm>
                <a:off x="6996254" y="2004661"/>
                <a:ext cx="110194" cy="49096"/>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0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0 w 21600"/>
                  <a:gd name="T59" fmla="*/ 2147483646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0" y="12690"/>
                    </a:moveTo>
                    <a:lnTo>
                      <a:pt x="847" y="11610"/>
                    </a:lnTo>
                    <a:lnTo>
                      <a:pt x="424" y="10125"/>
                    </a:lnTo>
                    <a:lnTo>
                      <a:pt x="2057" y="8910"/>
                    </a:lnTo>
                    <a:lnTo>
                      <a:pt x="3328" y="10665"/>
                    </a:lnTo>
                    <a:lnTo>
                      <a:pt x="2481" y="7695"/>
                    </a:lnTo>
                    <a:lnTo>
                      <a:pt x="2662" y="5400"/>
                    </a:lnTo>
                    <a:lnTo>
                      <a:pt x="4840" y="3375"/>
                    </a:lnTo>
                    <a:lnTo>
                      <a:pt x="6474" y="3375"/>
                    </a:lnTo>
                    <a:lnTo>
                      <a:pt x="7503" y="1080"/>
                    </a:lnTo>
                    <a:lnTo>
                      <a:pt x="7987" y="4185"/>
                    </a:lnTo>
                    <a:lnTo>
                      <a:pt x="8350" y="945"/>
                    </a:lnTo>
                    <a:lnTo>
                      <a:pt x="9923" y="1620"/>
                    </a:lnTo>
                    <a:lnTo>
                      <a:pt x="10286" y="0"/>
                    </a:lnTo>
                    <a:lnTo>
                      <a:pt x="12403" y="135"/>
                    </a:lnTo>
                    <a:lnTo>
                      <a:pt x="14279" y="810"/>
                    </a:lnTo>
                    <a:lnTo>
                      <a:pt x="14642" y="2565"/>
                    </a:lnTo>
                    <a:lnTo>
                      <a:pt x="16760" y="3645"/>
                    </a:lnTo>
                    <a:lnTo>
                      <a:pt x="15308" y="7290"/>
                    </a:lnTo>
                    <a:lnTo>
                      <a:pt x="16215" y="7560"/>
                    </a:lnTo>
                    <a:lnTo>
                      <a:pt x="17425" y="3375"/>
                    </a:lnTo>
                    <a:lnTo>
                      <a:pt x="18091" y="5400"/>
                    </a:lnTo>
                    <a:lnTo>
                      <a:pt x="18938" y="6885"/>
                    </a:lnTo>
                    <a:lnTo>
                      <a:pt x="20087" y="8100"/>
                    </a:lnTo>
                    <a:lnTo>
                      <a:pt x="21055" y="12285"/>
                    </a:lnTo>
                    <a:lnTo>
                      <a:pt x="21600" y="14580"/>
                    </a:lnTo>
                    <a:lnTo>
                      <a:pt x="21297" y="17010"/>
                    </a:lnTo>
                    <a:lnTo>
                      <a:pt x="7805" y="21600"/>
                    </a:lnTo>
                    <a:lnTo>
                      <a:pt x="61" y="16200"/>
                    </a:lnTo>
                    <a:lnTo>
                      <a:pt x="0" y="12690"/>
                    </a:lnTo>
                  </a:path>
                </a:pathLst>
              </a:custGeom>
              <a:gradFill rotWithShape="0">
                <a:gsLst>
                  <a:gs pos="0">
                    <a:srgbClr val="008080"/>
                  </a:gs>
                  <a:gs pos="100000">
                    <a:srgbClr val="FFFFFF"/>
                  </a:gs>
                </a:gsLst>
                <a:lin ang="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1" name="Freeform 24">
                <a:extLst>
                  <a:ext uri="{FF2B5EF4-FFF2-40B4-BE49-F238E27FC236}">
                    <a16:creationId xmlns:a16="http://schemas.microsoft.com/office/drawing/2014/main" id="{DCBE9CE0-FF4E-42BD-9354-27AFADBF583F}"/>
                  </a:ext>
                </a:extLst>
              </p:cNvPr>
              <p:cNvSpPr>
                <a:spLocks noChangeArrowheads="1"/>
              </p:cNvSpPr>
              <p:nvPr/>
            </p:nvSpPr>
            <p:spPr bwMode="auto">
              <a:xfrm>
                <a:off x="7351385" y="1681716"/>
                <a:ext cx="181111" cy="1685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0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0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2981" y="9768"/>
                    </a:moveTo>
                    <a:lnTo>
                      <a:pt x="4710" y="8775"/>
                    </a:lnTo>
                    <a:lnTo>
                      <a:pt x="5814" y="8259"/>
                    </a:lnTo>
                    <a:lnTo>
                      <a:pt x="7139" y="8140"/>
                    </a:lnTo>
                    <a:lnTo>
                      <a:pt x="7028" y="8179"/>
                    </a:lnTo>
                    <a:lnTo>
                      <a:pt x="9530" y="7266"/>
                    </a:lnTo>
                    <a:lnTo>
                      <a:pt x="9273" y="6154"/>
                    </a:lnTo>
                    <a:lnTo>
                      <a:pt x="9678" y="4804"/>
                    </a:lnTo>
                    <a:lnTo>
                      <a:pt x="10450" y="3415"/>
                    </a:lnTo>
                    <a:lnTo>
                      <a:pt x="11591" y="1985"/>
                    </a:lnTo>
                    <a:lnTo>
                      <a:pt x="12585" y="834"/>
                    </a:lnTo>
                    <a:lnTo>
                      <a:pt x="13946" y="278"/>
                    </a:lnTo>
                    <a:lnTo>
                      <a:pt x="15749" y="397"/>
                    </a:lnTo>
                    <a:lnTo>
                      <a:pt x="16890" y="0"/>
                    </a:lnTo>
                    <a:lnTo>
                      <a:pt x="18619" y="397"/>
                    </a:lnTo>
                    <a:lnTo>
                      <a:pt x="21600" y="4526"/>
                    </a:lnTo>
                    <a:lnTo>
                      <a:pt x="4857" y="20171"/>
                    </a:lnTo>
                    <a:lnTo>
                      <a:pt x="3201" y="21600"/>
                    </a:lnTo>
                    <a:lnTo>
                      <a:pt x="2723" y="21441"/>
                    </a:lnTo>
                    <a:lnTo>
                      <a:pt x="1987" y="20726"/>
                    </a:lnTo>
                    <a:lnTo>
                      <a:pt x="1435" y="20488"/>
                    </a:lnTo>
                    <a:lnTo>
                      <a:pt x="589" y="19853"/>
                    </a:lnTo>
                    <a:lnTo>
                      <a:pt x="294" y="18900"/>
                    </a:lnTo>
                    <a:lnTo>
                      <a:pt x="552" y="18106"/>
                    </a:lnTo>
                    <a:lnTo>
                      <a:pt x="920" y="16359"/>
                    </a:lnTo>
                    <a:lnTo>
                      <a:pt x="515" y="16637"/>
                    </a:lnTo>
                    <a:lnTo>
                      <a:pt x="0" y="15684"/>
                    </a:lnTo>
                    <a:lnTo>
                      <a:pt x="331" y="14969"/>
                    </a:lnTo>
                    <a:lnTo>
                      <a:pt x="37" y="13579"/>
                    </a:lnTo>
                    <a:lnTo>
                      <a:pt x="846" y="13063"/>
                    </a:lnTo>
                    <a:lnTo>
                      <a:pt x="1325" y="12507"/>
                    </a:lnTo>
                    <a:lnTo>
                      <a:pt x="1067" y="11872"/>
                    </a:lnTo>
                    <a:lnTo>
                      <a:pt x="1435" y="11078"/>
                    </a:lnTo>
                    <a:lnTo>
                      <a:pt x="2024" y="10562"/>
                    </a:lnTo>
                    <a:lnTo>
                      <a:pt x="2944" y="11157"/>
                    </a:lnTo>
                    <a:lnTo>
                      <a:pt x="2502" y="10046"/>
                    </a:lnTo>
                    <a:lnTo>
                      <a:pt x="2981" y="9768"/>
                    </a:lnTo>
                  </a:path>
                </a:pathLst>
              </a:custGeom>
              <a:gradFill rotWithShape="0">
                <a:gsLst>
                  <a:gs pos="0">
                    <a:srgbClr val="008080"/>
                  </a:gs>
                  <a:gs pos="100000">
                    <a:srgbClr val="FFFFFF"/>
                  </a:gs>
                </a:gsLst>
                <a:lin ang="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2" name="Freeform 25">
                <a:extLst>
                  <a:ext uri="{FF2B5EF4-FFF2-40B4-BE49-F238E27FC236}">
                    <a16:creationId xmlns:a16="http://schemas.microsoft.com/office/drawing/2014/main" id="{83EFBEE7-C851-4C85-B909-4ED2CFB8EE74}"/>
                  </a:ext>
                </a:extLst>
              </p:cNvPr>
              <p:cNvSpPr>
                <a:spLocks noChangeArrowheads="1"/>
              </p:cNvSpPr>
              <p:nvPr/>
            </p:nvSpPr>
            <p:spPr bwMode="auto">
              <a:xfrm>
                <a:off x="7480672" y="1546428"/>
                <a:ext cx="222570" cy="1707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0 w 21600"/>
                  <a:gd name="T31" fmla="*/ 2147483646 h 21600"/>
                  <a:gd name="T32" fmla="*/ 2147483646 w 21600"/>
                  <a:gd name="T33" fmla="*/ 2147483646 h 21600"/>
                  <a:gd name="T34" fmla="*/ 0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250" y="626"/>
                    </a:moveTo>
                    <a:lnTo>
                      <a:pt x="15180" y="196"/>
                    </a:lnTo>
                    <a:lnTo>
                      <a:pt x="15630" y="391"/>
                    </a:lnTo>
                    <a:lnTo>
                      <a:pt x="17400" y="0"/>
                    </a:lnTo>
                    <a:lnTo>
                      <a:pt x="18630" y="391"/>
                    </a:lnTo>
                    <a:lnTo>
                      <a:pt x="19350" y="978"/>
                    </a:lnTo>
                    <a:lnTo>
                      <a:pt x="20310" y="1487"/>
                    </a:lnTo>
                    <a:lnTo>
                      <a:pt x="21420" y="2113"/>
                    </a:lnTo>
                    <a:lnTo>
                      <a:pt x="21600" y="3248"/>
                    </a:lnTo>
                    <a:lnTo>
                      <a:pt x="5040" y="21600"/>
                    </a:lnTo>
                    <a:lnTo>
                      <a:pt x="4980" y="20504"/>
                    </a:lnTo>
                    <a:lnTo>
                      <a:pt x="4470" y="19996"/>
                    </a:lnTo>
                    <a:lnTo>
                      <a:pt x="2010" y="17452"/>
                    </a:lnTo>
                    <a:lnTo>
                      <a:pt x="1200" y="17178"/>
                    </a:lnTo>
                    <a:lnTo>
                      <a:pt x="630" y="16357"/>
                    </a:lnTo>
                    <a:lnTo>
                      <a:pt x="0" y="15887"/>
                    </a:lnTo>
                    <a:lnTo>
                      <a:pt x="150" y="14948"/>
                    </a:lnTo>
                    <a:lnTo>
                      <a:pt x="0" y="13891"/>
                    </a:lnTo>
                    <a:lnTo>
                      <a:pt x="630" y="12952"/>
                    </a:lnTo>
                    <a:lnTo>
                      <a:pt x="960" y="12170"/>
                    </a:lnTo>
                    <a:lnTo>
                      <a:pt x="1020" y="11113"/>
                    </a:lnTo>
                    <a:lnTo>
                      <a:pt x="1770" y="10291"/>
                    </a:lnTo>
                    <a:lnTo>
                      <a:pt x="2310" y="9783"/>
                    </a:lnTo>
                    <a:lnTo>
                      <a:pt x="2580" y="9665"/>
                    </a:lnTo>
                    <a:lnTo>
                      <a:pt x="2850" y="9000"/>
                    </a:lnTo>
                    <a:lnTo>
                      <a:pt x="3480" y="8922"/>
                    </a:lnTo>
                    <a:lnTo>
                      <a:pt x="5070" y="8100"/>
                    </a:lnTo>
                    <a:lnTo>
                      <a:pt x="6270" y="8022"/>
                    </a:lnTo>
                    <a:lnTo>
                      <a:pt x="6900" y="7826"/>
                    </a:lnTo>
                    <a:lnTo>
                      <a:pt x="7260" y="8374"/>
                    </a:lnTo>
                    <a:lnTo>
                      <a:pt x="7260" y="7630"/>
                    </a:lnTo>
                    <a:lnTo>
                      <a:pt x="8370" y="8217"/>
                    </a:lnTo>
                    <a:lnTo>
                      <a:pt x="9060" y="9000"/>
                    </a:lnTo>
                    <a:lnTo>
                      <a:pt x="10110" y="9117"/>
                    </a:lnTo>
                    <a:lnTo>
                      <a:pt x="10290" y="10017"/>
                    </a:lnTo>
                    <a:lnTo>
                      <a:pt x="10560" y="9783"/>
                    </a:lnTo>
                    <a:lnTo>
                      <a:pt x="11130" y="8413"/>
                    </a:lnTo>
                    <a:lnTo>
                      <a:pt x="10530" y="6887"/>
                    </a:lnTo>
                    <a:lnTo>
                      <a:pt x="10800" y="5126"/>
                    </a:lnTo>
                    <a:lnTo>
                      <a:pt x="11820" y="2857"/>
                    </a:lnTo>
                    <a:lnTo>
                      <a:pt x="12450" y="1957"/>
                    </a:lnTo>
                    <a:lnTo>
                      <a:pt x="12780" y="1448"/>
                    </a:lnTo>
                    <a:lnTo>
                      <a:pt x="13740" y="1291"/>
                    </a:lnTo>
                    <a:lnTo>
                      <a:pt x="14250" y="626"/>
                    </a:lnTo>
                  </a:path>
                </a:pathLst>
              </a:custGeom>
              <a:gradFill rotWithShape="0">
                <a:gsLst>
                  <a:gs pos="0">
                    <a:srgbClr val="008080"/>
                  </a:gs>
                  <a:gs pos="100000">
                    <a:srgbClr val="FFFFFF"/>
                  </a:gs>
                </a:gsLst>
                <a:lin ang="0" scaled="1"/>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3" name="Freeform 26">
                <a:extLst>
                  <a:ext uri="{FF2B5EF4-FFF2-40B4-BE49-F238E27FC236}">
                    <a16:creationId xmlns:a16="http://schemas.microsoft.com/office/drawing/2014/main" id="{9D27D064-CC0A-4B0A-9CC1-C1F1F9E4519F}"/>
                  </a:ext>
                </a:extLst>
              </p:cNvPr>
              <p:cNvSpPr>
                <a:spLocks noChangeArrowheads="1"/>
              </p:cNvSpPr>
              <p:nvPr/>
            </p:nvSpPr>
            <p:spPr bwMode="auto">
              <a:xfrm>
                <a:off x="6246716" y="1347315"/>
                <a:ext cx="247118" cy="323490"/>
              </a:xfrm>
              <a:custGeom>
                <a:avLst/>
                <a:gdLst>
                  <a:gd name="T0" fmla="*/ 0 w 21600"/>
                  <a:gd name="T1" fmla="*/ 0 h 21600"/>
                  <a:gd name="T2" fmla="*/ 2147483646 w 21600"/>
                  <a:gd name="T3" fmla="*/ 2147483646 h 21600"/>
                  <a:gd name="T4" fmla="*/ 2147483646 w 21600"/>
                  <a:gd name="T5" fmla="*/ 2147483646 h 21600"/>
                  <a:gd name="T6" fmla="*/ 2147483646 w 21600"/>
                  <a:gd name="T7" fmla="*/ 2147483646 h 21600"/>
                  <a:gd name="T8" fmla="*/ 0 w 21600"/>
                  <a:gd name="T9" fmla="*/ 2147483646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546" y="4708"/>
                    </a:lnTo>
                    <a:lnTo>
                      <a:pt x="21600" y="21600"/>
                    </a:lnTo>
                    <a:lnTo>
                      <a:pt x="4379" y="19762"/>
                    </a:lnTo>
                    <a:lnTo>
                      <a:pt x="0" y="20506"/>
                    </a:lnTo>
                    <a:lnTo>
                      <a:pt x="0" y="0"/>
                    </a:lnTo>
                  </a:path>
                </a:pathLst>
              </a:custGeom>
              <a:solidFill>
                <a:srgbClr val="FFCC99"/>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4" name="Freeform 27">
                <a:extLst>
                  <a:ext uri="{FF2B5EF4-FFF2-40B4-BE49-F238E27FC236}">
                    <a16:creationId xmlns:a16="http://schemas.microsoft.com/office/drawing/2014/main" id="{DA21AE56-BCF3-439B-A589-6F0750EFC161}"/>
                  </a:ext>
                </a:extLst>
              </p:cNvPr>
              <p:cNvSpPr>
                <a:spLocks noChangeArrowheads="1"/>
              </p:cNvSpPr>
              <p:nvPr/>
            </p:nvSpPr>
            <p:spPr bwMode="auto">
              <a:xfrm>
                <a:off x="6233078" y="1603162"/>
                <a:ext cx="260756" cy="10746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5278" y="0"/>
                    </a:moveTo>
                    <a:lnTo>
                      <a:pt x="21600" y="11487"/>
                    </a:lnTo>
                    <a:lnTo>
                      <a:pt x="21600" y="21600"/>
                    </a:lnTo>
                    <a:lnTo>
                      <a:pt x="5278" y="10301"/>
                    </a:lnTo>
                    <a:lnTo>
                      <a:pt x="1127" y="18853"/>
                    </a:lnTo>
                    <a:lnTo>
                      <a:pt x="0" y="18166"/>
                    </a:lnTo>
                    <a:lnTo>
                      <a:pt x="77" y="8240"/>
                    </a:lnTo>
                    <a:lnTo>
                      <a:pt x="1127" y="8740"/>
                    </a:lnTo>
                    <a:lnTo>
                      <a:pt x="5278" y="0"/>
                    </a:lnTo>
                  </a:path>
                </a:pathLst>
              </a:custGeom>
              <a:solidFill>
                <a:srgbClr val="BBBBBB"/>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5" name="Freeform 28">
                <a:extLst>
                  <a:ext uri="{FF2B5EF4-FFF2-40B4-BE49-F238E27FC236}">
                    <a16:creationId xmlns:a16="http://schemas.microsoft.com/office/drawing/2014/main" id="{CE3995EC-3541-4010-B969-1691121E6E6E}"/>
                  </a:ext>
                </a:extLst>
              </p:cNvPr>
              <p:cNvSpPr>
                <a:spLocks noChangeArrowheads="1"/>
              </p:cNvSpPr>
              <p:nvPr/>
            </p:nvSpPr>
            <p:spPr bwMode="auto">
              <a:xfrm>
                <a:off x="6829327" y="1334223"/>
                <a:ext cx="209478" cy="160381"/>
              </a:xfrm>
              <a:custGeom>
                <a:avLst/>
                <a:gdLst>
                  <a:gd name="T0" fmla="*/ 0 w 21600"/>
                  <a:gd name="T1" fmla="*/ 0 h 21600"/>
                  <a:gd name="T2" fmla="*/ 2147483646 w 21600"/>
                  <a:gd name="T3" fmla="*/ 2147483646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8157"/>
                    </a:lnTo>
                    <a:lnTo>
                      <a:pt x="21600" y="21600"/>
                    </a:lnTo>
                    <a:lnTo>
                      <a:pt x="0" y="13484"/>
                    </a:lnTo>
                    <a:lnTo>
                      <a:pt x="0" y="0"/>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6" name="Freeform 29">
                <a:extLst>
                  <a:ext uri="{FF2B5EF4-FFF2-40B4-BE49-F238E27FC236}">
                    <a16:creationId xmlns:a16="http://schemas.microsoft.com/office/drawing/2014/main" id="{5FD39391-4F02-41CD-93A3-CC93375CD30F}"/>
                  </a:ext>
                </a:extLst>
              </p:cNvPr>
              <p:cNvSpPr>
                <a:spLocks noChangeArrowheads="1"/>
              </p:cNvSpPr>
              <p:nvPr/>
            </p:nvSpPr>
            <p:spPr bwMode="auto">
              <a:xfrm>
                <a:off x="6525475" y="1246940"/>
                <a:ext cx="209478" cy="160381"/>
              </a:xfrm>
              <a:custGeom>
                <a:avLst/>
                <a:gdLst>
                  <a:gd name="T0" fmla="*/ 2147483646 w 21600"/>
                  <a:gd name="T1" fmla="*/ 2147483646 h 21600"/>
                  <a:gd name="T2" fmla="*/ 0 w 21600"/>
                  <a:gd name="T3" fmla="*/ 0 h 21600"/>
                  <a:gd name="T4" fmla="*/ 0 w 21600"/>
                  <a:gd name="T5" fmla="*/ 2147483646 h 21600"/>
                  <a:gd name="T6" fmla="*/ 2147483646 w 21600"/>
                  <a:gd name="T7" fmla="*/ 2147483646 h 21600"/>
                  <a:gd name="T8" fmla="*/ 2147483646 w 21600"/>
                  <a:gd name="T9" fmla="*/ 2147483646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8116"/>
                    </a:moveTo>
                    <a:lnTo>
                      <a:pt x="0" y="0"/>
                    </a:lnTo>
                    <a:lnTo>
                      <a:pt x="0" y="13484"/>
                    </a:lnTo>
                    <a:lnTo>
                      <a:pt x="21600" y="21600"/>
                    </a:lnTo>
                    <a:lnTo>
                      <a:pt x="21600" y="8116"/>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7" name="Freeform 30">
                <a:extLst>
                  <a:ext uri="{FF2B5EF4-FFF2-40B4-BE49-F238E27FC236}">
                    <a16:creationId xmlns:a16="http://schemas.microsoft.com/office/drawing/2014/main" id="{1B0866AA-9E32-49B1-A530-9C5EB940BD52}"/>
                  </a:ext>
                </a:extLst>
              </p:cNvPr>
              <p:cNvSpPr>
                <a:spLocks noChangeArrowheads="1"/>
              </p:cNvSpPr>
              <p:nvPr/>
            </p:nvSpPr>
            <p:spPr bwMode="auto">
              <a:xfrm>
                <a:off x="6264173" y="1173296"/>
                <a:ext cx="211660" cy="15874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21" y="0"/>
                    </a:moveTo>
                    <a:lnTo>
                      <a:pt x="21600" y="7900"/>
                    </a:lnTo>
                    <a:lnTo>
                      <a:pt x="21505" y="21600"/>
                    </a:lnTo>
                    <a:lnTo>
                      <a:pt x="0" y="13532"/>
                    </a:lnTo>
                    <a:lnTo>
                      <a:pt x="221" y="0"/>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8" name="Freeform 31">
                <a:extLst>
                  <a:ext uri="{FF2B5EF4-FFF2-40B4-BE49-F238E27FC236}">
                    <a16:creationId xmlns:a16="http://schemas.microsoft.com/office/drawing/2014/main" id="{15901A29-3326-44AD-8964-FDF9D5443068}"/>
                  </a:ext>
                </a:extLst>
              </p:cNvPr>
              <p:cNvSpPr>
                <a:spLocks noChangeArrowheads="1"/>
              </p:cNvSpPr>
              <p:nvPr/>
            </p:nvSpPr>
            <p:spPr bwMode="auto">
              <a:xfrm>
                <a:off x="6355820" y="1460237"/>
                <a:ext cx="79100" cy="223116"/>
              </a:xfrm>
              <a:custGeom>
                <a:avLst/>
                <a:gdLst>
                  <a:gd name="T0" fmla="*/ 0 w 21600"/>
                  <a:gd name="T1" fmla="*/ 0 h 21600"/>
                  <a:gd name="T2" fmla="*/ 2147483646 w 21600"/>
                  <a:gd name="T3" fmla="*/ 2147483646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2214"/>
                    </a:lnTo>
                    <a:lnTo>
                      <a:pt x="21600" y="21600"/>
                    </a:lnTo>
                    <a:lnTo>
                      <a:pt x="0" y="19386"/>
                    </a:lnTo>
                    <a:lnTo>
                      <a:pt x="0" y="0"/>
                    </a:lnTo>
                  </a:path>
                </a:pathLst>
              </a:custGeom>
              <a:solidFill>
                <a:srgbClr val="800000"/>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499" name="Line 32">
                <a:extLst>
                  <a:ext uri="{FF2B5EF4-FFF2-40B4-BE49-F238E27FC236}">
                    <a16:creationId xmlns:a16="http://schemas.microsoft.com/office/drawing/2014/main" id="{15CFC626-E8BA-4599-ABAB-AABA48AB11A6}"/>
                  </a:ext>
                </a:extLst>
              </p:cNvPr>
              <p:cNvSpPr>
                <a:spLocks noChangeShapeType="1"/>
              </p:cNvSpPr>
              <p:nvPr/>
            </p:nvSpPr>
            <p:spPr bwMode="auto">
              <a:xfrm flipV="1">
                <a:off x="7177365" y="1668623"/>
                <a:ext cx="608249" cy="52642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0" name="Line 33">
                <a:extLst>
                  <a:ext uri="{FF2B5EF4-FFF2-40B4-BE49-F238E27FC236}">
                    <a16:creationId xmlns:a16="http://schemas.microsoft.com/office/drawing/2014/main" id="{978C65B7-DECB-4401-AEB3-59505CFF6305}"/>
                  </a:ext>
                </a:extLst>
              </p:cNvPr>
              <p:cNvSpPr>
                <a:spLocks noChangeShapeType="1"/>
              </p:cNvSpPr>
              <p:nvPr/>
            </p:nvSpPr>
            <p:spPr bwMode="auto">
              <a:xfrm flipV="1">
                <a:off x="7032804" y="2195046"/>
                <a:ext cx="144562" cy="19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1" name="Line 37">
                <a:extLst>
                  <a:ext uri="{FF2B5EF4-FFF2-40B4-BE49-F238E27FC236}">
                    <a16:creationId xmlns:a16="http://schemas.microsoft.com/office/drawing/2014/main" id="{9A2594F2-525B-4309-A505-34B991B43DF2}"/>
                  </a:ext>
                </a:extLst>
              </p:cNvPr>
              <p:cNvSpPr>
                <a:spLocks noChangeShapeType="1"/>
              </p:cNvSpPr>
              <p:nvPr/>
            </p:nvSpPr>
            <p:spPr bwMode="auto">
              <a:xfrm flipV="1">
                <a:off x="6131613" y="1743905"/>
                <a:ext cx="278213" cy="3764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2" name="Line 38">
                <a:extLst>
                  <a:ext uri="{FF2B5EF4-FFF2-40B4-BE49-F238E27FC236}">
                    <a16:creationId xmlns:a16="http://schemas.microsoft.com/office/drawing/2014/main" id="{C3FC779D-6B3E-4BCE-8F72-66DF4EDE3E98}"/>
                  </a:ext>
                </a:extLst>
              </p:cNvPr>
              <p:cNvSpPr>
                <a:spLocks noChangeShapeType="1"/>
              </p:cNvSpPr>
              <p:nvPr/>
            </p:nvSpPr>
            <p:spPr bwMode="auto">
              <a:xfrm flipV="1">
                <a:off x="6159979" y="1729721"/>
                <a:ext cx="200750" cy="2727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3" name="Line 39">
                <a:extLst>
                  <a:ext uri="{FF2B5EF4-FFF2-40B4-BE49-F238E27FC236}">
                    <a16:creationId xmlns:a16="http://schemas.microsoft.com/office/drawing/2014/main" id="{84AC3549-E06A-4C4B-A8A7-DE278266E10A}"/>
                  </a:ext>
                </a:extLst>
              </p:cNvPr>
              <p:cNvSpPr>
                <a:spLocks noChangeShapeType="1"/>
              </p:cNvSpPr>
              <p:nvPr/>
            </p:nvSpPr>
            <p:spPr bwMode="auto">
              <a:xfrm flipV="1">
                <a:off x="6188346" y="1715538"/>
                <a:ext cx="123832"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4" name="Line 40">
                <a:extLst>
                  <a:ext uri="{FF2B5EF4-FFF2-40B4-BE49-F238E27FC236}">
                    <a16:creationId xmlns:a16="http://schemas.microsoft.com/office/drawing/2014/main" id="{1A935C72-2A04-4D89-B286-419D580CF507}"/>
                  </a:ext>
                </a:extLst>
              </p:cNvPr>
              <p:cNvSpPr>
                <a:spLocks noChangeShapeType="1"/>
              </p:cNvSpPr>
              <p:nvPr/>
            </p:nvSpPr>
            <p:spPr bwMode="auto">
              <a:xfrm flipV="1">
                <a:off x="6216713" y="1701900"/>
                <a:ext cx="46369"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5" name="Line 41">
                <a:extLst>
                  <a:ext uri="{FF2B5EF4-FFF2-40B4-BE49-F238E27FC236}">
                    <a16:creationId xmlns:a16="http://schemas.microsoft.com/office/drawing/2014/main" id="{6612959A-687A-4615-88BA-E9B2A72530CB}"/>
                  </a:ext>
                </a:extLst>
              </p:cNvPr>
              <p:cNvSpPr>
                <a:spLocks noChangeShapeType="1"/>
              </p:cNvSpPr>
              <p:nvPr/>
            </p:nvSpPr>
            <p:spPr bwMode="auto">
              <a:xfrm>
                <a:off x="6319816" y="1718265"/>
                <a:ext cx="73644" cy="13692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6" name="Line 42">
                <a:extLst>
                  <a:ext uri="{FF2B5EF4-FFF2-40B4-BE49-F238E27FC236}">
                    <a16:creationId xmlns:a16="http://schemas.microsoft.com/office/drawing/2014/main" id="{FD3B3580-1E28-498E-AB6F-14ABF7FCA11D}"/>
                  </a:ext>
                </a:extLst>
              </p:cNvPr>
              <p:cNvSpPr>
                <a:spLocks noChangeShapeType="1"/>
              </p:cNvSpPr>
              <p:nvPr/>
            </p:nvSpPr>
            <p:spPr bwMode="auto">
              <a:xfrm>
                <a:off x="6369457" y="1732449"/>
                <a:ext cx="52369" cy="9819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7" name="Line 43">
                <a:extLst>
                  <a:ext uri="{FF2B5EF4-FFF2-40B4-BE49-F238E27FC236}">
                    <a16:creationId xmlns:a16="http://schemas.microsoft.com/office/drawing/2014/main" id="{87BA1608-B235-4D64-9B76-0300CAD2829A}"/>
                  </a:ext>
                </a:extLst>
              </p:cNvPr>
              <p:cNvSpPr>
                <a:spLocks noChangeShapeType="1"/>
              </p:cNvSpPr>
              <p:nvPr/>
            </p:nvSpPr>
            <p:spPr bwMode="auto">
              <a:xfrm>
                <a:off x="6418008" y="1746632"/>
                <a:ext cx="32185" cy="5946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8" name="Line 44">
                <a:extLst>
                  <a:ext uri="{FF2B5EF4-FFF2-40B4-BE49-F238E27FC236}">
                    <a16:creationId xmlns:a16="http://schemas.microsoft.com/office/drawing/2014/main" id="{341F9F0C-6F2E-4486-9B44-A48CB32A0525}"/>
                  </a:ext>
                </a:extLst>
              </p:cNvPr>
              <p:cNvSpPr>
                <a:spLocks noChangeShapeType="1"/>
              </p:cNvSpPr>
              <p:nvPr/>
            </p:nvSpPr>
            <p:spPr bwMode="auto">
              <a:xfrm>
                <a:off x="6467105" y="1760270"/>
                <a:ext cx="11456" cy="212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9" name="Line 46">
                <a:extLst>
                  <a:ext uri="{FF2B5EF4-FFF2-40B4-BE49-F238E27FC236}">
                    <a16:creationId xmlns:a16="http://schemas.microsoft.com/office/drawing/2014/main" id="{CE692AB7-5B3C-42FC-9EDC-A49800FD3865}"/>
                  </a:ext>
                </a:extLst>
              </p:cNvPr>
              <p:cNvSpPr>
                <a:spLocks noChangeShapeType="1"/>
              </p:cNvSpPr>
              <p:nvPr/>
            </p:nvSpPr>
            <p:spPr bwMode="auto">
              <a:xfrm>
                <a:off x="7785615" y="1518061"/>
                <a:ext cx="546"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0" name="Line 47">
                <a:extLst>
                  <a:ext uri="{FF2B5EF4-FFF2-40B4-BE49-F238E27FC236}">
                    <a16:creationId xmlns:a16="http://schemas.microsoft.com/office/drawing/2014/main" id="{EE4A2A1E-803C-493A-96ED-1FF1445DCBFB}"/>
                  </a:ext>
                </a:extLst>
              </p:cNvPr>
              <p:cNvSpPr>
                <a:spLocks noChangeShapeType="1"/>
              </p:cNvSpPr>
              <p:nvPr/>
            </p:nvSpPr>
            <p:spPr bwMode="auto">
              <a:xfrm flipV="1">
                <a:off x="7177365" y="1518061"/>
                <a:ext cx="608249" cy="52642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1" name="Line 48">
                <a:extLst>
                  <a:ext uri="{FF2B5EF4-FFF2-40B4-BE49-F238E27FC236}">
                    <a16:creationId xmlns:a16="http://schemas.microsoft.com/office/drawing/2014/main" id="{7F29B6BD-6450-412B-9591-26E6467A4989}"/>
                  </a:ext>
                </a:extLst>
              </p:cNvPr>
              <p:cNvSpPr>
                <a:spLocks noChangeShapeType="1"/>
              </p:cNvSpPr>
              <p:nvPr/>
            </p:nvSpPr>
            <p:spPr bwMode="auto">
              <a:xfrm flipV="1">
                <a:off x="7032804" y="2044484"/>
                <a:ext cx="144562" cy="19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2" name="Line 49">
                <a:extLst>
                  <a:ext uri="{FF2B5EF4-FFF2-40B4-BE49-F238E27FC236}">
                    <a16:creationId xmlns:a16="http://schemas.microsoft.com/office/drawing/2014/main" id="{0E8B6D11-800B-4950-ACF1-1817A163A61B}"/>
                  </a:ext>
                </a:extLst>
              </p:cNvPr>
              <p:cNvSpPr>
                <a:spLocks noChangeShapeType="1"/>
              </p:cNvSpPr>
              <p:nvPr/>
            </p:nvSpPr>
            <p:spPr bwMode="auto">
              <a:xfrm flipV="1">
                <a:off x="7035531" y="2036301"/>
                <a:ext cx="129287"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3" name="Line 50">
                <a:extLst>
                  <a:ext uri="{FF2B5EF4-FFF2-40B4-BE49-F238E27FC236}">
                    <a16:creationId xmlns:a16="http://schemas.microsoft.com/office/drawing/2014/main" id="{D7E3FB67-2A6E-4050-901C-B908538C72A3}"/>
                  </a:ext>
                </a:extLst>
              </p:cNvPr>
              <p:cNvSpPr>
                <a:spLocks noChangeShapeType="1"/>
              </p:cNvSpPr>
              <p:nvPr/>
            </p:nvSpPr>
            <p:spPr bwMode="auto">
              <a:xfrm>
                <a:off x="7032804" y="2064122"/>
                <a:ext cx="546"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4" name="Line 51">
                <a:extLst>
                  <a:ext uri="{FF2B5EF4-FFF2-40B4-BE49-F238E27FC236}">
                    <a16:creationId xmlns:a16="http://schemas.microsoft.com/office/drawing/2014/main" id="{ED063D9B-CA05-40B5-89E2-6C899A67FBEC}"/>
                  </a:ext>
                </a:extLst>
              </p:cNvPr>
              <p:cNvSpPr>
                <a:spLocks noChangeShapeType="1"/>
              </p:cNvSpPr>
              <p:nvPr/>
            </p:nvSpPr>
            <p:spPr bwMode="auto">
              <a:xfrm>
                <a:off x="7177365" y="2044484"/>
                <a:ext cx="1091"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5" name="Line 52">
                <a:extLst>
                  <a:ext uri="{FF2B5EF4-FFF2-40B4-BE49-F238E27FC236}">
                    <a16:creationId xmlns:a16="http://schemas.microsoft.com/office/drawing/2014/main" id="{D0DCE2B0-2C15-48C6-8B07-BE1D605392AD}"/>
                  </a:ext>
                </a:extLst>
              </p:cNvPr>
              <p:cNvSpPr>
                <a:spLocks noChangeShapeType="1"/>
              </p:cNvSpPr>
              <p:nvPr/>
            </p:nvSpPr>
            <p:spPr bwMode="auto">
              <a:xfrm>
                <a:off x="7471944" y="1439507"/>
                <a:ext cx="286395" cy="823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6" name="Line 53">
                <a:extLst>
                  <a:ext uri="{FF2B5EF4-FFF2-40B4-BE49-F238E27FC236}">
                    <a16:creationId xmlns:a16="http://schemas.microsoft.com/office/drawing/2014/main" id="{5A2D6AF0-4012-42C6-9D06-A136E36A59CB}"/>
                  </a:ext>
                </a:extLst>
              </p:cNvPr>
              <p:cNvSpPr>
                <a:spLocks noChangeShapeType="1"/>
              </p:cNvSpPr>
              <p:nvPr/>
            </p:nvSpPr>
            <p:spPr bwMode="auto">
              <a:xfrm>
                <a:off x="7471944" y="1427506"/>
                <a:ext cx="313671" cy="905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7" name="Line 54">
                <a:extLst>
                  <a:ext uri="{FF2B5EF4-FFF2-40B4-BE49-F238E27FC236}">
                    <a16:creationId xmlns:a16="http://schemas.microsoft.com/office/drawing/2014/main" id="{39A1C777-FEFC-43EE-BD01-65F138C00D91}"/>
                  </a:ext>
                </a:extLst>
              </p:cNvPr>
              <p:cNvSpPr>
                <a:spLocks noChangeShapeType="1"/>
              </p:cNvSpPr>
              <p:nvPr/>
            </p:nvSpPr>
            <p:spPr bwMode="auto">
              <a:xfrm>
                <a:off x="7114086" y="1896649"/>
                <a:ext cx="545" cy="5073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8" name="Line 55">
                <a:extLst>
                  <a:ext uri="{FF2B5EF4-FFF2-40B4-BE49-F238E27FC236}">
                    <a16:creationId xmlns:a16="http://schemas.microsoft.com/office/drawing/2014/main" id="{0651DD89-E2D2-4883-AA0C-BF8B1C7C5DD2}"/>
                  </a:ext>
                </a:extLst>
              </p:cNvPr>
              <p:cNvSpPr>
                <a:spLocks noChangeShapeType="1"/>
              </p:cNvSpPr>
              <p:nvPr/>
            </p:nvSpPr>
            <p:spPr bwMode="auto">
              <a:xfrm>
                <a:off x="7114086" y="1246395"/>
                <a:ext cx="545" cy="32185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9" name="Freeform 56">
                <a:extLst>
                  <a:ext uri="{FF2B5EF4-FFF2-40B4-BE49-F238E27FC236}">
                    <a16:creationId xmlns:a16="http://schemas.microsoft.com/office/drawing/2014/main" id="{5A261BD5-E116-4931-BFFF-5532A8485B47}"/>
                  </a:ext>
                </a:extLst>
              </p:cNvPr>
              <p:cNvSpPr>
                <a:spLocks noChangeArrowheads="1"/>
              </p:cNvSpPr>
              <p:nvPr/>
            </p:nvSpPr>
            <p:spPr bwMode="auto">
              <a:xfrm>
                <a:off x="6233624" y="682332"/>
                <a:ext cx="1238319" cy="564063"/>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872"/>
                    </a:moveTo>
                    <a:lnTo>
                      <a:pt x="6242" y="0"/>
                    </a:lnTo>
                    <a:lnTo>
                      <a:pt x="21600" y="9740"/>
                    </a:lnTo>
                    <a:lnTo>
                      <a:pt x="15353" y="21600"/>
                    </a:lnTo>
                    <a:lnTo>
                      <a:pt x="0" y="11872"/>
                    </a:lnTo>
                  </a:path>
                </a:pathLst>
              </a:custGeom>
              <a:solidFill>
                <a:srgbClr val="E6E6E6"/>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520" name="Line 57">
                <a:extLst>
                  <a:ext uri="{FF2B5EF4-FFF2-40B4-BE49-F238E27FC236}">
                    <a16:creationId xmlns:a16="http://schemas.microsoft.com/office/drawing/2014/main" id="{F9FC256A-7533-4BED-86B0-A57FC737EE26}"/>
                  </a:ext>
                </a:extLst>
              </p:cNvPr>
              <p:cNvSpPr>
                <a:spLocks noChangeShapeType="1"/>
              </p:cNvSpPr>
              <p:nvPr/>
            </p:nvSpPr>
            <p:spPr bwMode="auto">
              <a:xfrm flipV="1">
                <a:off x="6233624" y="682332"/>
                <a:ext cx="357858" cy="30985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1" name="Freeform 58">
                <a:extLst>
                  <a:ext uri="{FF2B5EF4-FFF2-40B4-BE49-F238E27FC236}">
                    <a16:creationId xmlns:a16="http://schemas.microsoft.com/office/drawing/2014/main" id="{C65E9EF8-609A-48FB-853A-22886C3D2A6A}"/>
                  </a:ext>
                </a:extLst>
              </p:cNvPr>
              <p:cNvSpPr>
                <a:spLocks noChangeArrowheads="1"/>
              </p:cNvSpPr>
              <p:nvPr/>
            </p:nvSpPr>
            <p:spPr bwMode="auto">
              <a:xfrm>
                <a:off x="6247262" y="1653349"/>
                <a:ext cx="246573" cy="11510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4358" y="0"/>
                    </a:moveTo>
                    <a:lnTo>
                      <a:pt x="21600" y="10713"/>
                    </a:lnTo>
                    <a:lnTo>
                      <a:pt x="21600" y="21600"/>
                    </a:lnTo>
                    <a:lnTo>
                      <a:pt x="0" y="8151"/>
                    </a:lnTo>
                    <a:lnTo>
                      <a:pt x="4358" y="0"/>
                    </a:lnTo>
                  </a:path>
                </a:pathLst>
              </a:custGeom>
              <a:solidFill>
                <a:srgbClr val="FFCC99"/>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522" name="Line 59">
                <a:extLst>
                  <a:ext uri="{FF2B5EF4-FFF2-40B4-BE49-F238E27FC236}">
                    <a16:creationId xmlns:a16="http://schemas.microsoft.com/office/drawing/2014/main" id="{575091DF-B96B-4024-94E0-CBF5B1EC5A3A}"/>
                  </a:ext>
                </a:extLst>
              </p:cNvPr>
              <p:cNvSpPr>
                <a:spLocks noChangeShapeType="1"/>
              </p:cNvSpPr>
              <p:nvPr/>
            </p:nvSpPr>
            <p:spPr bwMode="auto">
              <a:xfrm>
                <a:off x="6233624" y="1693172"/>
                <a:ext cx="260211" cy="7528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3" name="Line 60">
                <a:extLst>
                  <a:ext uri="{FF2B5EF4-FFF2-40B4-BE49-F238E27FC236}">
                    <a16:creationId xmlns:a16="http://schemas.microsoft.com/office/drawing/2014/main" id="{0C566CBC-D406-48DA-853E-E9F718C446D9}"/>
                  </a:ext>
                </a:extLst>
              </p:cNvPr>
              <p:cNvSpPr>
                <a:spLocks noChangeShapeType="1"/>
              </p:cNvSpPr>
              <p:nvPr/>
            </p:nvSpPr>
            <p:spPr bwMode="auto">
              <a:xfrm flipV="1">
                <a:off x="6246716" y="1653349"/>
                <a:ext cx="50187" cy="4364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4" name="Line 61">
                <a:extLst>
                  <a:ext uri="{FF2B5EF4-FFF2-40B4-BE49-F238E27FC236}">
                    <a16:creationId xmlns:a16="http://schemas.microsoft.com/office/drawing/2014/main" id="{1004FCC7-651D-4400-9D7F-E512EA2906EC}"/>
                  </a:ext>
                </a:extLst>
              </p:cNvPr>
              <p:cNvSpPr>
                <a:spLocks noChangeShapeType="1"/>
              </p:cNvSpPr>
              <p:nvPr/>
            </p:nvSpPr>
            <p:spPr bwMode="auto">
              <a:xfrm>
                <a:off x="6525475" y="1546974"/>
                <a:ext cx="546" cy="1805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5" name="Line 62">
                <a:extLst>
                  <a:ext uri="{FF2B5EF4-FFF2-40B4-BE49-F238E27FC236}">
                    <a16:creationId xmlns:a16="http://schemas.microsoft.com/office/drawing/2014/main" id="{6288A1C0-63B8-4384-BD04-2869192E6D28}"/>
                  </a:ext>
                </a:extLst>
              </p:cNvPr>
              <p:cNvSpPr>
                <a:spLocks noChangeShapeType="1"/>
              </p:cNvSpPr>
              <p:nvPr/>
            </p:nvSpPr>
            <p:spPr bwMode="auto">
              <a:xfrm>
                <a:off x="6525475" y="1546974"/>
                <a:ext cx="209478" cy="6055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6" name="Line 63">
                <a:extLst>
                  <a:ext uri="{FF2B5EF4-FFF2-40B4-BE49-F238E27FC236}">
                    <a16:creationId xmlns:a16="http://schemas.microsoft.com/office/drawing/2014/main" id="{83AAC997-676F-48B1-8C1F-40EFA513BFD5}"/>
                  </a:ext>
                </a:extLst>
              </p:cNvPr>
              <p:cNvSpPr>
                <a:spLocks noChangeShapeType="1"/>
              </p:cNvSpPr>
              <p:nvPr/>
            </p:nvSpPr>
            <p:spPr bwMode="auto">
              <a:xfrm>
                <a:off x="6630213" y="1577523"/>
                <a:ext cx="546" cy="1800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7" name="Line 64">
                <a:extLst>
                  <a:ext uri="{FF2B5EF4-FFF2-40B4-BE49-F238E27FC236}">
                    <a16:creationId xmlns:a16="http://schemas.microsoft.com/office/drawing/2014/main" id="{582C5EA6-F034-466F-9EA5-0CDDC12A2E12}"/>
                  </a:ext>
                </a:extLst>
              </p:cNvPr>
              <p:cNvSpPr>
                <a:spLocks noChangeShapeType="1"/>
              </p:cNvSpPr>
              <p:nvPr/>
            </p:nvSpPr>
            <p:spPr bwMode="auto">
              <a:xfrm>
                <a:off x="6934066" y="1364772"/>
                <a:ext cx="545"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8" name="Line 65">
                <a:extLst>
                  <a:ext uri="{FF2B5EF4-FFF2-40B4-BE49-F238E27FC236}">
                    <a16:creationId xmlns:a16="http://schemas.microsoft.com/office/drawing/2014/main" id="{B0925B88-A42C-4B4E-A51E-638604E1D292}"/>
                  </a:ext>
                </a:extLst>
              </p:cNvPr>
              <p:cNvSpPr>
                <a:spLocks noChangeShapeType="1"/>
              </p:cNvSpPr>
              <p:nvPr/>
            </p:nvSpPr>
            <p:spPr bwMode="auto">
              <a:xfrm>
                <a:off x="6829327" y="1334223"/>
                <a:ext cx="545" cy="1003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9" name="Line 66">
                <a:extLst>
                  <a:ext uri="{FF2B5EF4-FFF2-40B4-BE49-F238E27FC236}">
                    <a16:creationId xmlns:a16="http://schemas.microsoft.com/office/drawing/2014/main" id="{DC19B544-DC8A-481A-BE08-08E8266BE8C5}"/>
                  </a:ext>
                </a:extLst>
              </p:cNvPr>
              <p:cNvSpPr>
                <a:spLocks noChangeShapeType="1"/>
              </p:cNvSpPr>
              <p:nvPr/>
            </p:nvSpPr>
            <p:spPr bwMode="auto">
              <a:xfrm>
                <a:off x="6630213" y="1276944"/>
                <a:ext cx="546"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0" name="Line 67">
                <a:extLst>
                  <a:ext uri="{FF2B5EF4-FFF2-40B4-BE49-F238E27FC236}">
                    <a16:creationId xmlns:a16="http://schemas.microsoft.com/office/drawing/2014/main" id="{FAAED710-CF2F-4741-949B-D33E9961E691}"/>
                  </a:ext>
                </a:extLst>
              </p:cNvPr>
              <p:cNvSpPr>
                <a:spLocks noChangeShapeType="1"/>
              </p:cNvSpPr>
              <p:nvPr/>
            </p:nvSpPr>
            <p:spPr bwMode="auto">
              <a:xfrm>
                <a:off x="6734952" y="1306947"/>
                <a:ext cx="546" cy="1003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1" name="Line 68">
                <a:extLst>
                  <a:ext uri="{FF2B5EF4-FFF2-40B4-BE49-F238E27FC236}">
                    <a16:creationId xmlns:a16="http://schemas.microsoft.com/office/drawing/2014/main" id="{98068D09-7C81-4AC6-A863-6DC4BF09C7EE}"/>
                  </a:ext>
                </a:extLst>
              </p:cNvPr>
              <p:cNvSpPr>
                <a:spLocks noChangeShapeType="1"/>
              </p:cNvSpPr>
              <p:nvPr/>
            </p:nvSpPr>
            <p:spPr bwMode="auto">
              <a:xfrm>
                <a:off x="6493835" y="1417686"/>
                <a:ext cx="546" cy="35076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2" name="Line 69">
                <a:extLst>
                  <a:ext uri="{FF2B5EF4-FFF2-40B4-BE49-F238E27FC236}">
                    <a16:creationId xmlns:a16="http://schemas.microsoft.com/office/drawing/2014/main" id="{40B25C03-C1AD-4715-96C5-D536D846FDC8}"/>
                  </a:ext>
                </a:extLst>
              </p:cNvPr>
              <p:cNvSpPr>
                <a:spLocks noChangeShapeType="1"/>
              </p:cNvSpPr>
              <p:nvPr/>
            </p:nvSpPr>
            <p:spPr bwMode="auto">
              <a:xfrm>
                <a:off x="6829327" y="1334223"/>
                <a:ext cx="209478" cy="6055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3" name="Freeform 70">
                <a:extLst>
                  <a:ext uri="{FF2B5EF4-FFF2-40B4-BE49-F238E27FC236}">
                    <a16:creationId xmlns:a16="http://schemas.microsoft.com/office/drawing/2014/main" id="{A47CCF8A-C61C-45F2-A2A4-3DEC3BA95BF9}"/>
                  </a:ext>
                </a:extLst>
              </p:cNvPr>
              <p:cNvSpPr>
                <a:spLocks noChangeArrowheads="1"/>
              </p:cNvSpPr>
              <p:nvPr/>
            </p:nvSpPr>
            <p:spPr bwMode="auto">
              <a:xfrm>
                <a:off x="7157181" y="1274216"/>
                <a:ext cx="121104" cy="204568"/>
              </a:xfrm>
              <a:custGeom>
                <a:avLst/>
                <a:gdLst>
                  <a:gd name="T0" fmla="*/ 2147483646 w 21600"/>
                  <a:gd name="T1" fmla="*/ 0 h 21600"/>
                  <a:gd name="T2" fmla="*/ 0 w 21600"/>
                  <a:gd name="T3" fmla="*/ 2147483646 h 21600"/>
                  <a:gd name="T4" fmla="*/ 0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044"/>
                    </a:lnTo>
                    <a:lnTo>
                      <a:pt x="0" y="21600"/>
                    </a:lnTo>
                    <a:lnTo>
                      <a:pt x="21600" y="10556"/>
                    </a:lnTo>
                    <a:lnTo>
                      <a:pt x="21600" y="0"/>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534" name="Line 71">
                <a:extLst>
                  <a:ext uri="{FF2B5EF4-FFF2-40B4-BE49-F238E27FC236}">
                    <a16:creationId xmlns:a16="http://schemas.microsoft.com/office/drawing/2014/main" id="{5FCE2C89-90D5-4C2C-AD52-F5A63E5334D3}"/>
                  </a:ext>
                </a:extLst>
              </p:cNvPr>
              <p:cNvSpPr>
                <a:spLocks noChangeShapeType="1"/>
              </p:cNvSpPr>
              <p:nvPr/>
            </p:nvSpPr>
            <p:spPr bwMode="auto">
              <a:xfrm>
                <a:off x="7157181" y="1378955"/>
                <a:ext cx="546"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5" name="Line 72">
                <a:extLst>
                  <a:ext uri="{FF2B5EF4-FFF2-40B4-BE49-F238E27FC236}">
                    <a16:creationId xmlns:a16="http://schemas.microsoft.com/office/drawing/2014/main" id="{CCBC5E6D-EE26-4D29-B824-FEC52FA6E7F2}"/>
                  </a:ext>
                </a:extLst>
              </p:cNvPr>
              <p:cNvSpPr>
                <a:spLocks noChangeShapeType="1"/>
              </p:cNvSpPr>
              <p:nvPr/>
            </p:nvSpPr>
            <p:spPr bwMode="auto">
              <a:xfrm>
                <a:off x="7038805" y="1394775"/>
                <a:ext cx="545"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6" name="Line 73">
                <a:extLst>
                  <a:ext uri="{FF2B5EF4-FFF2-40B4-BE49-F238E27FC236}">
                    <a16:creationId xmlns:a16="http://schemas.microsoft.com/office/drawing/2014/main" id="{3B62EB22-7A1D-41BB-851F-212E6CE2C70A}"/>
                  </a:ext>
                </a:extLst>
              </p:cNvPr>
              <p:cNvSpPr>
                <a:spLocks noChangeShapeType="1"/>
              </p:cNvSpPr>
              <p:nvPr/>
            </p:nvSpPr>
            <p:spPr bwMode="auto">
              <a:xfrm>
                <a:off x="6829327" y="1434598"/>
                <a:ext cx="209478" cy="6000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7" name="Line 74">
                <a:extLst>
                  <a:ext uri="{FF2B5EF4-FFF2-40B4-BE49-F238E27FC236}">
                    <a16:creationId xmlns:a16="http://schemas.microsoft.com/office/drawing/2014/main" id="{7EA79D87-1591-4568-8522-92B9C6B72529}"/>
                  </a:ext>
                </a:extLst>
              </p:cNvPr>
              <p:cNvSpPr>
                <a:spLocks noChangeShapeType="1"/>
              </p:cNvSpPr>
              <p:nvPr/>
            </p:nvSpPr>
            <p:spPr bwMode="auto">
              <a:xfrm>
                <a:off x="7217734" y="1326586"/>
                <a:ext cx="545" cy="1003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8" name="Line 75">
                <a:extLst>
                  <a:ext uri="{FF2B5EF4-FFF2-40B4-BE49-F238E27FC236}">
                    <a16:creationId xmlns:a16="http://schemas.microsoft.com/office/drawing/2014/main" id="{7D9167AC-7748-4F77-BD20-08A4A1BE8E22}"/>
                  </a:ext>
                </a:extLst>
              </p:cNvPr>
              <p:cNvSpPr>
                <a:spLocks noChangeShapeType="1"/>
              </p:cNvSpPr>
              <p:nvPr/>
            </p:nvSpPr>
            <p:spPr bwMode="auto">
              <a:xfrm>
                <a:off x="6296904" y="1360953"/>
                <a:ext cx="545" cy="29239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9" name="Line 76">
                <a:extLst>
                  <a:ext uri="{FF2B5EF4-FFF2-40B4-BE49-F238E27FC236}">
                    <a16:creationId xmlns:a16="http://schemas.microsoft.com/office/drawing/2014/main" id="{D3B98E85-D952-44A9-8BC7-4790523ABBA1}"/>
                  </a:ext>
                </a:extLst>
              </p:cNvPr>
              <p:cNvSpPr>
                <a:spLocks noChangeShapeType="1"/>
              </p:cNvSpPr>
              <p:nvPr/>
            </p:nvSpPr>
            <p:spPr bwMode="auto">
              <a:xfrm>
                <a:off x="6296904" y="1603162"/>
                <a:ext cx="58916" cy="17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0" name="Line 77">
                <a:extLst>
                  <a:ext uri="{FF2B5EF4-FFF2-40B4-BE49-F238E27FC236}">
                    <a16:creationId xmlns:a16="http://schemas.microsoft.com/office/drawing/2014/main" id="{57FB04A7-4655-49BD-9A6A-0B6E05C2357A}"/>
                  </a:ext>
                </a:extLst>
              </p:cNvPr>
              <p:cNvSpPr>
                <a:spLocks noChangeShapeType="1"/>
              </p:cNvSpPr>
              <p:nvPr/>
            </p:nvSpPr>
            <p:spPr bwMode="auto">
              <a:xfrm>
                <a:off x="6434919" y="1643530"/>
                <a:ext cx="58916"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1" name="Line 78">
                <a:extLst>
                  <a:ext uri="{FF2B5EF4-FFF2-40B4-BE49-F238E27FC236}">
                    <a16:creationId xmlns:a16="http://schemas.microsoft.com/office/drawing/2014/main" id="{65EA38B1-F01A-4A18-8415-8AB1DC7A922E}"/>
                  </a:ext>
                </a:extLst>
              </p:cNvPr>
              <p:cNvSpPr>
                <a:spLocks noChangeShapeType="1"/>
              </p:cNvSpPr>
              <p:nvPr/>
            </p:nvSpPr>
            <p:spPr bwMode="auto">
              <a:xfrm>
                <a:off x="6296904" y="1653349"/>
                <a:ext cx="196931" cy="5727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2" name="Line 79">
                <a:extLst>
                  <a:ext uri="{FF2B5EF4-FFF2-40B4-BE49-F238E27FC236}">
                    <a16:creationId xmlns:a16="http://schemas.microsoft.com/office/drawing/2014/main" id="{5AA59E4D-8115-4D0D-A88E-AEFE63467E5F}"/>
                  </a:ext>
                </a:extLst>
              </p:cNvPr>
              <p:cNvSpPr>
                <a:spLocks noChangeShapeType="1"/>
              </p:cNvSpPr>
              <p:nvPr/>
            </p:nvSpPr>
            <p:spPr bwMode="auto">
              <a:xfrm>
                <a:off x="6233624" y="992185"/>
                <a:ext cx="880462" cy="2542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3" name="Line 80">
                <a:extLst>
                  <a:ext uri="{FF2B5EF4-FFF2-40B4-BE49-F238E27FC236}">
                    <a16:creationId xmlns:a16="http://schemas.microsoft.com/office/drawing/2014/main" id="{0ABBB13A-677C-4384-82FC-3A57191D2C6B}"/>
                  </a:ext>
                </a:extLst>
              </p:cNvPr>
              <p:cNvSpPr>
                <a:spLocks noChangeShapeType="1"/>
              </p:cNvSpPr>
              <p:nvPr/>
            </p:nvSpPr>
            <p:spPr bwMode="auto">
              <a:xfrm>
                <a:off x="6206894" y="1062556"/>
                <a:ext cx="26730"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4" name="Line 81">
                <a:extLst>
                  <a:ext uri="{FF2B5EF4-FFF2-40B4-BE49-F238E27FC236}">
                    <a16:creationId xmlns:a16="http://schemas.microsoft.com/office/drawing/2014/main" id="{C05C4F96-98CC-4583-860C-C73F733B0212}"/>
                  </a:ext>
                </a:extLst>
              </p:cNvPr>
              <p:cNvSpPr>
                <a:spLocks noChangeShapeType="1"/>
              </p:cNvSpPr>
              <p:nvPr/>
            </p:nvSpPr>
            <p:spPr bwMode="auto">
              <a:xfrm>
                <a:off x="6214531" y="1076194"/>
                <a:ext cx="19093"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5" name="Line 82">
                <a:extLst>
                  <a:ext uri="{FF2B5EF4-FFF2-40B4-BE49-F238E27FC236}">
                    <a16:creationId xmlns:a16="http://schemas.microsoft.com/office/drawing/2014/main" id="{0998E71E-CB44-4854-A5FC-B8AB8EB76E59}"/>
                  </a:ext>
                </a:extLst>
              </p:cNvPr>
              <p:cNvSpPr>
                <a:spLocks noChangeShapeType="1"/>
              </p:cNvSpPr>
              <p:nvPr/>
            </p:nvSpPr>
            <p:spPr bwMode="auto">
              <a:xfrm>
                <a:off x="6214531" y="1226756"/>
                <a:ext cx="19093"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6" name="Line 83">
                <a:extLst>
                  <a:ext uri="{FF2B5EF4-FFF2-40B4-BE49-F238E27FC236}">
                    <a16:creationId xmlns:a16="http://schemas.microsoft.com/office/drawing/2014/main" id="{813CEE1A-84FC-43AA-A632-404E984D1A98}"/>
                  </a:ext>
                </a:extLst>
              </p:cNvPr>
              <p:cNvSpPr>
                <a:spLocks noChangeShapeType="1"/>
              </p:cNvSpPr>
              <p:nvPr/>
            </p:nvSpPr>
            <p:spPr bwMode="auto">
              <a:xfrm>
                <a:off x="6596937" y="692697"/>
                <a:ext cx="545" cy="5018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7" name="Line 84">
                <a:extLst>
                  <a:ext uri="{FF2B5EF4-FFF2-40B4-BE49-F238E27FC236}">
                    <a16:creationId xmlns:a16="http://schemas.microsoft.com/office/drawing/2014/main" id="{10DFF973-E3DA-4E41-AB46-FB0B800EC815}"/>
                  </a:ext>
                </a:extLst>
              </p:cNvPr>
              <p:cNvSpPr>
                <a:spLocks noChangeShapeType="1"/>
              </p:cNvSpPr>
              <p:nvPr/>
            </p:nvSpPr>
            <p:spPr bwMode="auto">
              <a:xfrm>
                <a:off x="6596937" y="742884"/>
                <a:ext cx="811181" cy="23348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8" name="Line 85">
                <a:extLst>
                  <a:ext uri="{FF2B5EF4-FFF2-40B4-BE49-F238E27FC236}">
                    <a16:creationId xmlns:a16="http://schemas.microsoft.com/office/drawing/2014/main" id="{DA7146A7-43FC-48A8-93B6-748DAB8C562B}"/>
                  </a:ext>
                </a:extLst>
              </p:cNvPr>
              <p:cNvSpPr>
                <a:spLocks noChangeShapeType="1"/>
              </p:cNvSpPr>
              <p:nvPr/>
            </p:nvSpPr>
            <p:spPr bwMode="auto">
              <a:xfrm flipV="1">
                <a:off x="6297449" y="742884"/>
                <a:ext cx="299488" cy="2591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9" name="Line 86">
                <a:extLst>
                  <a:ext uri="{FF2B5EF4-FFF2-40B4-BE49-F238E27FC236}">
                    <a16:creationId xmlns:a16="http://schemas.microsoft.com/office/drawing/2014/main" id="{73857645-67D3-4C89-B480-B200784F2A42}"/>
                  </a:ext>
                </a:extLst>
              </p:cNvPr>
              <p:cNvSpPr>
                <a:spLocks noChangeShapeType="1"/>
              </p:cNvSpPr>
              <p:nvPr/>
            </p:nvSpPr>
            <p:spPr bwMode="auto">
              <a:xfrm>
                <a:off x="6254354" y="989457"/>
                <a:ext cx="854277" cy="2465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0" name="Line 87">
                <a:extLst>
                  <a:ext uri="{FF2B5EF4-FFF2-40B4-BE49-F238E27FC236}">
                    <a16:creationId xmlns:a16="http://schemas.microsoft.com/office/drawing/2014/main" id="{68E7A787-3EE9-4F25-8326-BF38F970CC2C}"/>
                  </a:ext>
                </a:extLst>
              </p:cNvPr>
              <p:cNvSpPr>
                <a:spLocks noChangeShapeType="1"/>
              </p:cNvSpPr>
              <p:nvPr/>
            </p:nvSpPr>
            <p:spPr bwMode="auto">
              <a:xfrm flipV="1">
                <a:off x="6254354" y="692697"/>
                <a:ext cx="342584" cy="29676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1" name="Line 88">
                <a:extLst>
                  <a:ext uri="{FF2B5EF4-FFF2-40B4-BE49-F238E27FC236}">
                    <a16:creationId xmlns:a16="http://schemas.microsoft.com/office/drawing/2014/main" id="{46543CFC-0D1D-412B-AEB4-D53EC4E8C409}"/>
                  </a:ext>
                </a:extLst>
              </p:cNvPr>
              <p:cNvSpPr>
                <a:spLocks noChangeShapeType="1"/>
              </p:cNvSpPr>
              <p:nvPr/>
            </p:nvSpPr>
            <p:spPr bwMode="auto">
              <a:xfrm>
                <a:off x="7471944" y="936542"/>
                <a:ext cx="545" cy="70098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2" name="Line 89">
                <a:extLst>
                  <a:ext uri="{FF2B5EF4-FFF2-40B4-BE49-F238E27FC236}">
                    <a16:creationId xmlns:a16="http://schemas.microsoft.com/office/drawing/2014/main" id="{8778EFBD-03CD-4955-8687-6A63BCBE8C03}"/>
                  </a:ext>
                </a:extLst>
              </p:cNvPr>
              <p:cNvSpPr>
                <a:spLocks noChangeShapeType="1"/>
              </p:cNvSpPr>
              <p:nvPr/>
            </p:nvSpPr>
            <p:spPr bwMode="auto">
              <a:xfrm>
                <a:off x="6525475" y="1246940"/>
                <a:ext cx="209478" cy="6000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3" name="Line 90">
                <a:extLst>
                  <a:ext uri="{FF2B5EF4-FFF2-40B4-BE49-F238E27FC236}">
                    <a16:creationId xmlns:a16="http://schemas.microsoft.com/office/drawing/2014/main" id="{1C227EDC-FD9B-4CDF-9961-3FB598A9AA79}"/>
                  </a:ext>
                </a:extLst>
              </p:cNvPr>
              <p:cNvSpPr>
                <a:spLocks noChangeShapeType="1"/>
              </p:cNvSpPr>
              <p:nvPr/>
            </p:nvSpPr>
            <p:spPr bwMode="auto">
              <a:xfrm>
                <a:off x="6525475" y="1246940"/>
                <a:ext cx="546"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4" name="Line 91">
                <a:extLst>
                  <a:ext uri="{FF2B5EF4-FFF2-40B4-BE49-F238E27FC236}">
                    <a16:creationId xmlns:a16="http://schemas.microsoft.com/office/drawing/2014/main" id="{3C2011F1-B506-47FF-8741-8780313316C2}"/>
                  </a:ext>
                </a:extLst>
              </p:cNvPr>
              <p:cNvSpPr>
                <a:spLocks noChangeShapeType="1"/>
              </p:cNvSpPr>
              <p:nvPr/>
            </p:nvSpPr>
            <p:spPr bwMode="auto">
              <a:xfrm>
                <a:off x="6474742" y="1232211"/>
                <a:ext cx="545"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5" name="Line 92">
                <a:extLst>
                  <a:ext uri="{FF2B5EF4-FFF2-40B4-BE49-F238E27FC236}">
                    <a16:creationId xmlns:a16="http://schemas.microsoft.com/office/drawing/2014/main" id="{B75B7DFA-235A-4EED-B646-EBC3EFED4FED}"/>
                  </a:ext>
                </a:extLst>
              </p:cNvPr>
              <p:cNvSpPr>
                <a:spLocks noChangeShapeType="1"/>
              </p:cNvSpPr>
              <p:nvPr/>
            </p:nvSpPr>
            <p:spPr bwMode="auto">
              <a:xfrm>
                <a:off x="6525475" y="1346769"/>
                <a:ext cx="209478" cy="6055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6" name="Line 93">
                <a:extLst>
                  <a:ext uri="{FF2B5EF4-FFF2-40B4-BE49-F238E27FC236}">
                    <a16:creationId xmlns:a16="http://schemas.microsoft.com/office/drawing/2014/main" id="{7E3941BE-6BAB-4411-A771-386D83ED816A}"/>
                  </a:ext>
                </a:extLst>
              </p:cNvPr>
              <p:cNvSpPr>
                <a:spLocks noChangeShapeType="1"/>
              </p:cNvSpPr>
              <p:nvPr/>
            </p:nvSpPr>
            <p:spPr bwMode="auto">
              <a:xfrm>
                <a:off x="6370003" y="1202208"/>
                <a:ext cx="545"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7" name="Line 94">
                <a:extLst>
                  <a:ext uri="{FF2B5EF4-FFF2-40B4-BE49-F238E27FC236}">
                    <a16:creationId xmlns:a16="http://schemas.microsoft.com/office/drawing/2014/main" id="{871F6B02-7B34-4248-9547-7AF02BC06F41}"/>
                  </a:ext>
                </a:extLst>
              </p:cNvPr>
              <p:cNvSpPr>
                <a:spLocks noChangeShapeType="1"/>
              </p:cNvSpPr>
              <p:nvPr/>
            </p:nvSpPr>
            <p:spPr bwMode="auto">
              <a:xfrm>
                <a:off x="6265809" y="1171659"/>
                <a:ext cx="208932" cy="6055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8" name="Line 95">
                <a:extLst>
                  <a:ext uri="{FF2B5EF4-FFF2-40B4-BE49-F238E27FC236}">
                    <a16:creationId xmlns:a16="http://schemas.microsoft.com/office/drawing/2014/main" id="{82E36C85-E20A-41DE-97CC-FBA766F72337}"/>
                  </a:ext>
                </a:extLst>
              </p:cNvPr>
              <p:cNvSpPr>
                <a:spLocks noChangeShapeType="1"/>
              </p:cNvSpPr>
              <p:nvPr/>
            </p:nvSpPr>
            <p:spPr bwMode="auto">
              <a:xfrm>
                <a:off x="6265809" y="1272034"/>
                <a:ext cx="208932" cy="6000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9" name="Line 96">
                <a:extLst>
                  <a:ext uri="{FF2B5EF4-FFF2-40B4-BE49-F238E27FC236}">
                    <a16:creationId xmlns:a16="http://schemas.microsoft.com/office/drawing/2014/main" id="{2B86FCD7-FB9C-40B4-B6CC-91A78F8C8F88}"/>
                  </a:ext>
                </a:extLst>
              </p:cNvPr>
              <p:cNvSpPr>
                <a:spLocks noChangeShapeType="1"/>
              </p:cNvSpPr>
              <p:nvPr/>
            </p:nvSpPr>
            <p:spPr bwMode="auto">
              <a:xfrm flipV="1">
                <a:off x="6246716" y="1603162"/>
                <a:ext cx="50187" cy="4364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0" name="Line 97">
                <a:extLst>
                  <a:ext uri="{FF2B5EF4-FFF2-40B4-BE49-F238E27FC236}">
                    <a16:creationId xmlns:a16="http://schemas.microsoft.com/office/drawing/2014/main" id="{4D1F970B-25CF-4340-9331-290FB48BDF90}"/>
                  </a:ext>
                </a:extLst>
              </p:cNvPr>
              <p:cNvSpPr>
                <a:spLocks noChangeShapeType="1"/>
              </p:cNvSpPr>
              <p:nvPr/>
            </p:nvSpPr>
            <p:spPr bwMode="auto">
              <a:xfrm>
                <a:off x="6246716" y="1346224"/>
                <a:ext cx="545" cy="35076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1" name="Line 98">
                <a:extLst>
                  <a:ext uri="{FF2B5EF4-FFF2-40B4-BE49-F238E27FC236}">
                    <a16:creationId xmlns:a16="http://schemas.microsoft.com/office/drawing/2014/main" id="{0E7C615B-5510-4FCE-A6B6-7275501033B3}"/>
                  </a:ext>
                </a:extLst>
              </p:cNvPr>
              <p:cNvSpPr>
                <a:spLocks noChangeShapeType="1"/>
              </p:cNvSpPr>
              <p:nvPr/>
            </p:nvSpPr>
            <p:spPr bwMode="auto">
              <a:xfrm>
                <a:off x="6233624" y="1643530"/>
                <a:ext cx="1309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2" name="Line 99">
                <a:extLst>
                  <a:ext uri="{FF2B5EF4-FFF2-40B4-BE49-F238E27FC236}">
                    <a16:creationId xmlns:a16="http://schemas.microsoft.com/office/drawing/2014/main" id="{A7C13F39-6FAB-434C-A67E-EBE7ED30FF8A}"/>
                  </a:ext>
                </a:extLst>
              </p:cNvPr>
              <p:cNvSpPr>
                <a:spLocks noChangeShapeType="1"/>
              </p:cNvSpPr>
              <p:nvPr/>
            </p:nvSpPr>
            <p:spPr bwMode="auto">
              <a:xfrm>
                <a:off x="6233624" y="992185"/>
                <a:ext cx="545" cy="70098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3" name="Line 100">
                <a:extLst>
                  <a:ext uri="{FF2B5EF4-FFF2-40B4-BE49-F238E27FC236}">
                    <a16:creationId xmlns:a16="http://schemas.microsoft.com/office/drawing/2014/main" id="{949509B4-3BE0-443C-BF34-2DDF44D13B63}"/>
                  </a:ext>
                </a:extLst>
              </p:cNvPr>
              <p:cNvSpPr>
                <a:spLocks noChangeShapeType="1"/>
              </p:cNvSpPr>
              <p:nvPr/>
            </p:nvSpPr>
            <p:spPr bwMode="auto">
              <a:xfrm>
                <a:off x="6355820" y="1460237"/>
                <a:ext cx="79100" cy="2291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4" name="Line 101">
                <a:extLst>
                  <a:ext uri="{FF2B5EF4-FFF2-40B4-BE49-F238E27FC236}">
                    <a16:creationId xmlns:a16="http://schemas.microsoft.com/office/drawing/2014/main" id="{C019D83E-43D7-457C-898E-AB98CE87D3FD}"/>
                  </a:ext>
                </a:extLst>
              </p:cNvPr>
              <p:cNvSpPr>
                <a:spLocks noChangeShapeType="1"/>
              </p:cNvSpPr>
              <p:nvPr/>
            </p:nvSpPr>
            <p:spPr bwMode="auto">
              <a:xfrm>
                <a:off x="6355820" y="1660441"/>
                <a:ext cx="79100" cy="2291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5" name="Line 102">
                <a:extLst>
                  <a:ext uri="{FF2B5EF4-FFF2-40B4-BE49-F238E27FC236}">
                    <a16:creationId xmlns:a16="http://schemas.microsoft.com/office/drawing/2014/main" id="{BAD67965-A78D-4A31-961E-FDCBD7E2A540}"/>
                  </a:ext>
                </a:extLst>
              </p:cNvPr>
              <p:cNvSpPr>
                <a:spLocks noChangeShapeType="1"/>
              </p:cNvSpPr>
              <p:nvPr/>
            </p:nvSpPr>
            <p:spPr bwMode="auto">
              <a:xfrm>
                <a:off x="6355820" y="1460237"/>
                <a:ext cx="545" cy="20020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6" name="Line 103">
                <a:extLst>
                  <a:ext uri="{FF2B5EF4-FFF2-40B4-BE49-F238E27FC236}">
                    <a16:creationId xmlns:a16="http://schemas.microsoft.com/office/drawing/2014/main" id="{373CCA0F-7293-42C5-8B56-ED90C6DCE994}"/>
                  </a:ext>
                </a:extLst>
              </p:cNvPr>
              <p:cNvSpPr>
                <a:spLocks noChangeShapeType="1"/>
              </p:cNvSpPr>
              <p:nvPr/>
            </p:nvSpPr>
            <p:spPr bwMode="auto">
              <a:xfrm>
                <a:off x="6434919" y="1483148"/>
                <a:ext cx="546" cy="20020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7" name="Line 104">
                <a:extLst>
                  <a:ext uri="{FF2B5EF4-FFF2-40B4-BE49-F238E27FC236}">
                    <a16:creationId xmlns:a16="http://schemas.microsoft.com/office/drawing/2014/main" id="{0BC20332-3DEC-4098-87E0-2AB33F28A437}"/>
                  </a:ext>
                </a:extLst>
              </p:cNvPr>
              <p:cNvSpPr>
                <a:spLocks noChangeShapeType="1"/>
              </p:cNvSpPr>
              <p:nvPr/>
            </p:nvSpPr>
            <p:spPr bwMode="auto">
              <a:xfrm>
                <a:off x="6246716" y="1346224"/>
                <a:ext cx="247118" cy="714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8" name="Line 105">
                <a:extLst>
                  <a:ext uri="{FF2B5EF4-FFF2-40B4-BE49-F238E27FC236}">
                    <a16:creationId xmlns:a16="http://schemas.microsoft.com/office/drawing/2014/main" id="{5E3F511F-2B01-4D24-A501-1E77D659F568}"/>
                  </a:ext>
                </a:extLst>
              </p:cNvPr>
              <p:cNvSpPr>
                <a:spLocks noChangeShapeType="1"/>
              </p:cNvSpPr>
              <p:nvPr/>
            </p:nvSpPr>
            <p:spPr bwMode="auto">
              <a:xfrm flipV="1">
                <a:off x="7157181" y="1274216"/>
                <a:ext cx="121104" cy="1047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9" name="Line 106">
                <a:extLst>
                  <a:ext uri="{FF2B5EF4-FFF2-40B4-BE49-F238E27FC236}">
                    <a16:creationId xmlns:a16="http://schemas.microsoft.com/office/drawing/2014/main" id="{FAF8AF2B-A3E9-46CD-BE2A-09E69D53F41F}"/>
                  </a:ext>
                </a:extLst>
              </p:cNvPr>
              <p:cNvSpPr>
                <a:spLocks noChangeShapeType="1"/>
              </p:cNvSpPr>
              <p:nvPr/>
            </p:nvSpPr>
            <p:spPr bwMode="auto">
              <a:xfrm>
                <a:off x="7278286" y="1274216"/>
                <a:ext cx="546" cy="998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0" name="Line 107">
                <a:extLst>
                  <a:ext uri="{FF2B5EF4-FFF2-40B4-BE49-F238E27FC236}">
                    <a16:creationId xmlns:a16="http://schemas.microsoft.com/office/drawing/2014/main" id="{026C9AF6-3A56-41D4-A3A0-B12AF6B724A0}"/>
                  </a:ext>
                </a:extLst>
              </p:cNvPr>
              <p:cNvSpPr>
                <a:spLocks noChangeShapeType="1"/>
              </p:cNvSpPr>
              <p:nvPr/>
            </p:nvSpPr>
            <p:spPr bwMode="auto">
              <a:xfrm flipV="1">
                <a:off x="7157181" y="1374045"/>
                <a:ext cx="121104" cy="1047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1" name="Freeform 108">
                <a:extLst>
                  <a:ext uri="{FF2B5EF4-FFF2-40B4-BE49-F238E27FC236}">
                    <a16:creationId xmlns:a16="http://schemas.microsoft.com/office/drawing/2014/main" id="{69C233A6-000F-4143-9E11-D71527ACDF53}"/>
                  </a:ext>
                </a:extLst>
              </p:cNvPr>
              <p:cNvSpPr>
                <a:spLocks noChangeArrowheads="1"/>
              </p:cNvSpPr>
              <p:nvPr/>
            </p:nvSpPr>
            <p:spPr bwMode="auto">
              <a:xfrm>
                <a:off x="7311016" y="1141110"/>
                <a:ext cx="121104" cy="205114"/>
              </a:xfrm>
              <a:custGeom>
                <a:avLst/>
                <a:gdLst>
                  <a:gd name="T0" fmla="*/ 2147483646 w 21600"/>
                  <a:gd name="T1" fmla="*/ 0 h 21600"/>
                  <a:gd name="T2" fmla="*/ 0 w 21600"/>
                  <a:gd name="T3" fmla="*/ 2147483646 h 21600"/>
                  <a:gd name="T4" fmla="*/ 0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044"/>
                    </a:lnTo>
                    <a:lnTo>
                      <a:pt x="0" y="21600"/>
                    </a:lnTo>
                    <a:lnTo>
                      <a:pt x="21600" y="10556"/>
                    </a:lnTo>
                    <a:lnTo>
                      <a:pt x="21600" y="0"/>
                    </a:lnTo>
                  </a:path>
                </a:pathLst>
              </a:custGeom>
              <a:gradFill rotWithShape="0">
                <a:gsLst>
                  <a:gs pos="0">
                    <a:srgbClr val="00FFFF"/>
                  </a:gs>
                  <a:gs pos="100000">
                    <a:srgbClr val="FFFFFF"/>
                  </a:gs>
                </a:gsLst>
                <a:path path="rect">
                  <a:fillToRect r="100000" b="100000"/>
                </a:path>
              </a:gra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p>
                <a:endParaRPr lang="ja-JP" altLang="en-US"/>
              </a:p>
            </p:txBody>
          </p:sp>
          <p:sp>
            <p:nvSpPr>
              <p:cNvPr id="19572" name="Line 109">
                <a:extLst>
                  <a:ext uri="{FF2B5EF4-FFF2-40B4-BE49-F238E27FC236}">
                    <a16:creationId xmlns:a16="http://schemas.microsoft.com/office/drawing/2014/main" id="{71F38646-DBC5-4FBA-9DC3-F24E1B8A2CAE}"/>
                  </a:ext>
                </a:extLst>
              </p:cNvPr>
              <p:cNvSpPr>
                <a:spLocks noChangeShapeType="1"/>
              </p:cNvSpPr>
              <p:nvPr/>
            </p:nvSpPr>
            <p:spPr bwMode="auto">
              <a:xfrm>
                <a:off x="7432121" y="1141110"/>
                <a:ext cx="546" cy="1003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3" name="Line 110">
                <a:extLst>
                  <a:ext uri="{FF2B5EF4-FFF2-40B4-BE49-F238E27FC236}">
                    <a16:creationId xmlns:a16="http://schemas.microsoft.com/office/drawing/2014/main" id="{337454D9-C765-4BBA-9816-0811733E31C6}"/>
                  </a:ext>
                </a:extLst>
              </p:cNvPr>
              <p:cNvSpPr>
                <a:spLocks noChangeShapeType="1"/>
              </p:cNvSpPr>
              <p:nvPr/>
            </p:nvSpPr>
            <p:spPr bwMode="auto">
              <a:xfrm>
                <a:off x="7371569" y="1193480"/>
                <a:ext cx="545" cy="1003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4" name="Line 111">
                <a:extLst>
                  <a:ext uri="{FF2B5EF4-FFF2-40B4-BE49-F238E27FC236}">
                    <a16:creationId xmlns:a16="http://schemas.microsoft.com/office/drawing/2014/main" id="{7F260E51-406F-4B35-8BFA-F4D71A724AE0}"/>
                  </a:ext>
                </a:extLst>
              </p:cNvPr>
              <p:cNvSpPr>
                <a:spLocks noChangeShapeType="1"/>
              </p:cNvSpPr>
              <p:nvPr/>
            </p:nvSpPr>
            <p:spPr bwMode="auto">
              <a:xfrm flipV="1">
                <a:off x="7311016" y="1141110"/>
                <a:ext cx="121104" cy="1047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5" name="Line 112">
                <a:extLst>
                  <a:ext uri="{FF2B5EF4-FFF2-40B4-BE49-F238E27FC236}">
                    <a16:creationId xmlns:a16="http://schemas.microsoft.com/office/drawing/2014/main" id="{8C1CD392-2E7F-4A78-988E-65F100770D9A}"/>
                  </a:ext>
                </a:extLst>
              </p:cNvPr>
              <p:cNvSpPr>
                <a:spLocks noChangeShapeType="1"/>
              </p:cNvSpPr>
              <p:nvPr/>
            </p:nvSpPr>
            <p:spPr bwMode="auto">
              <a:xfrm flipV="1">
                <a:off x="7311016" y="1241485"/>
                <a:ext cx="121104" cy="1047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6" name="Line 113">
                <a:extLst>
                  <a:ext uri="{FF2B5EF4-FFF2-40B4-BE49-F238E27FC236}">
                    <a16:creationId xmlns:a16="http://schemas.microsoft.com/office/drawing/2014/main" id="{E4572EE2-DA15-4472-9D29-0A9CA3649FA9}"/>
                  </a:ext>
                </a:extLst>
              </p:cNvPr>
              <p:cNvSpPr>
                <a:spLocks noChangeShapeType="1"/>
              </p:cNvSpPr>
              <p:nvPr/>
            </p:nvSpPr>
            <p:spPr bwMode="auto">
              <a:xfrm>
                <a:off x="7311016" y="1245849"/>
                <a:ext cx="546" cy="1003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7" name="Line 114">
                <a:extLst>
                  <a:ext uri="{FF2B5EF4-FFF2-40B4-BE49-F238E27FC236}">
                    <a16:creationId xmlns:a16="http://schemas.microsoft.com/office/drawing/2014/main" id="{2E829ECB-C2DC-4D5C-9EF8-CA5C808CE9F2}"/>
                  </a:ext>
                </a:extLst>
              </p:cNvPr>
              <p:cNvSpPr>
                <a:spLocks noChangeShapeType="1"/>
              </p:cNvSpPr>
              <p:nvPr/>
            </p:nvSpPr>
            <p:spPr bwMode="auto">
              <a:xfrm flipV="1">
                <a:off x="6261991" y="1828460"/>
                <a:ext cx="14729"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8" name="Line 115">
                <a:extLst>
                  <a:ext uri="{FF2B5EF4-FFF2-40B4-BE49-F238E27FC236}">
                    <a16:creationId xmlns:a16="http://schemas.microsoft.com/office/drawing/2014/main" id="{80CC6158-40FD-4405-B461-78CCD64C4301}"/>
                  </a:ext>
                </a:extLst>
              </p:cNvPr>
              <p:cNvSpPr>
                <a:spLocks noChangeShapeType="1"/>
              </p:cNvSpPr>
              <p:nvPr/>
            </p:nvSpPr>
            <p:spPr bwMode="auto">
              <a:xfrm>
                <a:off x="6250535" y="1821368"/>
                <a:ext cx="26185"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79" name="Line 116">
                <a:extLst>
                  <a:ext uri="{FF2B5EF4-FFF2-40B4-BE49-F238E27FC236}">
                    <a16:creationId xmlns:a16="http://schemas.microsoft.com/office/drawing/2014/main" id="{EBFD83A6-3A60-42B5-8523-5D9461A2ADC2}"/>
                  </a:ext>
                </a:extLst>
              </p:cNvPr>
              <p:cNvSpPr>
                <a:spLocks noChangeShapeType="1"/>
              </p:cNvSpPr>
              <p:nvPr/>
            </p:nvSpPr>
            <p:spPr bwMode="auto">
              <a:xfrm>
                <a:off x="6273992" y="1830642"/>
                <a:ext cx="761539" cy="22257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0" name="Line 117">
                <a:extLst>
                  <a:ext uri="{FF2B5EF4-FFF2-40B4-BE49-F238E27FC236}">
                    <a16:creationId xmlns:a16="http://schemas.microsoft.com/office/drawing/2014/main" id="{48FDDB6A-D841-47B9-A060-7E10090CACD8}"/>
                  </a:ext>
                </a:extLst>
              </p:cNvPr>
              <p:cNvSpPr>
                <a:spLocks noChangeShapeType="1"/>
              </p:cNvSpPr>
              <p:nvPr/>
            </p:nvSpPr>
            <p:spPr bwMode="auto">
              <a:xfrm>
                <a:off x="6261445" y="1841552"/>
                <a:ext cx="546" cy="15001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1" name="Line 118">
                <a:extLst>
                  <a:ext uri="{FF2B5EF4-FFF2-40B4-BE49-F238E27FC236}">
                    <a16:creationId xmlns:a16="http://schemas.microsoft.com/office/drawing/2014/main" id="{98A82008-751D-47D1-ACB3-F1F3E09E511D}"/>
                  </a:ext>
                </a:extLst>
              </p:cNvPr>
              <p:cNvSpPr>
                <a:spLocks noChangeShapeType="1"/>
              </p:cNvSpPr>
              <p:nvPr/>
            </p:nvSpPr>
            <p:spPr bwMode="auto">
              <a:xfrm>
                <a:off x="6276720" y="1828460"/>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2" name="Line 119">
                <a:extLst>
                  <a:ext uri="{FF2B5EF4-FFF2-40B4-BE49-F238E27FC236}">
                    <a16:creationId xmlns:a16="http://schemas.microsoft.com/office/drawing/2014/main" id="{7AB9F1CD-501E-4A59-9888-CBB053E3A913}"/>
                  </a:ext>
                </a:extLst>
              </p:cNvPr>
              <p:cNvSpPr>
                <a:spLocks noChangeShapeType="1"/>
              </p:cNvSpPr>
              <p:nvPr/>
            </p:nvSpPr>
            <p:spPr bwMode="auto">
              <a:xfrm flipV="1">
                <a:off x="5975595" y="1746087"/>
                <a:ext cx="15274"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3" name="Line 120">
                <a:extLst>
                  <a:ext uri="{FF2B5EF4-FFF2-40B4-BE49-F238E27FC236}">
                    <a16:creationId xmlns:a16="http://schemas.microsoft.com/office/drawing/2014/main" id="{BD46786E-9A91-4221-BAC1-FFF267493A6D}"/>
                  </a:ext>
                </a:extLst>
              </p:cNvPr>
              <p:cNvSpPr>
                <a:spLocks noChangeShapeType="1"/>
              </p:cNvSpPr>
              <p:nvPr/>
            </p:nvSpPr>
            <p:spPr bwMode="auto">
              <a:xfrm>
                <a:off x="5990870" y="1746087"/>
                <a:ext cx="25639"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4" name="Line 121">
                <a:extLst>
                  <a:ext uri="{FF2B5EF4-FFF2-40B4-BE49-F238E27FC236}">
                    <a16:creationId xmlns:a16="http://schemas.microsoft.com/office/drawing/2014/main" id="{8FC2AE16-0101-4BC5-92A4-C901F8F2779E}"/>
                  </a:ext>
                </a:extLst>
              </p:cNvPr>
              <p:cNvSpPr>
                <a:spLocks noChangeShapeType="1"/>
              </p:cNvSpPr>
              <p:nvPr/>
            </p:nvSpPr>
            <p:spPr bwMode="auto">
              <a:xfrm>
                <a:off x="5975595" y="1759179"/>
                <a:ext cx="546" cy="15001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5" name="Line 122">
                <a:extLst>
                  <a:ext uri="{FF2B5EF4-FFF2-40B4-BE49-F238E27FC236}">
                    <a16:creationId xmlns:a16="http://schemas.microsoft.com/office/drawing/2014/main" id="{8D08E6B9-F22D-434E-BBFD-B98DD97F53E6}"/>
                  </a:ext>
                </a:extLst>
              </p:cNvPr>
              <p:cNvSpPr>
                <a:spLocks noChangeShapeType="1"/>
              </p:cNvSpPr>
              <p:nvPr/>
            </p:nvSpPr>
            <p:spPr bwMode="auto">
              <a:xfrm>
                <a:off x="5561549" y="1621709"/>
                <a:ext cx="25639"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6" name="Line 123">
                <a:extLst>
                  <a:ext uri="{FF2B5EF4-FFF2-40B4-BE49-F238E27FC236}">
                    <a16:creationId xmlns:a16="http://schemas.microsoft.com/office/drawing/2014/main" id="{45A7DD9E-7B24-4505-8246-8B667C5C6668}"/>
                  </a:ext>
                </a:extLst>
              </p:cNvPr>
              <p:cNvSpPr>
                <a:spLocks noChangeShapeType="1"/>
              </p:cNvSpPr>
              <p:nvPr/>
            </p:nvSpPr>
            <p:spPr bwMode="auto">
              <a:xfrm>
                <a:off x="5546275" y="1634801"/>
                <a:ext cx="545"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7" name="Line 124">
                <a:extLst>
                  <a:ext uri="{FF2B5EF4-FFF2-40B4-BE49-F238E27FC236}">
                    <a16:creationId xmlns:a16="http://schemas.microsoft.com/office/drawing/2014/main" id="{7F05EEBA-AF1B-450F-A177-81137E942E16}"/>
                  </a:ext>
                </a:extLst>
              </p:cNvPr>
              <p:cNvSpPr>
                <a:spLocks noChangeShapeType="1"/>
              </p:cNvSpPr>
              <p:nvPr/>
            </p:nvSpPr>
            <p:spPr bwMode="auto">
              <a:xfrm>
                <a:off x="5572460" y="1642439"/>
                <a:ext cx="545" cy="15001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8" name="Line 125">
                <a:extLst>
                  <a:ext uri="{FF2B5EF4-FFF2-40B4-BE49-F238E27FC236}">
                    <a16:creationId xmlns:a16="http://schemas.microsoft.com/office/drawing/2014/main" id="{36AC75A5-3C1C-4D4C-8C66-68213252D18C}"/>
                  </a:ext>
                </a:extLst>
              </p:cNvPr>
              <p:cNvSpPr>
                <a:spLocks noChangeShapeType="1"/>
              </p:cNvSpPr>
              <p:nvPr/>
            </p:nvSpPr>
            <p:spPr bwMode="auto">
              <a:xfrm flipV="1">
                <a:off x="5841399" y="1707355"/>
                <a:ext cx="14729"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89" name="Line 126">
                <a:extLst>
                  <a:ext uri="{FF2B5EF4-FFF2-40B4-BE49-F238E27FC236}">
                    <a16:creationId xmlns:a16="http://schemas.microsoft.com/office/drawing/2014/main" id="{64F2A74E-8FDB-41A7-9063-81D8B40C8AD0}"/>
                  </a:ext>
                </a:extLst>
              </p:cNvPr>
              <p:cNvSpPr>
                <a:spLocks noChangeShapeType="1"/>
              </p:cNvSpPr>
              <p:nvPr/>
            </p:nvSpPr>
            <p:spPr bwMode="auto">
              <a:xfrm flipV="1">
                <a:off x="5815214" y="1699718"/>
                <a:ext cx="14729"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0" name="Line 127">
                <a:extLst>
                  <a:ext uri="{FF2B5EF4-FFF2-40B4-BE49-F238E27FC236}">
                    <a16:creationId xmlns:a16="http://schemas.microsoft.com/office/drawing/2014/main" id="{E011B48F-75D2-4584-B663-6A981F5D0F0B}"/>
                  </a:ext>
                </a:extLst>
              </p:cNvPr>
              <p:cNvSpPr>
                <a:spLocks noChangeShapeType="1"/>
              </p:cNvSpPr>
              <p:nvPr/>
            </p:nvSpPr>
            <p:spPr bwMode="auto">
              <a:xfrm>
                <a:off x="5829943" y="1699718"/>
                <a:ext cx="26185"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1" name="Line 128">
                <a:extLst>
                  <a:ext uri="{FF2B5EF4-FFF2-40B4-BE49-F238E27FC236}">
                    <a16:creationId xmlns:a16="http://schemas.microsoft.com/office/drawing/2014/main" id="{4EEF1842-494C-4F60-A5CB-A1FFA44990B3}"/>
                  </a:ext>
                </a:extLst>
              </p:cNvPr>
              <p:cNvSpPr>
                <a:spLocks noChangeShapeType="1"/>
              </p:cNvSpPr>
              <p:nvPr/>
            </p:nvSpPr>
            <p:spPr bwMode="auto">
              <a:xfrm>
                <a:off x="5815214" y="1712810"/>
                <a:ext cx="546" cy="15001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2" name="Line 129">
                <a:extLst>
                  <a:ext uri="{FF2B5EF4-FFF2-40B4-BE49-F238E27FC236}">
                    <a16:creationId xmlns:a16="http://schemas.microsoft.com/office/drawing/2014/main" id="{63BD826B-8E34-4410-AF24-4174E58FF5E6}"/>
                  </a:ext>
                </a:extLst>
              </p:cNvPr>
              <p:cNvSpPr>
                <a:spLocks noChangeShapeType="1"/>
              </p:cNvSpPr>
              <p:nvPr/>
            </p:nvSpPr>
            <p:spPr bwMode="auto">
              <a:xfrm>
                <a:off x="5840853" y="1720448"/>
                <a:ext cx="545" cy="15001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3" name="Line 130">
                <a:extLst>
                  <a:ext uri="{FF2B5EF4-FFF2-40B4-BE49-F238E27FC236}">
                    <a16:creationId xmlns:a16="http://schemas.microsoft.com/office/drawing/2014/main" id="{E73A29CE-D8A9-490F-A43B-8B8B39D5B0C3}"/>
                  </a:ext>
                </a:extLst>
              </p:cNvPr>
              <p:cNvSpPr>
                <a:spLocks noChangeShapeType="1"/>
              </p:cNvSpPr>
              <p:nvPr/>
            </p:nvSpPr>
            <p:spPr bwMode="auto">
              <a:xfrm>
                <a:off x="6001235" y="1766816"/>
                <a:ext cx="545" cy="15001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4" name="Line 131">
                <a:extLst>
                  <a:ext uri="{FF2B5EF4-FFF2-40B4-BE49-F238E27FC236}">
                    <a16:creationId xmlns:a16="http://schemas.microsoft.com/office/drawing/2014/main" id="{4DB8CA2B-69FA-4ED7-B717-93042900D8CC}"/>
                  </a:ext>
                </a:extLst>
              </p:cNvPr>
              <p:cNvSpPr>
                <a:spLocks noChangeShapeType="1"/>
              </p:cNvSpPr>
              <p:nvPr/>
            </p:nvSpPr>
            <p:spPr bwMode="auto">
              <a:xfrm>
                <a:off x="6235806" y="1833915"/>
                <a:ext cx="545"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5" name="Line 132">
                <a:extLst>
                  <a:ext uri="{FF2B5EF4-FFF2-40B4-BE49-F238E27FC236}">
                    <a16:creationId xmlns:a16="http://schemas.microsoft.com/office/drawing/2014/main" id="{8B3DC59C-DE75-4A73-9C0A-E1C1E18C2AF3}"/>
                  </a:ext>
                </a:extLst>
              </p:cNvPr>
              <p:cNvSpPr>
                <a:spLocks noChangeShapeType="1"/>
              </p:cNvSpPr>
              <p:nvPr/>
            </p:nvSpPr>
            <p:spPr bwMode="auto">
              <a:xfrm flipV="1">
                <a:off x="6139250" y="1758088"/>
                <a:ext cx="320218" cy="4309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6" name="Line 133">
                <a:extLst>
                  <a:ext uri="{FF2B5EF4-FFF2-40B4-BE49-F238E27FC236}">
                    <a16:creationId xmlns:a16="http://schemas.microsoft.com/office/drawing/2014/main" id="{5034AB89-FC38-4939-8A9D-C780021ABD46}"/>
                  </a:ext>
                </a:extLst>
              </p:cNvPr>
              <p:cNvSpPr>
                <a:spLocks noChangeShapeType="1"/>
              </p:cNvSpPr>
              <p:nvPr/>
            </p:nvSpPr>
            <p:spPr bwMode="auto">
              <a:xfrm flipV="1">
                <a:off x="6188346" y="1775544"/>
                <a:ext cx="297306" cy="3982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7" name="Line 134">
                <a:extLst>
                  <a:ext uri="{FF2B5EF4-FFF2-40B4-BE49-F238E27FC236}">
                    <a16:creationId xmlns:a16="http://schemas.microsoft.com/office/drawing/2014/main" id="{7857F07F-26C5-4F18-AD1F-F5E3C4B123EA}"/>
                  </a:ext>
                </a:extLst>
              </p:cNvPr>
              <p:cNvSpPr>
                <a:spLocks noChangeShapeType="1"/>
              </p:cNvSpPr>
              <p:nvPr/>
            </p:nvSpPr>
            <p:spPr bwMode="auto">
              <a:xfrm flipV="1">
                <a:off x="6266355" y="1800093"/>
                <a:ext cx="190930" cy="2509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8" name="Line 135">
                <a:extLst>
                  <a:ext uri="{FF2B5EF4-FFF2-40B4-BE49-F238E27FC236}">
                    <a16:creationId xmlns:a16="http://schemas.microsoft.com/office/drawing/2014/main" id="{1809A381-E634-43DB-A44B-83BB53EB9223}"/>
                  </a:ext>
                </a:extLst>
              </p:cNvPr>
              <p:cNvSpPr>
                <a:spLocks noChangeShapeType="1"/>
              </p:cNvSpPr>
              <p:nvPr/>
            </p:nvSpPr>
            <p:spPr bwMode="auto">
              <a:xfrm flipV="1">
                <a:off x="6308360" y="1824641"/>
                <a:ext cx="120559"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99" name="Line 136">
                <a:extLst>
                  <a:ext uri="{FF2B5EF4-FFF2-40B4-BE49-F238E27FC236}">
                    <a16:creationId xmlns:a16="http://schemas.microsoft.com/office/drawing/2014/main" id="{F2EEF6F4-CD55-4DEC-9033-AD27FC905FB4}"/>
                  </a:ext>
                </a:extLst>
              </p:cNvPr>
              <p:cNvSpPr>
                <a:spLocks noChangeShapeType="1"/>
              </p:cNvSpPr>
              <p:nvPr/>
            </p:nvSpPr>
            <p:spPr bwMode="auto">
              <a:xfrm>
                <a:off x="6198711" y="1723721"/>
                <a:ext cx="51824" cy="976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0" name="Line 137">
                <a:extLst>
                  <a:ext uri="{FF2B5EF4-FFF2-40B4-BE49-F238E27FC236}">
                    <a16:creationId xmlns:a16="http://schemas.microsoft.com/office/drawing/2014/main" id="{B28BFF23-529D-4AE0-A533-30B1AFF71D3C}"/>
                  </a:ext>
                </a:extLst>
              </p:cNvPr>
              <p:cNvSpPr>
                <a:spLocks noChangeShapeType="1"/>
              </p:cNvSpPr>
              <p:nvPr/>
            </p:nvSpPr>
            <p:spPr bwMode="auto">
              <a:xfrm>
                <a:off x="6227078" y="1699172"/>
                <a:ext cx="74735" cy="13965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1" name="Line 138">
                <a:extLst>
                  <a:ext uri="{FF2B5EF4-FFF2-40B4-BE49-F238E27FC236}">
                    <a16:creationId xmlns:a16="http://schemas.microsoft.com/office/drawing/2014/main" id="{A2364315-16B3-47F2-9692-3D3B749DF403}"/>
                  </a:ext>
                </a:extLst>
              </p:cNvPr>
              <p:cNvSpPr>
                <a:spLocks noChangeShapeType="1"/>
              </p:cNvSpPr>
              <p:nvPr/>
            </p:nvSpPr>
            <p:spPr bwMode="auto">
              <a:xfrm>
                <a:off x="6270719" y="1704082"/>
                <a:ext cx="80191" cy="14892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2" name="Line 139">
                <a:extLst>
                  <a:ext uri="{FF2B5EF4-FFF2-40B4-BE49-F238E27FC236}">
                    <a16:creationId xmlns:a16="http://schemas.microsoft.com/office/drawing/2014/main" id="{FEE13EC5-B5D0-48DD-B606-61AE5E9AEEAD}"/>
                  </a:ext>
                </a:extLst>
              </p:cNvPr>
              <p:cNvSpPr>
                <a:spLocks noChangeShapeType="1"/>
              </p:cNvSpPr>
              <p:nvPr/>
            </p:nvSpPr>
            <p:spPr bwMode="auto">
              <a:xfrm flipV="1">
                <a:off x="6384732" y="1768453"/>
                <a:ext cx="109103" cy="943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3" name="Line 140">
                <a:extLst>
                  <a:ext uri="{FF2B5EF4-FFF2-40B4-BE49-F238E27FC236}">
                    <a16:creationId xmlns:a16="http://schemas.microsoft.com/office/drawing/2014/main" id="{B2A4A511-2977-45CF-9F32-9ED1F538AE70}"/>
                  </a:ext>
                </a:extLst>
              </p:cNvPr>
              <p:cNvSpPr>
                <a:spLocks noChangeShapeType="1"/>
              </p:cNvSpPr>
              <p:nvPr/>
            </p:nvSpPr>
            <p:spPr bwMode="auto">
              <a:xfrm flipV="1">
                <a:off x="6235806" y="1821368"/>
                <a:ext cx="14729"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4" name="Line 141">
                <a:extLst>
                  <a:ext uri="{FF2B5EF4-FFF2-40B4-BE49-F238E27FC236}">
                    <a16:creationId xmlns:a16="http://schemas.microsoft.com/office/drawing/2014/main" id="{530FE1B2-29D2-4D9A-9131-9020C7451A9C}"/>
                  </a:ext>
                </a:extLst>
              </p:cNvPr>
              <p:cNvSpPr>
                <a:spLocks noChangeShapeType="1"/>
              </p:cNvSpPr>
              <p:nvPr/>
            </p:nvSpPr>
            <p:spPr bwMode="auto">
              <a:xfrm>
                <a:off x="6170344" y="1748269"/>
                <a:ext cx="38731" cy="7309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5" name="Line 142">
                <a:extLst>
                  <a:ext uri="{FF2B5EF4-FFF2-40B4-BE49-F238E27FC236}">
                    <a16:creationId xmlns:a16="http://schemas.microsoft.com/office/drawing/2014/main" id="{208649A1-0347-4C82-9038-79EE6A5A1628}"/>
                  </a:ext>
                </a:extLst>
              </p:cNvPr>
              <p:cNvSpPr>
                <a:spLocks noChangeShapeType="1"/>
              </p:cNvSpPr>
              <p:nvPr/>
            </p:nvSpPr>
            <p:spPr bwMode="auto">
              <a:xfrm>
                <a:off x="6199802" y="1823550"/>
                <a:ext cx="545"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6" name="Line 143">
                <a:extLst>
                  <a:ext uri="{FF2B5EF4-FFF2-40B4-BE49-F238E27FC236}">
                    <a16:creationId xmlns:a16="http://schemas.microsoft.com/office/drawing/2014/main" id="{772041D2-4D9F-42BA-8499-1E59D27C35B5}"/>
                  </a:ext>
                </a:extLst>
              </p:cNvPr>
              <p:cNvSpPr>
                <a:spLocks noChangeShapeType="1"/>
              </p:cNvSpPr>
              <p:nvPr/>
            </p:nvSpPr>
            <p:spPr bwMode="auto">
              <a:xfrm flipV="1">
                <a:off x="6199802" y="1819731"/>
                <a:ext cx="4364"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7" name="Line 144">
                <a:extLst>
                  <a:ext uri="{FF2B5EF4-FFF2-40B4-BE49-F238E27FC236}">
                    <a16:creationId xmlns:a16="http://schemas.microsoft.com/office/drawing/2014/main" id="{FA3EE8B8-CFAE-4946-A57F-780E02FEC098}"/>
                  </a:ext>
                </a:extLst>
              </p:cNvPr>
              <p:cNvSpPr>
                <a:spLocks noChangeShapeType="1"/>
              </p:cNvSpPr>
              <p:nvPr/>
            </p:nvSpPr>
            <p:spPr bwMode="auto">
              <a:xfrm flipV="1">
                <a:off x="6001235" y="1753178"/>
                <a:ext cx="15274"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8" name="Line 145">
                <a:extLst>
                  <a:ext uri="{FF2B5EF4-FFF2-40B4-BE49-F238E27FC236}">
                    <a16:creationId xmlns:a16="http://schemas.microsoft.com/office/drawing/2014/main" id="{368194C7-B327-4638-94C0-5E5CBCC01547}"/>
                  </a:ext>
                </a:extLst>
              </p:cNvPr>
              <p:cNvSpPr>
                <a:spLocks noChangeShapeType="1"/>
              </p:cNvSpPr>
              <p:nvPr/>
            </p:nvSpPr>
            <p:spPr bwMode="auto">
              <a:xfrm flipV="1">
                <a:off x="6037784" y="1772817"/>
                <a:ext cx="4364"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09" name="Line 146">
                <a:extLst>
                  <a:ext uri="{FF2B5EF4-FFF2-40B4-BE49-F238E27FC236}">
                    <a16:creationId xmlns:a16="http://schemas.microsoft.com/office/drawing/2014/main" id="{D215D44F-AB81-4E23-B63F-1ACFFF937573}"/>
                  </a:ext>
                </a:extLst>
              </p:cNvPr>
              <p:cNvSpPr>
                <a:spLocks noChangeShapeType="1"/>
              </p:cNvSpPr>
              <p:nvPr/>
            </p:nvSpPr>
            <p:spPr bwMode="auto">
              <a:xfrm>
                <a:off x="6016509" y="1753178"/>
                <a:ext cx="545"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0" name="Line 147">
                <a:extLst>
                  <a:ext uri="{FF2B5EF4-FFF2-40B4-BE49-F238E27FC236}">
                    <a16:creationId xmlns:a16="http://schemas.microsoft.com/office/drawing/2014/main" id="{4DC25FE9-3B24-4BAF-B85A-B2BDB338A9C3}"/>
                  </a:ext>
                </a:extLst>
              </p:cNvPr>
              <p:cNvSpPr>
                <a:spLocks noChangeShapeType="1"/>
              </p:cNvSpPr>
              <p:nvPr/>
            </p:nvSpPr>
            <p:spPr bwMode="auto">
              <a:xfrm flipV="1">
                <a:off x="6116338" y="1693172"/>
                <a:ext cx="117286" cy="10146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1" name="Line 148">
                <a:extLst>
                  <a:ext uri="{FF2B5EF4-FFF2-40B4-BE49-F238E27FC236}">
                    <a16:creationId xmlns:a16="http://schemas.microsoft.com/office/drawing/2014/main" id="{08998504-D429-4C7E-AADF-0A849886ACFD}"/>
                  </a:ext>
                </a:extLst>
              </p:cNvPr>
              <p:cNvSpPr>
                <a:spLocks noChangeShapeType="1"/>
              </p:cNvSpPr>
              <p:nvPr/>
            </p:nvSpPr>
            <p:spPr bwMode="auto">
              <a:xfrm>
                <a:off x="5693564" y="1677352"/>
                <a:ext cx="545" cy="13037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2" name="Line 149">
                <a:extLst>
                  <a:ext uri="{FF2B5EF4-FFF2-40B4-BE49-F238E27FC236}">
                    <a16:creationId xmlns:a16="http://schemas.microsoft.com/office/drawing/2014/main" id="{313BA007-C2BF-475B-B4B4-93D565321C91}"/>
                  </a:ext>
                </a:extLst>
              </p:cNvPr>
              <p:cNvSpPr>
                <a:spLocks noChangeShapeType="1"/>
              </p:cNvSpPr>
              <p:nvPr/>
            </p:nvSpPr>
            <p:spPr bwMode="auto">
              <a:xfrm>
                <a:off x="6118520" y="1800638"/>
                <a:ext cx="546" cy="12983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3" name="Line 150">
                <a:extLst>
                  <a:ext uri="{FF2B5EF4-FFF2-40B4-BE49-F238E27FC236}">
                    <a16:creationId xmlns:a16="http://schemas.microsoft.com/office/drawing/2014/main" id="{1FF749E1-B19E-4816-9A03-DFF2768A9164}"/>
                  </a:ext>
                </a:extLst>
              </p:cNvPr>
              <p:cNvSpPr>
                <a:spLocks noChangeShapeType="1"/>
              </p:cNvSpPr>
              <p:nvPr/>
            </p:nvSpPr>
            <p:spPr bwMode="auto">
              <a:xfrm>
                <a:off x="5546275" y="1634801"/>
                <a:ext cx="1486529" cy="4293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4" name="Line 151">
                <a:extLst>
                  <a:ext uri="{FF2B5EF4-FFF2-40B4-BE49-F238E27FC236}">
                    <a16:creationId xmlns:a16="http://schemas.microsoft.com/office/drawing/2014/main" id="{F4C5E143-6EED-49CB-A6BD-B00F4FC45E16}"/>
                  </a:ext>
                </a:extLst>
              </p:cNvPr>
              <p:cNvSpPr>
                <a:spLocks noChangeShapeType="1"/>
              </p:cNvSpPr>
              <p:nvPr/>
            </p:nvSpPr>
            <p:spPr bwMode="auto">
              <a:xfrm flipV="1">
                <a:off x="6118520" y="1796274"/>
                <a:ext cx="4364"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5" name="Line 152">
                <a:extLst>
                  <a:ext uri="{FF2B5EF4-FFF2-40B4-BE49-F238E27FC236}">
                    <a16:creationId xmlns:a16="http://schemas.microsoft.com/office/drawing/2014/main" id="{3BFE3185-4106-4519-BC2F-7857B01932E0}"/>
                  </a:ext>
                </a:extLst>
              </p:cNvPr>
              <p:cNvSpPr>
                <a:spLocks noChangeShapeType="1"/>
              </p:cNvSpPr>
              <p:nvPr/>
            </p:nvSpPr>
            <p:spPr bwMode="auto">
              <a:xfrm>
                <a:off x="6037784" y="1907014"/>
                <a:ext cx="162018" cy="4691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6" name="Line 153">
                <a:extLst>
                  <a:ext uri="{FF2B5EF4-FFF2-40B4-BE49-F238E27FC236}">
                    <a16:creationId xmlns:a16="http://schemas.microsoft.com/office/drawing/2014/main" id="{0CE6B1B4-70D3-45D9-B29E-13994372C4F0}"/>
                  </a:ext>
                </a:extLst>
              </p:cNvPr>
              <p:cNvSpPr>
                <a:spLocks noChangeShapeType="1"/>
              </p:cNvSpPr>
              <p:nvPr/>
            </p:nvSpPr>
            <p:spPr bwMode="auto">
              <a:xfrm flipV="1">
                <a:off x="5967413" y="1557338"/>
                <a:ext cx="211660" cy="1838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7" name="Line 154">
                <a:extLst>
                  <a:ext uri="{FF2B5EF4-FFF2-40B4-BE49-F238E27FC236}">
                    <a16:creationId xmlns:a16="http://schemas.microsoft.com/office/drawing/2014/main" id="{7535EB7E-3F36-4F83-AE37-5847E1AFBB6E}"/>
                  </a:ext>
                </a:extLst>
              </p:cNvPr>
              <p:cNvSpPr>
                <a:spLocks noChangeShapeType="1"/>
              </p:cNvSpPr>
              <p:nvPr/>
            </p:nvSpPr>
            <p:spPr bwMode="auto">
              <a:xfrm>
                <a:off x="6006144" y="1762452"/>
                <a:ext cx="234026" cy="6764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8" name="Line 155">
                <a:extLst>
                  <a:ext uri="{FF2B5EF4-FFF2-40B4-BE49-F238E27FC236}">
                    <a16:creationId xmlns:a16="http://schemas.microsoft.com/office/drawing/2014/main" id="{A561E79A-C919-43F8-9A72-AF048AFCDEDF}"/>
                  </a:ext>
                </a:extLst>
              </p:cNvPr>
              <p:cNvSpPr>
                <a:spLocks noChangeShapeType="1"/>
              </p:cNvSpPr>
              <p:nvPr/>
            </p:nvSpPr>
            <p:spPr bwMode="auto">
              <a:xfrm>
                <a:off x="5855037" y="1707901"/>
                <a:ext cx="134197" cy="3927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19" name="Line 156">
                <a:extLst>
                  <a:ext uri="{FF2B5EF4-FFF2-40B4-BE49-F238E27FC236}">
                    <a16:creationId xmlns:a16="http://schemas.microsoft.com/office/drawing/2014/main" id="{036C3A59-08D4-4C9C-8B34-A8D2FACAD220}"/>
                  </a:ext>
                </a:extLst>
              </p:cNvPr>
              <p:cNvSpPr>
                <a:spLocks noChangeShapeType="1"/>
              </p:cNvSpPr>
              <p:nvPr/>
            </p:nvSpPr>
            <p:spPr bwMode="auto">
              <a:xfrm>
                <a:off x="5856128" y="1707355"/>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0" name="Line 157">
                <a:extLst>
                  <a:ext uri="{FF2B5EF4-FFF2-40B4-BE49-F238E27FC236}">
                    <a16:creationId xmlns:a16="http://schemas.microsoft.com/office/drawing/2014/main" id="{5A88F0BE-01FA-4206-8BFD-608E7B84F3DC}"/>
                  </a:ext>
                </a:extLst>
              </p:cNvPr>
              <p:cNvSpPr>
                <a:spLocks noChangeShapeType="1"/>
              </p:cNvSpPr>
              <p:nvPr/>
            </p:nvSpPr>
            <p:spPr bwMode="auto">
              <a:xfrm>
                <a:off x="5800485" y="1708446"/>
                <a:ext cx="545"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1" name="Line 158">
                <a:extLst>
                  <a:ext uri="{FF2B5EF4-FFF2-40B4-BE49-F238E27FC236}">
                    <a16:creationId xmlns:a16="http://schemas.microsoft.com/office/drawing/2014/main" id="{75315ED0-88AD-422C-BCB3-2E4AAC4FD5EF}"/>
                  </a:ext>
                </a:extLst>
              </p:cNvPr>
              <p:cNvSpPr>
                <a:spLocks noChangeShapeType="1"/>
              </p:cNvSpPr>
              <p:nvPr/>
            </p:nvSpPr>
            <p:spPr bwMode="auto">
              <a:xfrm flipV="1">
                <a:off x="5800485" y="1704627"/>
                <a:ext cx="4364"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2" name="Line 159">
                <a:extLst>
                  <a:ext uri="{FF2B5EF4-FFF2-40B4-BE49-F238E27FC236}">
                    <a16:creationId xmlns:a16="http://schemas.microsoft.com/office/drawing/2014/main" id="{401E5E67-391A-4834-8270-FEC7C1B26FD8}"/>
                  </a:ext>
                </a:extLst>
              </p:cNvPr>
              <p:cNvSpPr>
                <a:spLocks noChangeShapeType="1"/>
              </p:cNvSpPr>
              <p:nvPr/>
            </p:nvSpPr>
            <p:spPr bwMode="auto">
              <a:xfrm>
                <a:off x="5586643" y="1776635"/>
                <a:ext cx="213842" cy="6218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3" name="Line 160">
                <a:extLst>
                  <a:ext uri="{FF2B5EF4-FFF2-40B4-BE49-F238E27FC236}">
                    <a16:creationId xmlns:a16="http://schemas.microsoft.com/office/drawing/2014/main" id="{AC3AEE63-4468-4C79-BB13-3A59DCC757D3}"/>
                  </a:ext>
                </a:extLst>
              </p:cNvPr>
              <p:cNvSpPr>
                <a:spLocks noChangeShapeType="1"/>
              </p:cNvSpPr>
              <p:nvPr/>
            </p:nvSpPr>
            <p:spPr bwMode="auto">
              <a:xfrm flipV="1">
                <a:off x="5586643" y="1642984"/>
                <a:ext cx="4364"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4" name="Line 161">
                <a:extLst>
                  <a:ext uri="{FF2B5EF4-FFF2-40B4-BE49-F238E27FC236}">
                    <a16:creationId xmlns:a16="http://schemas.microsoft.com/office/drawing/2014/main" id="{2C8D7341-A4DC-4E38-9A88-C4852DB19DFD}"/>
                  </a:ext>
                </a:extLst>
              </p:cNvPr>
              <p:cNvSpPr>
                <a:spLocks noChangeShapeType="1"/>
              </p:cNvSpPr>
              <p:nvPr/>
            </p:nvSpPr>
            <p:spPr bwMode="auto">
              <a:xfrm>
                <a:off x="5587188" y="1629892"/>
                <a:ext cx="546"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5" name="Line 162">
                <a:extLst>
                  <a:ext uri="{FF2B5EF4-FFF2-40B4-BE49-F238E27FC236}">
                    <a16:creationId xmlns:a16="http://schemas.microsoft.com/office/drawing/2014/main" id="{827B750E-3DC5-43D0-8540-064E75CF0F9A}"/>
                  </a:ext>
                </a:extLst>
              </p:cNvPr>
              <p:cNvSpPr>
                <a:spLocks noChangeShapeType="1"/>
              </p:cNvSpPr>
              <p:nvPr/>
            </p:nvSpPr>
            <p:spPr bwMode="auto">
              <a:xfrm>
                <a:off x="5576824" y="1638620"/>
                <a:ext cx="242754" cy="7037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6" name="Line 163">
                <a:extLst>
                  <a:ext uri="{FF2B5EF4-FFF2-40B4-BE49-F238E27FC236}">
                    <a16:creationId xmlns:a16="http://schemas.microsoft.com/office/drawing/2014/main" id="{F6D336D6-7245-4896-ADE9-9A7124FE4F8A}"/>
                  </a:ext>
                </a:extLst>
              </p:cNvPr>
              <p:cNvSpPr>
                <a:spLocks noChangeShapeType="1"/>
              </p:cNvSpPr>
              <p:nvPr/>
            </p:nvSpPr>
            <p:spPr bwMode="auto">
              <a:xfrm flipV="1">
                <a:off x="5572460" y="1629892"/>
                <a:ext cx="14729"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7" name="Line 164">
                <a:extLst>
                  <a:ext uri="{FF2B5EF4-FFF2-40B4-BE49-F238E27FC236}">
                    <a16:creationId xmlns:a16="http://schemas.microsoft.com/office/drawing/2014/main" id="{CCF3C3CD-1D2D-46B6-8DEA-992C1C89B55E}"/>
                  </a:ext>
                </a:extLst>
              </p:cNvPr>
              <p:cNvSpPr>
                <a:spLocks noChangeShapeType="1"/>
              </p:cNvSpPr>
              <p:nvPr/>
            </p:nvSpPr>
            <p:spPr bwMode="auto">
              <a:xfrm flipV="1">
                <a:off x="5693564" y="1673533"/>
                <a:ext cx="4364"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8" name="Line 165">
                <a:extLst>
                  <a:ext uri="{FF2B5EF4-FFF2-40B4-BE49-F238E27FC236}">
                    <a16:creationId xmlns:a16="http://schemas.microsoft.com/office/drawing/2014/main" id="{FFCEA525-6378-40DD-9576-36CD11D5BB7F}"/>
                  </a:ext>
                </a:extLst>
              </p:cNvPr>
              <p:cNvSpPr>
                <a:spLocks noChangeShapeType="1"/>
              </p:cNvSpPr>
              <p:nvPr/>
            </p:nvSpPr>
            <p:spPr bwMode="auto">
              <a:xfrm>
                <a:off x="5586643" y="1646803"/>
                <a:ext cx="545" cy="15001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29" name="Line 166">
                <a:extLst>
                  <a:ext uri="{FF2B5EF4-FFF2-40B4-BE49-F238E27FC236}">
                    <a16:creationId xmlns:a16="http://schemas.microsoft.com/office/drawing/2014/main" id="{71B2285D-68F0-4521-83E7-6B2E136F2241}"/>
                  </a:ext>
                </a:extLst>
              </p:cNvPr>
              <p:cNvSpPr>
                <a:spLocks noChangeShapeType="1"/>
              </p:cNvSpPr>
              <p:nvPr/>
            </p:nvSpPr>
            <p:spPr bwMode="auto">
              <a:xfrm>
                <a:off x="6037784" y="1776635"/>
                <a:ext cx="546" cy="15056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0" name="Line 167">
                <a:extLst>
                  <a:ext uri="{FF2B5EF4-FFF2-40B4-BE49-F238E27FC236}">
                    <a16:creationId xmlns:a16="http://schemas.microsoft.com/office/drawing/2014/main" id="{DD9925E0-55B4-4D72-862D-7FF7825535F6}"/>
                  </a:ext>
                </a:extLst>
              </p:cNvPr>
              <p:cNvSpPr>
                <a:spLocks noChangeShapeType="1"/>
              </p:cNvSpPr>
              <p:nvPr/>
            </p:nvSpPr>
            <p:spPr bwMode="auto">
              <a:xfrm>
                <a:off x="6049785" y="1910832"/>
                <a:ext cx="13092" cy="2345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1" name="Line 168">
                <a:extLst>
                  <a:ext uri="{FF2B5EF4-FFF2-40B4-BE49-F238E27FC236}">
                    <a16:creationId xmlns:a16="http://schemas.microsoft.com/office/drawing/2014/main" id="{343E7AE2-27A0-4515-B306-0545199F282D}"/>
                  </a:ext>
                </a:extLst>
              </p:cNvPr>
              <p:cNvSpPr>
                <a:spLocks noChangeShapeType="1"/>
              </p:cNvSpPr>
              <p:nvPr/>
            </p:nvSpPr>
            <p:spPr bwMode="auto">
              <a:xfrm flipV="1">
                <a:off x="6037784" y="1914651"/>
                <a:ext cx="26730"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2" name="Line 169">
                <a:extLst>
                  <a:ext uri="{FF2B5EF4-FFF2-40B4-BE49-F238E27FC236}">
                    <a16:creationId xmlns:a16="http://schemas.microsoft.com/office/drawing/2014/main" id="{19139D10-C91F-45C0-A1D2-C72CCD3E1E4D}"/>
                  </a:ext>
                </a:extLst>
              </p:cNvPr>
              <p:cNvSpPr>
                <a:spLocks noChangeShapeType="1"/>
              </p:cNvSpPr>
              <p:nvPr/>
            </p:nvSpPr>
            <p:spPr bwMode="auto">
              <a:xfrm>
                <a:off x="6098882" y="1924470"/>
                <a:ext cx="13092" cy="2400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3" name="Line 170">
                <a:extLst>
                  <a:ext uri="{FF2B5EF4-FFF2-40B4-BE49-F238E27FC236}">
                    <a16:creationId xmlns:a16="http://schemas.microsoft.com/office/drawing/2014/main" id="{A4B35D49-5C4F-41B7-BC0C-F9BEEED9BE06}"/>
                  </a:ext>
                </a:extLst>
              </p:cNvPr>
              <p:cNvSpPr>
                <a:spLocks noChangeShapeType="1"/>
              </p:cNvSpPr>
              <p:nvPr/>
            </p:nvSpPr>
            <p:spPr bwMode="auto">
              <a:xfrm flipV="1">
                <a:off x="6066151" y="1928834"/>
                <a:ext cx="47460"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4" name="Line 171">
                <a:extLst>
                  <a:ext uri="{FF2B5EF4-FFF2-40B4-BE49-F238E27FC236}">
                    <a16:creationId xmlns:a16="http://schemas.microsoft.com/office/drawing/2014/main" id="{B300BCF5-CE38-4B5F-9B21-3C59F7CD298C}"/>
                  </a:ext>
                </a:extLst>
              </p:cNvPr>
              <p:cNvSpPr>
                <a:spLocks noChangeShapeType="1"/>
              </p:cNvSpPr>
              <p:nvPr/>
            </p:nvSpPr>
            <p:spPr bwMode="auto">
              <a:xfrm flipV="1">
                <a:off x="6115793" y="1943018"/>
                <a:ext cx="46914"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5" name="Line 172">
                <a:extLst>
                  <a:ext uri="{FF2B5EF4-FFF2-40B4-BE49-F238E27FC236}">
                    <a16:creationId xmlns:a16="http://schemas.microsoft.com/office/drawing/2014/main" id="{BD00822F-7458-4C78-A172-91DFBC595E22}"/>
                  </a:ext>
                </a:extLst>
              </p:cNvPr>
              <p:cNvSpPr>
                <a:spLocks noChangeShapeType="1"/>
              </p:cNvSpPr>
              <p:nvPr/>
            </p:nvSpPr>
            <p:spPr bwMode="auto">
              <a:xfrm>
                <a:off x="6197074" y="1953382"/>
                <a:ext cx="2728"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6" name="Line 173">
                <a:extLst>
                  <a:ext uri="{FF2B5EF4-FFF2-40B4-BE49-F238E27FC236}">
                    <a16:creationId xmlns:a16="http://schemas.microsoft.com/office/drawing/2014/main" id="{D8E53805-7498-498E-AB3E-FC8B6350FFBE}"/>
                  </a:ext>
                </a:extLst>
              </p:cNvPr>
              <p:cNvSpPr>
                <a:spLocks noChangeShapeType="1"/>
              </p:cNvSpPr>
              <p:nvPr/>
            </p:nvSpPr>
            <p:spPr bwMode="auto">
              <a:xfrm flipV="1">
                <a:off x="6164344" y="1958837"/>
                <a:ext cx="35459"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7" name="Line 174">
                <a:extLst>
                  <a:ext uri="{FF2B5EF4-FFF2-40B4-BE49-F238E27FC236}">
                    <a16:creationId xmlns:a16="http://schemas.microsoft.com/office/drawing/2014/main" id="{5981CD61-9089-4E5F-92B0-F5420F5E4375}"/>
                  </a:ext>
                </a:extLst>
              </p:cNvPr>
              <p:cNvSpPr>
                <a:spLocks noChangeShapeType="1"/>
              </p:cNvSpPr>
              <p:nvPr/>
            </p:nvSpPr>
            <p:spPr bwMode="auto">
              <a:xfrm>
                <a:off x="6147978" y="1939199"/>
                <a:ext cx="12547" cy="2345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8" name="Line 175">
                <a:extLst>
                  <a:ext uri="{FF2B5EF4-FFF2-40B4-BE49-F238E27FC236}">
                    <a16:creationId xmlns:a16="http://schemas.microsoft.com/office/drawing/2014/main" id="{1AD12455-B741-4BDB-93B3-321BCBE33712}"/>
                  </a:ext>
                </a:extLst>
              </p:cNvPr>
              <p:cNvSpPr>
                <a:spLocks noChangeShapeType="1"/>
              </p:cNvSpPr>
              <p:nvPr/>
            </p:nvSpPr>
            <p:spPr bwMode="auto">
              <a:xfrm>
                <a:off x="5546275" y="1785364"/>
                <a:ext cx="1486529" cy="4293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39" name="Line 176">
                <a:extLst>
                  <a:ext uri="{FF2B5EF4-FFF2-40B4-BE49-F238E27FC236}">
                    <a16:creationId xmlns:a16="http://schemas.microsoft.com/office/drawing/2014/main" id="{C10DC108-DB38-4BD5-A596-C96D46016832}"/>
                  </a:ext>
                </a:extLst>
              </p:cNvPr>
              <p:cNvSpPr>
                <a:spLocks noChangeShapeType="1"/>
              </p:cNvSpPr>
              <p:nvPr/>
            </p:nvSpPr>
            <p:spPr bwMode="auto">
              <a:xfrm flipV="1">
                <a:off x="7108630" y="939270"/>
                <a:ext cx="342584" cy="29676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0" name="Line 177">
                <a:extLst>
                  <a:ext uri="{FF2B5EF4-FFF2-40B4-BE49-F238E27FC236}">
                    <a16:creationId xmlns:a16="http://schemas.microsoft.com/office/drawing/2014/main" id="{2A92D04B-F21E-4DEA-A6CC-03291682C1CF}"/>
                  </a:ext>
                </a:extLst>
              </p:cNvPr>
              <p:cNvSpPr>
                <a:spLocks noChangeShapeType="1"/>
              </p:cNvSpPr>
              <p:nvPr/>
            </p:nvSpPr>
            <p:spPr bwMode="auto">
              <a:xfrm>
                <a:off x="6596937" y="692697"/>
                <a:ext cx="854277" cy="2465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1" name="Line 178">
                <a:extLst>
                  <a:ext uri="{FF2B5EF4-FFF2-40B4-BE49-F238E27FC236}">
                    <a16:creationId xmlns:a16="http://schemas.microsoft.com/office/drawing/2014/main" id="{028A915C-025E-457A-9C1C-EFC5AD19C504}"/>
                  </a:ext>
                </a:extLst>
              </p:cNvPr>
              <p:cNvSpPr>
                <a:spLocks noChangeShapeType="1"/>
              </p:cNvSpPr>
              <p:nvPr/>
            </p:nvSpPr>
            <p:spPr bwMode="auto">
              <a:xfrm flipV="1">
                <a:off x="7114086" y="936542"/>
                <a:ext cx="357858" cy="30985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2" name="Line 179">
                <a:extLst>
                  <a:ext uri="{FF2B5EF4-FFF2-40B4-BE49-F238E27FC236}">
                    <a16:creationId xmlns:a16="http://schemas.microsoft.com/office/drawing/2014/main" id="{B243E34A-8572-457F-AD93-78418F07CDDF}"/>
                  </a:ext>
                </a:extLst>
              </p:cNvPr>
              <p:cNvSpPr>
                <a:spLocks noChangeShapeType="1"/>
              </p:cNvSpPr>
              <p:nvPr/>
            </p:nvSpPr>
            <p:spPr bwMode="auto">
              <a:xfrm>
                <a:off x="6591482" y="682332"/>
                <a:ext cx="880462" cy="2542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3" name="Line 180">
                <a:extLst>
                  <a:ext uri="{FF2B5EF4-FFF2-40B4-BE49-F238E27FC236}">
                    <a16:creationId xmlns:a16="http://schemas.microsoft.com/office/drawing/2014/main" id="{16823EF0-4BE7-4F92-8C20-5E2ED044B011}"/>
                  </a:ext>
                </a:extLst>
              </p:cNvPr>
              <p:cNvSpPr>
                <a:spLocks noChangeShapeType="1"/>
              </p:cNvSpPr>
              <p:nvPr/>
            </p:nvSpPr>
            <p:spPr bwMode="auto">
              <a:xfrm>
                <a:off x="6230896" y="1140019"/>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4" name="Line 181">
                <a:extLst>
                  <a:ext uri="{FF2B5EF4-FFF2-40B4-BE49-F238E27FC236}">
                    <a16:creationId xmlns:a16="http://schemas.microsoft.com/office/drawing/2014/main" id="{E4221533-8F16-48E1-AC8C-E8AC11808177}"/>
                  </a:ext>
                </a:extLst>
              </p:cNvPr>
              <p:cNvSpPr>
                <a:spLocks noChangeShapeType="1"/>
              </p:cNvSpPr>
              <p:nvPr/>
            </p:nvSpPr>
            <p:spPr bwMode="auto">
              <a:xfrm flipV="1">
                <a:off x="6227623" y="1140019"/>
                <a:ext cx="3273"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5" name="Line 182">
                <a:extLst>
                  <a:ext uri="{FF2B5EF4-FFF2-40B4-BE49-F238E27FC236}">
                    <a16:creationId xmlns:a16="http://schemas.microsoft.com/office/drawing/2014/main" id="{937B6B0A-A281-4679-9B88-B095C45DB6FA}"/>
                  </a:ext>
                </a:extLst>
              </p:cNvPr>
              <p:cNvSpPr>
                <a:spLocks noChangeShapeType="1"/>
              </p:cNvSpPr>
              <p:nvPr/>
            </p:nvSpPr>
            <p:spPr bwMode="auto">
              <a:xfrm>
                <a:off x="6227623" y="1143293"/>
                <a:ext cx="1637"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6" name="Line 183">
                <a:extLst>
                  <a:ext uri="{FF2B5EF4-FFF2-40B4-BE49-F238E27FC236}">
                    <a16:creationId xmlns:a16="http://schemas.microsoft.com/office/drawing/2014/main" id="{BEA9F26D-33D0-41CC-9D9B-1F030D95D7B8}"/>
                  </a:ext>
                </a:extLst>
              </p:cNvPr>
              <p:cNvSpPr>
                <a:spLocks noChangeShapeType="1"/>
              </p:cNvSpPr>
              <p:nvPr/>
            </p:nvSpPr>
            <p:spPr bwMode="auto">
              <a:xfrm>
                <a:off x="6226532" y="1147111"/>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7" name="Line 184">
                <a:extLst>
                  <a:ext uri="{FF2B5EF4-FFF2-40B4-BE49-F238E27FC236}">
                    <a16:creationId xmlns:a16="http://schemas.microsoft.com/office/drawing/2014/main" id="{2C41142E-6494-490F-A83C-600A7E023AA7}"/>
                  </a:ext>
                </a:extLst>
              </p:cNvPr>
              <p:cNvSpPr>
                <a:spLocks noChangeShapeType="1"/>
              </p:cNvSpPr>
              <p:nvPr/>
            </p:nvSpPr>
            <p:spPr bwMode="auto">
              <a:xfrm>
                <a:off x="6225441" y="1143293"/>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8" name="Line 185">
                <a:extLst>
                  <a:ext uri="{FF2B5EF4-FFF2-40B4-BE49-F238E27FC236}">
                    <a16:creationId xmlns:a16="http://schemas.microsoft.com/office/drawing/2014/main" id="{99FC1FBD-E216-4E38-A934-7937B0A94D08}"/>
                  </a:ext>
                </a:extLst>
              </p:cNvPr>
              <p:cNvSpPr>
                <a:spLocks noChangeShapeType="1"/>
              </p:cNvSpPr>
              <p:nvPr/>
            </p:nvSpPr>
            <p:spPr bwMode="auto">
              <a:xfrm>
                <a:off x="6225441" y="1140019"/>
                <a:ext cx="54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49" name="Line 186">
                <a:extLst>
                  <a:ext uri="{FF2B5EF4-FFF2-40B4-BE49-F238E27FC236}">
                    <a16:creationId xmlns:a16="http://schemas.microsoft.com/office/drawing/2014/main" id="{8F9A7E79-36C8-442A-9F89-B0B994D8C4D8}"/>
                  </a:ext>
                </a:extLst>
              </p:cNvPr>
              <p:cNvSpPr>
                <a:spLocks noChangeShapeType="1"/>
              </p:cNvSpPr>
              <p:nvPr/>
            </p:nvSpPr>
            <p:spPr bwMode="auto">
              <a:xfrm>
                <a:off x="6222714" y="1140019"/>
                <a:ext cx="272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0" name="Line 187">
                <a:extLst>
                  <a:ext uri="{FF2B5EF4-FFF2-40B4-BE49-F238E27FC236}">
                    <a16:creationId xmlns:a16="http://schemas.microsoft.com/office/drawing/2014/main" id="{7BB6E7CE-2A3F-4FD7-8F4E-EA1F55061596}"/>
                  </a:ext>
                </a:extLst>
              </p:cNvPr>
              <p:cNvSpPr>
                <a:spLocks noChangeShapeType="1"/>
              </p:cNvSpPr>
              <p:nvPr/>
            </p:nvSpPr>
            <p:spPr bwMode="auto">
              <a:xfrm flipV="1">
                <a:off x="6220532" y="1140019"/>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1" name="Line 188">
                <a:extLst>
                  <a:ext uri="{FF2B5EF4-FFF2-40B4-BE49-F238E27FC236}">
                    <a16:creationId xmlns:a16="http://schemas.microsoft.com/office/drawing/2014/main" id="{C67CF7C0-36B9-4B0F-8870-EDEBABD2324C}"/>
                  </a:ext>
                </a:extLst>
              </p:cNvPr>
              <p:cNvSpPr>
                <a:spLocks noChangeShapeType="1"/>
              </p:cNvSpPr>
              <p:nvPr/>
            </p:nvSpPr>
            <p:spPr bwMode="auto">
              <a:xfrm>
                <a:off x="6217804" y="1143293"/>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2" name="Line 189">
                <a:extLst>
                  <a:ext uri="{FF2B5EF4-FFF2-40B4-BE49-F238E27FC236}">
                    <a16:creationId xmlns:a16="http://schemas.microsoft.com/office/drawing/2014/main" id="{655B084F-0C77-4E14-9002-74A1248A9213}"/>
                  </a:ext>
                </a:extLst>
              </p:cNvPr>
              <p:cNvSpPr>
                <a:spLocks noChangeShapeType="1"/>
              </p:cNvSpPr>
              <p:nvPr/>
            </p:nvSpPr>
            <p:spPr bwMode="auto">
              <a:xfrm flipV="1">
                <a:off x="6214531" y="1143293"/>
                <a:ext cx="3273"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3" name="Line 190">
                <a:extLst>
                  <a:ext uri="{FF2B5EF4-FFF2-40B4-BE49-F238E27FC236}">
                    <a16:creationId xmlns:a16="http://schemas.microsoft.com/office/drawing/2014/main" id="{8F35A0F4-6115-4B7E-97BD-A7C10CB126CB}"/>
                  </a:ext>
                </a:extLst>
              </p:cNvPr>
              <p:cNvSpPr>
                <a:spLocks noChangeShapeType="1"/>
              </p:cNvSpPr>
              <p:nvPr/>
            </p:nvSpPr>
            <p:spPr bwMode="auto">
              <a:xfrm>
                <a:off x="6214531" y="1144929"/>
                <a:ext cx="54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4" name="Line 191">
                <a:extLst>
                  <a:ext uri="{FF2B5EF4-FFF2-40B4-BE49-F238E27FC236}">
                    <a16:creationId xmlns:a16="http://schemas.microsoft.com/office/drawing/2014/main" id="{58D34D77-D8C7-483F-8C7D-E552D3FB75E7}"/>
                  </a:ext>
                </a:extLst>
              </p:cNvPr>
              <p:cNvSpPr>
                <a:spLocks noChangeShapeType="1"/>
              </p:cNvSpPr>
              <p:nvPr/>
            </p:nvSpPr>
            <p:spPr bwMode="auto">
              <a:xfrm>
                <a:off x="6212349" y="1144929"/>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5" name="Line 192">
                <a:extLst>
                  <a:ext uri="{FF2B5EF4-FFF2-40B4-BE49-F238E27FC236}">
                    <a16:creationId xmlns:a16="http://schemas.microsoft.com/office/drawing/2014/main" id="{9C0B5565-F819-40BC-9A8D-AE19444AEB85}"/>
                  </a:ext>
                </a:extLst>
              </p:cNvPr>
              <p:cNvSpPr>
                <a:spLocks noChangeShapeType="1"/>
              </p:cNvSpPr>
              <p:nvPr/>
            </p:nvSpPr>
            <p:spPr bwMode="auto">
              <a:xfrm>
                <a:off x="6212349" y="1144929"/>
                <a:ext cx="54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6" name="Line 193">
                <a:extLst>
                  <a:ext uri="{FF2B5EF4-FFF2-40B4-BE49-F238E27FC236}">
                    <a16:creationId xmlns:a16="http://schemas.microsoft.com/office/drawing/2014/main" id="{368B6535-8342-4520-BE61-0A2AD876AA61}"/>
                  </a:ext>
                </a:extLst>
              </p:cNvPr>
              <p:cNvSpPr>
                <a:spLocks noChangeShapeType="1"/>
              </p:cNvSpPr>
              <p:nvPr/>
            </p:nvSpPr>
            <p:spPr bwMode="auto">
              <a:xfrm>
                <a:off x="6211258" y="114711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7" name="Line 194">
                <a:extLst>
                  <a:ext uri="{FF2B5EF4-FFF2-40B4-BE49-F238E27FC236}">
                    <a16:creationId xmlns:a16="http://schemas.microsoft.com/office/drawing/2014/main" id="{700444A1-E376-4B17-B4EB-0EFA554AC735}"/>
                  </a:ext>
                </a:extLst>
              </p:cNvPr>
              <p:cNvSpPr>
                <a:spLocks noChangeShapeType="1"/>
              </p:cNvSpPr>
              <p:nvPr/>
            </p:nvSpPr>
            <p:spPr bwMode="auto">
              <a:xfrm flipV="1">
                <a:off x="6212349" y="114929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8" name="Line 195">
                <a:extLst>
                  <a:ext uri="{FF2B5EF4-FFF2-40B4-BE49-F238E27FC236}">
                    <a16:creationId xmlns:a16="http://schemas.microsoft.com/office/drawing/2014/main" id="{3C19217B-CE62-448C-9369-6BA6BD5AAF92}"/>
                  </a:ext>
                </a:extLst>
              </p:cNvPr>
              <p:cNvSpPr>
                <a:spLocks noChangeShapeType="1"/>
              </p:cNvSpPr>
              <p:nvPr/>
            </p:nvSpPr>
            <p:spPr bwMode="auto">
              <a:xfrm>
                <a:off x="6210712" y="114929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59" name="Line 196">
                <a:extLst>
                  <a:ext uri="{FF2B5EF4-FFF2-40B4-BE49-F238E27FC236}">
                    <a16:creationId xmlns:a16="http://schemas.microsoft.com/office/drawing/2014/main" id="{5C66AC63-DF6C-4A4E-B28E-48D6B16FCF3B}"/>
                  </a:ext>
                </a:extLst>
              </p:cNvPr>
              <p:cNvSpPr>
                <a:spLocks noChangeShapeType="1"/>
              </p:cNvSpPr>
              <p:nvPr/>
            </p:nvSpPr>
            <p:spPr bwMode="auto">
              <a:xfrm>
                <a:off x="6209076" y="114929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0" name="Line 197">
                <a:extLst>
                  <a:ext uri="{FF2B5EF4-FFF2-40B4-BE49-F238E27FC236}">
                    <a16:creationId xmlns:a16="http://schemas.microsoft.com/office/drawing/2014/main" id="{0389DB29-C635-4533-8266-0C992DDBE7C4}"/>
                  </a:ext>
                </a:extLst>
              </p:cNvPr>
              <p:cNvSpPr>
                <a:spLocks noChangeShapeType="1"/>
              </p:cNvSpPr>
              <p:nvPr/>
            </p:nvSpPr>
            <p:spPr bwMode="auto">
              <a:xfrm>
                <a:off x="6208530" y="11471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1" name="Line 198">
                <a:extLst>
                  <a:ext uri="{FF2B5EF4-FFF2-40B4-BE49-F238E27FC236}">
                    <a16:creationId xmlns:a16="http://schemas.microsoft.com/office/drawing/2014/main" id="{ABEDF245-7395-4130-AFFD-ED158DF44351}"/>
                  </a:ext>
                </a:extLst>
              </p:cNvPr>
              <p:cNvSpPr>
                <a:spLocks noChangeShapeType="1"/>
              </p:cNvSpPr>
              <p:nvPr/>
            </p:nvSpPr>
            <p:spPr bwMode="auto">
              <a:xfrm>
                <a:off x="6206348" y="1146566"/>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2" name="Line 199">
                <a:extLst>
                  <a:ext uri="{FF2B5EF4-FFF2-40B4-BE49-F238E27FC236}">
                    <a16:creationId xmlns:a16="http://schemas.microsoft.com/office/drawing/2014/main" id="{45F9F422-892E-4C36-835A-C834BA3743B5}"/>
                  </a:ext>
                </a:extLst>
              </p:cNvPr>
              <p:cNvSpPr>
                <a:spLocks noChangeShapeType="1"/>
              </p:cNvSpPr>
              <p:nvPr/>
            </p:nvSpPr>
            <p:spPr bwMode="auto">
              <a:xfrm flipV="1">
                <a:off x="6205257" y="1146566"/>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3" name="Line 200">
                <a:extLst>
                  <a:ext uri="{FF2B5EF4-FFF2-40B4-BE49-F238E27FC236}">
                    <a16:creationId xmlns:a16="http://schemas.microsoft.com/office/drawing/2014/main" id="{A679330A-D225-490C-AA87-83440EF8BA19}"/>
                  </a:ext>
                </a:extLst>
              </p:cNvPr>
              <p:cNvSpPr>
                <a:spLocks noChangeShapeType="1"/>
              </p:cNvSpPr>
              <p:nvPr/>
            </p:nvSpPr>
            <p:spPr bwMode="auto">
              <a:xfrm flipV="1">
                <a:off x="6203621" y="1147657"/>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4" name="Line 201">
                <a:extLst>
                  <a:ext uri="{FF2B5EF4-FFF2-40B4-BE49-F238E27FC236}">
                    <a16:creationId xmlns:a16="http://schemas.microsoft.com/office/drawing/2014/main" id="{96D2DD0D-1DE1-46C9-B05C-4F468DEC9CA4}"/>
                  </a:ext>
                </a:extLst>
              </p:cNvPr>
              <p:cNvSpPr>
                <a:spLocks noChangeShapeType="1"/>
              </p:cNvSpPr>
              <p:nvPr/>
            </p:nvSpPr>
            <p:spPr bwMode="auto">
              <a:xfrm>
                <a:off x="6203621" y="114929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5" name="Line 202">
                <a:extLst>
                  <a:ext uri="{FF2B5EF4-FFF2-40B4-BE49-F238E27FC236}">
                    <a16:creationId xmlns:a16="http://schemas.microsoft.com/office/drawing/2014/main" id="{23EE9DC0-0769-40C3-BDF6-71D9862E05A3}"/>
                  </a:ext>
                </a:extLst>
              </p:cNvPr>
              <p:cNvSpPr>
                <a:spLocks noChangeShapeType="1"/>
              </p:cNvSpPr>
              <p:nvPr/>
            </p:nvSpPr>
            <p:spPr bwMode="auto">
              <a:xfrm>
                <a:off x="6205257" y="1151475"/>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6" name="Line 203">
                <a:extLst>
                  <a:ext uri="{FF2B5EF4-FFF2-40B4-BE49-F238E27FC236}">
                    <a16:creationId xmlns:a16="http://schemas.microsoft.com/office/drawing/2014/main" id="{51038919-EAE4-4E86-B090-8C78C9207435}"/>
                  </a:ext>
                </a:extLst>
              </p:cNvPr>
              <p:cNvSpPr>
                <a:spLocks noChangeShapeType="1"/>
              </p:cNvSpPr>
              <p:nvPr/>
            </p:nvSpPr>
            <p:spPr bwMode="auto">
              <a:xfrm flipV="1">
                <a:off x="6205803" y="1152566"/>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7" name="Line 204">
                <a:extLst>
                  <a:ext uri="{FF2B5EF4-FFF2-40B4-BE49-F238E27FC236}">
                    <a16:creationId xmlns:a16="http://schemas.microsoft.com/office/drawing/2014/main" id="{7A82C830-153B-49AC-8ED0-A4E74A49EB4D}"/>
                  </a:ext>
                </a:extLst>
              </p:cNvPr>
              <p:cNvSpPr>
                <a:spLocks noChangeShapeType="1"/>
              </p:cNvSpPr>
              <p:nvPr/>
            </p:nvSpPr>
            <p:spPr bwMode="auto">
              <a:xfrm>
                <a:off x="6204166" y="115365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8" name="Line 205">
                <a:extLst>
                  <a:ext uri="{FF2B5EF4-FFF2-40B4-BE49-F238E27FC236}">
                    <a16:creationId xmlns:a16="http://schemas.microsoft.com/office/drawing/2014/main" id="{6383836B-A8E5-4C13-ACE4-7AAAE3614827}"/>
                  </a:ext>
                </a:extLst>
              </p:cNvPr>
              <p:cNvSpPr>
                <a:spLocks noChangeShapeType="1"/>
              </p:cNvSpPr>
              <p:nvPr/>
            </p:nvSpPr>
            <p:spPr bwMode="auto">
              <a:xfrm>
                <a:off x="6203621" y="115147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69" name="Line 206">
                <a:extLst>
                  <a:ext uri="{FF2B5EF4-FFF2-40B4-BE49-F238E27FC236}">
                    <a16:creationId xmlns:a16="http://schemas.microsoft.com/office/drawing/2014/main" id="{E11F4F81-24D7-4A3F-8DFC-A9B6B1531154}"/>
                  </a:ext>
                </a:extLst>
              </p:cNvPr>
              <p:cNvSpPr>
                <a:spLocks noChangeShapeType="1"/>
              </p:cNvSpPr>
              <p:nvPr/>
            </p:nvSpPr>
            <p:spPr bwMode="auto">
              <a:xfrm>
                <a:off x="6203621" y="114929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0" name="Line 207">
                <a:extLst>
                  <a:ext uri="{FF2B5EF4-FFF2-40B4-BE49-F238E27FC236}">
                    <a16:creationId xmlns:a16="http://schemas.microsoft.com/office/drawing/2014/main" id="{571BBC68-BD6F-4386-9832-72FA77852471}"/>
                  </a:ext>
                </a:extLst>
              </p:cNvPr>
              <p:cNvSpPr>
                <a:spLocks noChangeShapeType="1"/>
              </p:cNvSpPr>
              <p:nvPr/>
            </p:nvSpPr>
            <p:spPr bwMode="auto">
              <a:xfrm>
                <a:off x="6201439" y="1148748"/>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1" name="Line 208">
                <a:extLst>
                  <a:ext uri="{FF2B5EF4-FFF2-40B4-BE49-F238E27FC236}">
                    <a16:creationId xmlns:a16="http://schemas.microsoft.com/office/drawing/2014/main" id="{69FBF0C7-B99C-4B4E-8DE4-E646A7FB9B8C}"/>
                  </a:ext>
                </a:extLst>
              </p:cNvPr>
              <p:cNvSpPr>
                <a:spLocks noChangeShapeType="1"/>
              </p:cNvSpPr>
              <p:nvPr/>
            </p:nvSpPr>
            <p:spPr bwMode="auto">
              <a:xfrm flipV="1">
                <a:off x="6201439" y="1148748"/>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2" name="Line 209">
                <a:extLst>
                  <a:ext uri="{FF2B5EF4-FFF2-40B4-BE49-F238E27FC236}">
                    <a16:creationId xmlns:a16="http://schemas.microsoft.com/office/drawing/2014/main" id="{1936E56C-0FCD-40AA-9300-55013AE53619}"/>
                  </a:ext>
                </a:extLst>
              </p:cNvPr>
              <p:cNvSpPr>
                <a:spLocks noChangeShapeType="1"/>
              </p:cNvSpPr>
              <p:nvPr/>
            </p:nvSpPr>
            <p:spPr bwMode="auto">
              <a:xfrm>
                <a:off x="6201439" y="115038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3" name="Line 210">
                <a:extLst>
                  <a:ext uri="{FF2B5EF4-FFF2-40B4-BE49-F238E27FC236}">
                    <a16:creationId xmlns:a16="http://schemas.microsoft.com/office/drawing/2014/main" id="{8DBA0772-6C7C-40A8-A726-3B505A078317}"/>
                  </a:ext>
                </a:extLst>
              </p:cNvPr>
              <p:cNvSpPr>
                <a:spLocks noChangeShapeType="1"/>
              </p:cNvSpPr>
              <p:nvPr/>
            </p:nvSpPr>
            <p:spPr bwMode="auto">
              <a:xfrm flipV="1">
                <a:off x="6199802" y="115256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4" name="Line 211">
                <a:extLst>
                  <a:ext uri="{FF2B5EF4-FFF2-40B4-BE49-F238E27FC236}">
                    <a16:creationId xmlns:a16="http://schemas.microsoft.com/office/drawing/2014/main" id="{07061A0B-414E-4721-9351-CD1FB0DBFC1D}"/>
                  </a:ext>
                </a:extLst>
              </p:cNvPr>
              <p:cNvSpPr>
                <a:spLocks noChangeShapeType="1"/>
              </p:cNvSpPr>
              <p:nvPr/>
            </p:nvSpPr>
            <p:spPr bwMode="auto">
              <a:xfrm>
                <a:off x="6199802" y="1154748"/>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5" name="Line 212">
                <a:extLst>
                  <a:ext uri="{FF2B5EF4-FFF2-40B4-BE49-F238E27FC236}">
                    <a16:creationId xmlns:a16="http://schemas.microsoft.com/office/drawing/2014/main" id="{28088EB5-DA97-4D21-861F-1611CBA5DF8B}"/>
                  </a:ext>
                </a:extLst>
              </p:cNvPr>
              <p:cNvSpPr>
                <a:spLocks noChangeShapeType="1"/>
              </p:cNvSpPr>
              <p:nvPr/>
            </p:nvSpPr>
            <p:spPr bwMode="auto">
              <a:xfrm>
                <a:off x="6201439" y="115693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6" name="Line 213">
                <a:extLst>
                  <a:ext uri="{FF2B5EF4-FFF2-40B4-BE49-F238E27FC236}">
                    <a16:creationId xmlns:a16="http://schemas.microsoft.com/office/drawing/2014/main" id="{DA0AA203-5931-4235-9BA7-75DC3F7A9502}"/>
                  </a:ext>
                </a:extLst>
              </p:cNvPr>
              <p:cNvSpPr>
                <a:spLocks noChangeShapeType="1"/>
              </p:cNvSpPr>
              <p:nvPr/>
            </p:nvSpPr>
            <p:spPr bwMode="auto">
              <a:xfrm flipV="1">
                <a:off x="6201984" y="1156930"/>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7" name="Line 214">
                <a:extLst>
                  <a:ext uri="{FF2B5EF4-FFF2-40B4-BE49-F238E27FC236}">
                    <a16:creationId xmlns:a16="http://schemas.microsoft.com/office/drawing/2014/main" id="{A123FD5A-F940-4AB9-B166-BCA7C19C977D}"/>
                  </a:ext>
                </a:extLst>
              </p:cNvPr>
              <p:cNvSpPr>
                <a:spLocks noChangeShapeType="1"/>
              </p:cNvSpPr>
              <p:nvPr/>
            </p:nvSpPr>
            <p:spPr bwMode="auto">
              <a:xfrm>
                <a:off x="6203621" y="115693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8" name="Line 215">
                <a:extLst>
                  <a:ext uri="{FF2B5EF4-FFF2-40B4-BE49-F238E27FC236}">
                    <a16:creationId xmlns:a16="http://schemas.microsoft.com/office/drawing/2014/main" id="{75337278-E3EB-45CB-9ABD-DF07F58B6FC6}"/>
                  </a:ext>
                </a:extLst>
              </p:cNvPr>
              <p:cNvSpPr>
                <a:spLocks noChangeShapeType="1"/>
              </p:cNvSpPr>
              <p:nvPr/>
            </p:nvSpPr>
            <p:spPr bwMode="auto">
              <a:xfrm flipV="1">
                <a:off x="6204166" y="115911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79" name="Line 216">
                <a:extLst>
                  <a:ext uri="{FF2B5EF4-FFF2-40B4-BE49-F238E27FC236}">
                    <a16:creationId xmlns:a16="http://schemas.microsoft.com/office/drawing/2014/main" id="{6F29B5A4-E6F6-444F-BFE8-D1F596448295}"/>
                  </a:ext>
                </a:extLst>
              </p:cNvPr>
              <p:cNvSpPr>
                <a:spLocks noChangeShapeType="1"/>
              </p:cNvSpPr>
              <p:nvPr/>
            </p:nvSpPr>
            <p:spPr bwMode="auto">
              <a:xfrm flipV="1">
                <a:off x="6202530" y="1161294"/>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0" name="Line 217">
                <a:extLst>
                  <a:ext uri="{FF2B5EF4-FFF2-40B4-BE49-F238E27FC236}">
                    <a16:creationId xmlns:a16="http://schemas.microsoft.com/office/drawing/2014/main" id="{FBFD122D-7D4F-4BC7-A3C8-66C3A6C6C908}"/>
                  </a:ext>
                </a:extLst>
              </p:cNvPr>
              <p:cNvSpPr>
                <a:spLocks noChangeShapeType="1"/>
              </p:cNvSpPr>
              <p:nvPr/>
            </p:nvSpPr>
            <p:spPr bwMode="auto">
              <a:xfrm>
                <a:off x="6201439" y="115965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1" name="Line 218">
                <a:extLst>
                  <a:ext uri="{FF2B5EF4-FFF2-40B4-BE49-F238E27FC236}">
                    <a16:creationId xmlns:a16="http://schemas.microsoft.com/office/drawing/2014/main" id="{8E6ABF30-EA2C-4486-A702-0A70045CE2B0}"/>
                  </a:ext>
                </a:extLst>
              </p:cNvPr>
              <p:cNvSpPr>
                <a:spLocks noChangeShapeType="1"/>
              </p:cNvSpPr>
              <p:nvPr/>
            </p:nvSpPr>
            <p:spPr bwMode="auto">
              <a:xfrm>
                <a:off x="6199802" y="115856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2" name="Line 219">
                <a:extLst>
                  <a:ext uri="{FF2B5EF4-FFF2-40B4-BE49-F238E27FC236}">
                    <a16:creationId xmlns:a16="http://schemas.microsoft.com/office/drawing/2014/main" id="{56FF115E-AE9D-495A-89EF-5C79D9EF29B7}"/>
                  </a:ext>
                </a:extLst>
              </p:cNvPr>
              <p:cNvSpPr>
                <a:spLocks noChangeShapeType="1"/>
              </p:cNvSpPr>
              <p:nvPr/>
            </p:nvSpPr>
            <p:spPr bwMode="auto">
              <a:xfrm flipV="1">
                <a:off x="6197620" y="1158567"/>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3" name="Line 220">
                <a:extLst>
                  <a:ext uri="{FF2B5EF4-FFF2-40B4-BE49-F238E27FC236}">
                    <a16:creationId xmlns:a16="http://schemas.microsoft.com/office/drawing/2014/main" id="{4FC3BD44-F988-461D-9C7E-217427C82C0E}"/>
                  </a:ext>
                </a:extLst>
              </p:cNvPr>
              <p:cNvSpPr>
                <a:spLocks noChangeShapeType="1"/>
              </p:cNvSpPr>
              <p:nvPr/>
            </p:nvSpPr>
            <p:spPr bwMode="auto">
              <a:xfrm>
                <a:off x="6196529" y="115802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4" name="Line 221">
                <a:extLst>
                  <a:ext uri="{FF2B5EF4-FFF2-40B4-BE49-F238E27FC236}">
                    <a16:creationId xmlns:a16="http://schemas.microsoft.com/office/drawing/2014/main" id="{54C9C30F-D83B-41B3-87DA-F7024929DEC1}"/>
                  </a:ext>
                </a:extLst>
              </p:cNvPr>
              <p:cNvSpPr>
                <a:spLocks noChangeShapeType="1"/>
              </p:cNvSpPr>
              <p:nvPr/>
            </p:nvSpPr>
            <p:spPr bwMode="auto">
              <a:xfrm>
                <a:off x="6194892" y="115747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5" name="Line 222">
                <a:extLst>
                  <a:ext uri="{FF2B5EF4-FFF2-40B4-BE49-F238E27FC236}">
                    <a16:creationId xmlns:a16="http://schemas.microsoft.com/office/drawing/2014/main" id="{B20862F7-2CB3-48EC-BDFF-7B9C19701225}"/>
                  </a:ext>
                </a:extLst>
              </p:cNvPr>
              <p:cNvSpPr>
                <a:spLocks noChangeShapeType="1"/>
              </p:cNvSpPr>
              <p:nvPr/>
            </p:nvSpPr>
            <p:spPr bwMode="auto">
              <a:xfrm flipV="1">
                <a:off x="6193801" y="1157476"/>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6" name="Line 223">
                <a:extLst>
                  <a:ext uri="{FF2B5EF4-FFF2-40B4-BE49-F238E27FC236}">
                    <a16:creationId xmlns:a16="http://schemas.microsoft.com/office/drawing/2014/main" id="{EAA39715-BBC0-457B-8961-2F85F8009B1A}"/>
                  </a:ext>
                </a:extLst>
              </p:cNvPr>
              <p:cNvSpPr>
                <a:spLocks noChangeShapeType="1"/>
              </p:cNvSpPr>
              <p:nvPr/>
            </p:nvSpPr>
            <p:spPr bwMode="auto">
              <a:xfrm flipV="1">
                <a:off x="6192710" y="116020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7" name="Line 224">
                <a:extLst>
                  <a:ext uri="{FF2B5EF4-FFF2-40B4-BE49-F238E27FC236}">
                    <a16:creationId xmlns:a16="http://schemas.microsoft.com/office/drawing/2014/main" id="{51486B4B-9D9B-4D93-A935-2C26447BB675}"/>
                  </a:ext>
                </a:extLst>
              </p:cNvPr>
              <p:cNvSpPr>
                <a:spLocks noChangeShapeType="1"/>
              </p:cNvSpPr>
              <p:nvPr/>
            </p:nvSpPr>
            <p:spPr bwMode="auto">
              <a:xfrm>
                <a:off x="6192710" y="116020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8" name="Line 225">
                <a:extLst>
                  <a:ext uri="{FF2B5EF4-FFF2-40B4-BE49-F238E27FC236}">
                    <a16:creationId xmlns:a16="http://schemas.microsoft.com/office/drawing/2014/main" id="{E20891EC-946A-4D79-9810-4C2A1EBA5FC2}"/>
                  </a:ext>
                </a:extLst>
              </p:cNvPr>
              <p:cNvSpPr>
                <a:spLocks noChangeShapeType="1"/>
              </p:cNvSpPr>
              <p:nvPr/>
            </p:nvSpPr>
            <p:spPr bwMode="auto">
              <a:xfrm>
                <a:off x="6191619" y="115911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89" name="Line 226">
                <a:extLst>
                  <a:ext uri="{FF2B5EF4-FFF2-40B4-BE49-F238E27FC236}">
                    <a16:creationId xmlns:a16="http://schemas.microsoft.com/office/drawing/2014/main" id="{F3155701-BF77-4C4C-B5A0-187FF200D898}"/>
                  </a:ext>
                </a:extLst>
              </p:cNvPr>
              <p:cNvSpPr>
                <a:spLocks noChangeShapeType="1"/>
              </p:cNvSpPr>
              <p:nvPr/>
            </p:nvSpPr>
            <p:spPr bwMode="auto">
              <a:xfrm flipV="1">
                <a:off x="6189983" y="115911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0" name="Line 227">
                <a:extLst>
                  <a:ext uri="{FF2B5EF4-FFF2-40B4-BE49-F238E27FC236}">
                    <a16:creationId xmlns:a16="http://schemas.microsoft.com/office/drawing/2014/main" id="{F3803869-C00C-4589-8BE0-8652C43DFC86}"/>
                  </a:ext>
                </a:extLst>
              </p:cNvPr>
              <p:cNvSpPr>
                <a:spLocks noChangeShapeType="1"/>
              </p:cNvSpPr>
              <p:nvPr/>
            </p:nvSpPr>
            <p:spPr bwMode="auto">
              <a:xfrm>
                <a:off x="6189983" y="1161294"/>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1" name="Line 228">
                <a:extLst>
                  <a:ext uri="{FF2B5EF4-FFF2-40B4-BE49-F238E27FC236}">
                    <a16:creationId xmlns:a16="http://schemas.microsoft.com/office/drawing/2014/main" id="{331713E1-27F5-45D3-8232-092BF5EFA176}"/>
                  </a:ext>
                </a:extLst>
              </p:cNvPr>
              <p:cNvSpPr>
                <a:spLocks noChangeShapeType="1"/>
              </p:cNvSpPr>
              <p:nvPr/>
            </p:nvSpPr>
            <p:spPr bwMode="auto">
              <a:xfrm flipV="1">
                <a:off x="6188892" y="116293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2" name="Line 229">
                <a:extLst>
                  <a:ext uri="{FF2B5EF4-FFF2-40B4-BE49-F238E27FC236}">
                    <a16:creationId xmlns:a16="http://schemas.microsoft.com/office/drawing/2014/main" id="{20889BEA-B72B-4284-BBBB-58326CB13A11}"/>
                  </a:ext>
                </a:extLst>
              </p:cNvPr>
              <p:cNvSpPr>
                <a:spLocks noChangeShapeType="1"/>
              </p:cNvSpPr>
              <p:nvPr/>
            </p:nvSpPr>
            <p:spPr bwMode="auto">
              <a:xfrm flipV="1">
                <a:off x="6187255" y="1164022"/>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3" name="Line 230">
                <a:extLst>
                  <a:ext uri="{FF2B5EF4-FFF2-40B4-BE49-F238E27FC236}">
                    <a16:creationId xmlns:a16="http://schemas.microsoft.com/office/drawing/2014/main" id="{7432FE24-F095-4D8F-9521-18F9E170097C}"/>
                  </a:ext>
                </a:extLst>
              </p:cNvPr>
              <p:cNvSpPr>
                <a:spLocks noChangeShapeType="1"/>
              </p:cNvSpPr>
              <p:nvPr/>
            </p:nvSpPr>
            <p:spPr bwMode="auto">
              <a:xfrm>
                <a:off x="6187255" y="116511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4" name="Line 231">
                <a:extLst>
                  <a:ext uri="{FF2B5EF4-FFF2-40B4-BE49-F238E27FC236}">
                    <a16:creationId xmlns:a16="http://schemas.microsoft.com/office/drawing/2014/main" id="{C7D619D5-ADAF-4805-BC46-0BB6D73A8FDF}"/>
                  </a:ext>
                </a:extLst>
              </p:cNvPr>
              <p:cNvSpPr>
                <a:spLocks noChangeShapeType="1"/>
              </p:cNvSpPr>
              <p:nvPr/>
            </p:nvSpPr>
            <p:spPr bwMode="auto">
              <a:xfrm>
                <a:off x="6187801" y="1167295"/>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5" name="Line 232">
                <a:extLst>
                  <a:ext uri="{FF2B5EF4-FFF2-40B4-BE49-F238E27FC236}">
                    <a16:creationId xmlns:a16="http://schemas.microsoft.com/office/drawing/2014/main" id="{DA6DA47F-ADB3-4435-B922-06DA46D90599}"/>
                  </a:ext>
                </a:extLst>
              </p:cNvPr>
              <p:cNvSpPr>
                <a:spLocks noChangeShapeType="1"/>
              </p:cNvSpPr>
              <p:nvPr/>
            </p:nvSpPr>
            <p:spPr bwMode="auto">
              <a:xfrm>
                <a:off x="6187801" y="1168932"/>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6" name="Line 233">
                <a:extLst>
                  <a:ext uri="{FF2B5EF4-FFF2-40B4-BE49-F238E27FC236}">
                    <a16:creationId xmlns:a16="http://schemas.microsoft.com/office/drawing/2014/main" id="{3823B00B-1CCE-4786-AC3D-7B2C0F50AEC1}"/>
                  </a:ext>
                </a:extLst>
              </p:cNvPr>
              <p:cNvSpPr>
                <a:spLocks noChangeShapeType="1"/>
              </p:cNvSpPr>
              <p:nvPr/>
            </p:nvSpPr>
            <p:spPr bwMode="auto">
              <a:xfrm>
                <a:off x="6189983" y="1171114"/>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7" name="Line 234">
                <a:extLst>
                  <a:ext uri="{FF2B5EF4-FFF2-40B4-BE49-F238E27FC236}">
                    <a16:creationId xmlns:a16="http://schemas.microsoft.com/office/drawing/2014/main" id="{DE72AC52-C3DD-4A49-8EC5-3A78B1C458C8}"/>
                  </a:ext>
                </a:extLst>
              </p:cNvPr>
              <p:cNvSpPr>
                <a:spLocks noChangeShapeType="1"/>
              </p:cNvSpPr>
              <p:nvPr/>
            </p:nvSpPr>
            <p:spPr bwMode="auto">
              <a:xfrm flipV="1">
                <a:off x="6191619" y="116893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8" name="Line 235">
                <a:extLst>
                  <a:ext uri="{FF2B5EF4-FFF2-40B4-BE49-F238E27FC236}">
                    <a16:creationId xmlns:a16="http://schemas.microsoft.com/office/drawing/2014/main" id="{D6460D04-B054-4AFE-99C1-7F1CBF534CA1}"/>
                  </a:ext>
                </a:extLst>
              </p:cNvPr>
              <p:cNvSpPr>
                <a:spLocks noChangeShapeType="1"/>
              </p:cNvSpPr>
              <p:nvPr/>
            </p:nvSpPr>
            <p:spPr bwMode="auto">
              <a:xfrm>
                <a:off x="6191619" y="116674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99" name="Line 236">
                <a:extLst>
                  <a:ext uri="{FF2B5EF4-FFF2-40B4-BE49-F238E27FC236}">
                    <a16:creationId xmlns:a16="http://schemas.microsoft.com/office/drawing/2014/main" id="{CC3916A3-DA94-4EDA-B2BA-75A4FF7D6E9F}"/>
                  </a:ext>
                </a:extLst>
              </p:cNvPr>
              <p:cNvSpPr>
                <a:spLocks noChangeShapeType="1"/>
              </p:cNvSpPr>
              <p:nvPr/>
            </p:nvSpPr>
            <p:spPr bwMode="auto">
              <a:xfrm>
                <a:off x="6191074" y="116456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0" name="Line 237">
                <a:extLst>
                  <a:ext uri="{FF2B5EF4-FFF2-40B4-BE49-F238E27FC236}">
                    <a16:creationId xmlns:a16="http://schemas.microsoft.com/office/drawing/2014/main" id="{0787FC17-E86E-47CD-B192-176F38349F50}"/>
                  </a:ext>
                </a:extLst>
              </p:cNvPr>
              <p:cNvSpPr>
                <a:spLocks noChangeShapeType="1"/>
              </p:cNvSpPr>
              <p:nvPr/>
            </p:nvSpPr>
            <p:spPr bwMode="auto">
              <a:xfrm>
                <a:off x="6191074" y="116456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1" name="Line 238">
                <a:extLst>
                  <a:ext uri="{FF2B5EF4-FFF2-40B4-BE49-F238E27FC236}">
                    <a16:creationId xmlns:a16="http://schemas.microsoft.com/office/drawing/2014/main" id="{7F602632-6A99-4AB2-A938-3695E8CCD31D}"/>
                  </a:ext>
                </a:extLst>
              </p:cNvPr>
              <p:cNvSpPr>
                <a:spLocks noChangeShapeType="1"/>
              </p:cNvSpPr>
              <p:nvPr/>
            </p:nvSpPr>
            <p:spPr bwMode="auto">
              <a:xfrm flipV="1">
                <a:off x="6191619" y="116620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2" name="Line 239">
                <a:extLst>
                  <a:ext uri="{FF2B5EF4-FFF2-40B4-BE49-F238E27FC236}">
                    <a16:creationId xmlns:a16="http://schemas.microsoft.com/office/drawing/2014/main" id="{FB66A9CA-0485-4ADF-9923-62BCD66F3778}"/>
                  </a:ext>
                </a:extLst>
              </p:cNvPr>
              <p:cNvSpPr>
                <a:spLocks noChangeShapeType="1"/>
              </p:cNvSpPr>
              <p:nvPr/>
            </p:nvSpPr>
            <p:spPr bwMode="auto">
              <a:xfrm>
                <a:off x="6193801" y="116620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3" name="Line 240">
                <a:extLst>
                  <a:ext uri="{FF2B5EF4-FFF2-40B4-BE49-F238E27FC236}">
                    <a16:creationId xmlns:a16="http://schemas.microsoft.com/office/drawing/2014/main" id="{90847A81-3D28-4B59-A562-4E291F7CCE75}"/>
                  </a:ext>
                </a:extLst>
              </p:cNvPr>
              <p:cNvSpPr>
                <a:spLocks noChangeShapeType="1"/>
              </p:cNvSpPr>
              <p:nvPr/>
            </p:nvSpPr>
            <p:spPr bwMode="auto">
              <a:xfrm>
                <a:off x="6194347" y="116838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4" name="Line 241">
                <a:extLst>
                  <a:ext uri="{FF2B5EF4-FFF2-40B4-BE49-F238E27FC236}">
                    <a16:creationId xmlns:a16="http://schemas.microsoft.com/office/drawing/2014/main" id="{0C1CC21F-F9B9-4A62-A5C5-78CF6A416742}"/>
                  </a:ext>
                </a:extLst>
              </p:cNvPr>
              <p:cNvSpPr>
                <a:spLocks noChangeShapeType="1"/>
              </p:cNvSpPr>
              <p:nvPr/>
            </p:nvSpPr>
            <p:spPr bwMode="auto">
              <a:xfrm>
                <a:off x="6195983" y="117056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5" name="Line 242">
                <a:extLst>
                  <a:ext uri="{FF2B5EF4-FFF2-40B4-BE49-F238E27FC236}">
                    <a16:creationId xmlns:a16="http://schemas.microsoft.com/office/drawing/2014/main" id="{A9AE3D8A-8E25-4974-A66D-96E867597561}"/>
                  </a:ext>
                </a:extLst>
              </p:cNvPr>
              <p:cNvSpPr>
                <a:spLocks noChangeShapeType="1"/>
              </p:cNvSpPr>
              <p:nvPr/>
            </p:nvSpPr>
            <p:spPr bwMode="auto">
              <a:xfrm flipV="1">
                <a:off x="6196529" y="1171114"/>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6" name="Line 243">
                <a:extLst>
                  <a:ext uri="{FF2B5EF4-FFF2-40B4-BE49-F238E27FC236}">
                    <a16:creationId xmlns:a16="http://schemas.microsoft.com/office/drawing/2014/main" id="{68B8EAE4-393F-4C80-A0C7-BE32FAF2762E}"/>
                  </a:ext>
                </a:extLst>
              </p:cNvPr>
              <p:cNvSpPr>
                <a:spLocks noChangeShapeType="1"/>
              </p:cNvSpPr>
              <p:nvPr/>
            </p:nvSpPr>
            <p:spPr bwMode="auto">
              <a:xfrm flipV="1">
                <a:off x="6196529" y="1171114"/>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7" name="Line 244">
                <a:extLst>
                  <a:ext uri="{FF2B5EF4-FFF2-40B4-BE49-F238E27FC236}">
                    <a16:creationId xmlns:a16="http://schemas.microsoft.com/office/drawing/2014/main" id="{D329F32C-BD90-4161-B611-AA43F55D9CA6}"/>
                  </a:ext>
                </a:extLst>
              </p:cNvPr>
              <p:cNvSpPr>
                <a:spLocks noChangeShapeType="1"/>
              </p:cNvSpPr>
              <p:nvPr/>
            </p:nvSpPr>
            <p:spPr bwMode="auto">
              <a:xfrm>
                <a:off x="6196529" y="117220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8" name="Line 245">
                <a:extLst>
                  <a:ext uri="{FF2B5EF4-FFF2-40B4-BE49-F238E27FC236}">
                    <a16:creationId xmlns:a16="http://schemas.microsoft.com/office/drawing/2014/main" id="{00A385B4-603F-49D4-832C-C8383DD7B11D}"/>
                  </a:ext>
                </a:extLst>
              </p:cNvPr>
              <p:cNvSpPr>
                <a:spLocks noChangeShapeType="1"/>
              </p:cNvSpPr>
              <p:nvPr/>
            </p:nvSpPr>
            <p:spPr bwMode="auto">
              <a:xfrm>
                <a:off x="6198711" y="1172205"/>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09" name="Line 246">
                <a:extLst>
                  <a:ext uri="{FF2B5EF4-FFF2-40B4-BE49-F238E27FC236}">
                    <a16:creationId xmlns:a16="http://schemas.microsoft.com/office/drawing/2014/main" id="{83EF1332-9208-41EB-A860-32A122FBC979}"/>
                  </a:ext>
                </a:extLst>
              </p:cNvPr>
              <p:cNvSpPr>
                <a:spLocks noChangeShapeType="1"/>
              </p:cNvSpPr>
              <p:nvPr/>
            </p:nvSpPr>
            <p:spPr bwMode="auto">
              <a:xfrm>
                <a:off x="6198711" y="117384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0" name="Line 247">
                <a:extLst>
                  <a:ext uri="{FF2B5EF4-FFF2-40B4-BE49-F238E27FC236}">
                    <a16:creationId xmlns:a16="http://schemas.microsoft.com/office/drawing/2014/main" id="{0FA06D75-6E0F-49F7-9C0E-4BF1B4C90F73}"/>
                  </a:ext>
                </a:extLst>
              </p:cNvPr>
              <p:cNvSpPr>
                <a:spLocks noChangeShapeType="1"/>
              </p:cNvSpPr>
              <p:nvPr/>
            </p:nvSpPr>
            <p:spPr bwMode="auto">
              <a:xfrm>
                <a:off x="6196529" y="1174932"/>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1" name="Line 248">
                <a:extLst>
                  <a:ext uri="{FF2B5EF4-FFF2-40B4-BE49-F238E27FC236}">
                    <a16:creationId xmlns:a16="http://schemas.microsoft.com/office/drawing/2014/main" id="{D4ECD991-14D0-4A26-BDF0-9EF6FD8F90AD}"/>
                  </a:ext>
                </a:extLst>
              </p:cNvPr>
              <p:cNvSpPr>
                <a:spLocks noChangeShapeType="1"/>
              </p:cNvSpPr>
              <p:nvPr/>
            </p:nvSpPr>
            <p:spPr bwMode="auto">
              <a:xfrm>
                <a:off x="6194892" y="1173296"/>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2" name="Line 249">
                <a:extLst>
                  <a:ext uri="{FF2B5EF4-FFF2-40B4-BE49-F238E27FC236}">
                    <a16:creationId xmlns:a16="http://schemas.microsoft.com/office/drawing/2014/main" id="{E8166639-5462-4591-8E00-1B8B19846A36}"/>
                  </a:ext>
                </a:extLst>
              </p:cNvPr>
              <p:cNvSpPr>
                <a:spLocks noChangeShapeType="1"/>
              </p:cNvSpPr>
              <p:nvPr/>
            </p:nvSpPr>
            <p:spPr bwMode="auto">
              <a:xfrm>
                <a:off x="6193801" y="1173296"/>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3" name="Line 250">
                <a:extLst>
                  <a:ext uri="{FF2B5EF4-FFF2-40B4-BE49-F238E27FC236}">
                    <a16:creationId xmlns:a16="http://schemas.microsoft.com/office/drawing/2014/main" id="{D17F9A02-ABE9-4C47-BD5F-2AB2F073D3E6}"/>
                  </a:ext>
                </a:extLst>
              </p:cNvPr>
              <p:cNvSpPr>
                <a:spLocks noChangeShapeType="1"/>
              </p:cNvSpPr>
              <p:nvPr/>
            </p:nvSpPr>
            <p:spPr bwMode="auto">
              <a:xfrm flipV="1">
                <a:off x="6192710" y="117329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4" name="Line 251">
                <a:extLst>
                  <a:ext uri="{FF2B5EF4-FFF2-40B4-BE49-F238E27FC236}">
                    <a16:creationId xmlns:a16="http://schemas.microsoft.com/office/drawing/2014/main" id="{AAD0507E-3901-4BDC-8470-DF74A8123ECF}"/>
                  </a:ext>
                </a:extLst>
              </p:cNvPr>
              <p:cNvSpPr>
                <a:spLocks noChangeShapeType="1"/>
              </p:cNvSpPr>
              <p:nvPr/>
            </p:nvSpPr>
            <p:spPr bwMode="auto">
              <a:xfrm>
                <a:off x="6191619" y="1175478"/>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5" name="Line 252">
                <a:extLst>
                  <a:ext uri="{FF2B5EF4-FFF2-40B4-BE49-F238E27FC236}">
                    <a16:creationId xmlns:a16="http://schemas.microsoft.com/office/drawing/2014/main" id="{BC1362D7-AF10-402E-8771-2B067DFD0919}"/>
                  </a:ext>
                </a:extLst>
              </p:cNvPr>
              <p:cNvSpPr>
                <a:spLocks noChangeShapeType="1"/>
              </p:cNvSpPr>
              <p:nvPr/>
            </p:nvSpPr>
            <p:spPr bwMode="auto">
              <a:xfrm>
                <a:off x="6189983" y="117329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6" name="Line 253">
                <a:extLst>
                  <a:ext uri="{FF2B5EF4-FFF2-40B4-BE49-F238E27FC236}">
                    <a16:creationId xmlns:a16="http://schemas.microsoft.com/office/drawing/2014/main" id="{0D7BDADC-B9CC-4061-9036-D61BA06D34AB}"/>
                  </a:ext>
                </a:extLst>
              </p:cNvPr>
              <p:cNvSpPr>
                <a:spLocks noChangeShapeType="1"/>
              </p:cNvSpPr>
              <p:nvPr/>
            </p:nvSpPr>
            <p:spPr bwMode="auto">
              <a:xfrm>
                <a:off x="6188346" y="117165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7" name="Line 254">
                <a:extLst>
                  <a:ext uri="{FF2B5EF4-FFF2-40B4-BE49-F238E27FC236}">
                    <a16:creationId xmlns:a16="http://schemas.microsoft.com/office/drawing/2014/main" id="{0B0F99DA-754B-4CB9-A37B-D5B01B4F2A08}"/>
                  </a:ext>
                </a:extLst>
              </p:cNvPr>
              <p:cNvSpPr>
                <a:spLocks noChangeShapeType="1"/>
              </p:cNvSpPr>
              <p:nvPr/>
            </p:nvSpPr>
            <p:spPr bwMode="auto">
              <a:xfrm flipV="1">
                <a:off x="6186710" y="117165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8" name="Line 255">
                <a:extLst>
                  <a:ext uri="{FF2B5EF4-FFF2-40B4-BE49-F238E27FC236}">
                    <a16:creationId xmlns:a16="http://schemas.microsoft.com/office/drawing/2014/main" id="{0F660912-0DAE-4620-AF47-3B9AF2A0818D}"/>
                  </a:ext>
                </a:extLst>
              </p:cNvPr>
              <p:cNvSpPr>
                <a:spLocks noChangeShapeType="1"/>
              </p:cNvSpPr>
              <p:nvPr/>
            </p:nvSpPr>
            <p:spPr bwMode="auto">
              <a:xfrm flipV="1">
                <a:off x="6185619" y="117384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19" name="Line 256">
                <a:extLst>
                  <a:ext uri="{FF2B5EF4-FFF2-40B4-BE49-F238E27FC236}">
                    <a16:creationId xmlns:a16="http://schemas.microsoft.com/office/drawing/2014/main" id="{C0F194D7-B102-46FE-8A62-29D2A82FF71A}"/>
                  </a:ext>
                </a:extLst>
              </p:cNvPr>
              <p:cNvSpPr>
                <a:spLocks noChangeShapeType="1"/>
              </p:cNvSpPr>
              <p:nvPr/>
            </p:nvSpPr>
            <p:spPr bwMode="auto">
              <a:xfrm flipV="1">
                <a:off x="6185073" y="1176023"/>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0" name="Line 257">
                <a:extLst>
                  <a:ext uri="{FF2B5EF4-FFF2-40B4-BE49-F238E27FC236}">
                    <a16:creationId xmlns:a16="http://schemas.microsoft.com/office/drawing/2014/main" id="{D5783C31-0A6C-413D-8FD1-B0AF36316E39}"/>
                  </a:ext>
                </a:extLst>
              </p:cNvPr>
              <p:cNvSpPr>
                <a:spLocks noChangeShapeType="1"/>
              </p:cNvSpPr>
              <p:nvPr/>
            </p:nvSpPr>
            <p:spPr bwMode="auto">
              <a:xfrm>
                <a:off x="6185073" y="117766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1" name="Line 258">
                <a:extLst>
                  <a:ext uri="{FF2B5EF4-FFF2-40B4-BE49-F238E27FC236}">
                    <a16:creationId xmlns:a16="http://schemas.microsoft.com/office/drawing/2014/main" id="{707AD841-325B-4857-87B3-93FCED71C808}"/>
                  </a:ext>
                </a:extLst>
              </p:cNvPr>
              <p:cNvSpPr>
                <a:spLocks noChangeShapeType="1"/>
              </p:cNvSpPr>
              <p:nvPr/>
            </p:nvSpPr>
            <p:spPr bwMode="auto">
              <a:xfrm>
                <a:off x="6185619" y="1179842"/>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2" name="Line 259">
                <a:extLst>
                  <a:ext uri="{FF2B5EF4-FFF2-40B4-BE49-F238E27FC236}">
                    <a16:creationId xmlns:a16="http://schemas.microsoft.com/office/drawing/2014/main" id="{81A1AD58-09B7-41DA-8293-A87F07B4FA24}"/>
                  </a:ext>
                </a:extLst>
              </p:cNvPr>
              <p:cNvSpPr>
                <a:spLocks noChangeShapeType="1"/>
              </p:cNvSpPr>
              <p:nvPr/>
            </p:nvSpPr>
            <p:spPr bwMode="auto">
              <a:xfrm>
                <a:off x="6187255" y="118147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3" name="Line 260">
                <a:extLst>
                  <a:ext uri="{FF2B5EF4-FFF2-40B4-BE49-F238E27FC236}">
                    <a16:creationId xmlns:a16="http://schemas.microsoft.com/office/drawing/2014/main" id="{93BFB1F1-2093-4289-8676-69DBC41164E4}"/>
                  </a:ext>
                </a:extLst>
              </p:cNvPr>
              <p:cNvSpPr>
                <a:spLocks noChangeShapeType="1"/>
              </p:cNvSpPr>
              <p:nvPr/>
            </p:nvSpPr>
            <p:spPr bwMode="auto">
              <a:xfrm>
                <a:off x="6187255" y="118038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4" name="Line 261">
                <a:extLst>
                  <a:ext uri="{FF2B5EF4-FFF2-40B4-BE49-F238E27FC236}">
                    <a16:creationId xmlns:a16="http://schemas.microsoft.com/office/drawing/2014/main" id="{6A07C0CF-348D-49FA-B669-118A30D72830}"/>
                  </a:ext>
                </a:extLst>
              </p:cNvPr>
              <p:cNvSpPr>
                <a:spLocks noChangeShapeType="1"/>
              </p:cNvSpPr>
              <p:nvPr/>
            </p:nvSpPr>
            <p:spPr bwMode="auto">
              <a:xfrm>
                <a:off x="6185619" y="1178205"/>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5" name="Line 262">
                <a:extLst>
                  <a:ext uri="{FF2B5EF4-FFF2-40B4-BE49-F238E27FC236}">
                    <a16:creationId xmlns:a16="http://schemas.microsoft.com/office/drawing/2014/main" id="{724D5A7B-F14A-40D1-A688-6F05FBCC08D1}"/>
                  </a:ext>
                </a:extLst>
              </p:cNvPr>
              <p:cNvSpPr>
                <a:spLocks noChangeShapeType="1"/>
              </p:cNvSpPr>
              <p:nvPr/>
            </p:nvSpPr>
            <p:spPr bwMode="auto">
              <a:xfrm>
                <a:off x="6185073" y="117602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6" name="Line 263">
                <a:extLst>
                  <a:ext uri="{FF2B5EF4-FFF2-40B4-BE49-F238E27FC236}">
                    <a16:creationId xmlns:a16="http://schemas.microsoft.com/office/drawing/2014/main" id="{DAEDBBCE-90B0-43E7-954B-C6E794458977}"/>
                  </a:ext>
                </a:extLst>
              </p:cNvPr>
              <p:cNvSpPr>
                <a:spLocks noChangeShapeType="1"/>
              </p:cNvSpPr>
              <p:nvPr/>
            </p:nvSpPr>
            <p:spPr bwMode="auto">
              <a:xfrm flipV="1">
                <a:off x="6183437" y="117602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7" name="Line 264">
                <a:extLst>
                  <a:ext uri="{FF2B5EF4-FFF2-40B4-BE49-F238E27FC236}">
                    <a16:creationId xmlns:a16="http://schemas.microsoft.com/office/drawing/2014/main" id="{CD46E25D-322F-4188-A02E-AEDE357143C1}"/>
                  </a:ext>
                </a:extLst>
              </p:cNvPr>
              <p:cNvSpPr>
                <a:spLocks noChangeShapeType="1"/>
              </p:cNvSpPr>
              <p:nvPr/>
            </p:nvSpPr>
            <p:spPr bwMode="auto">
              <a:xfrm flipV="1">
                <a:off x="6181255" y="1177114"/>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8" name="Line 265">
                <a:extLst>
                  <a:ext uri="{FF2B5EF4-FFF2-40B4-BE49-F238E27FC236}">
                    <a16:creationId xmlns:a16="http://schemas.microsoft.com/office/drawing/2014/main" id="{415126E8-FD54-4A44-A8FF-7CB68631E49F}"/>
                  </a:ext>
                </a:extLst>
              </p:cNvPr>
              <p:cNvSpPr>
                <a:spLocks noChangeShapeType="1"/>
              </p:cNvSpPr>
              <p:nvPr/>
            </p:nvSpPr>
            <p:spPr bwMode="auto">
              <a:xfrm flipV="1">
                <a:off x="6180709" y="117820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29" name="Line 266">
                <a:extLst>
                  <a:ext uri="{FF2B5EF4-FFF2-40B4-BE49-F238E27FC236}">
                    <a16:creationId xmlns:a16="http://schemas.microsoft.com/office/drawing/2014/main" id="{9C25A1C0-EFD2-4F2B-BC9D-D2D2C0408598}"/>
                  </a:ext>
                </a:extLst>
              </p:cNvPr>
              <p:cNvSpPr>
                <a:spLocks noChangeShapeType="1"/>
              </p:cNvSpPr>
              <p:nvPr/>
            </p:nvSpPr>
            <p:spPr bwMode="auto">
              <a:xfrm>
                <a:off x="6180709" y="118038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0" name="Line 267">
                <a:extLst>
                  <a:ext uri="{FF2B5EF4-FFF2-40B4-BE49-F238E27FC236}">
                    <a16:creationId xmlns:a16="http://schemas.microsoft.com/office/drawing/2014/main" id="{54C31DD9-8407-4240-A9B1-9F6CB4BE5526}"/>
                  </a:ext>
                </a:extLst>
              </p:cNvPr>
              <p:cNvSpPr>
                <a:spLocks noChangeShapeType="1"/>
              </p:cNvSpPr>
              <p:nvPr/>
            </p:nvSpPr>
            <p:spPr bwMode="auto">
              <a:xfrm flipV="1">
                <a:off x="6180164" y="1182570"/>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1" name="Line 268">
                <a:extLst>
                  <a:ext uri="{FF2B5EF4-FFF2-40B4-BE49-F238E27FC236}">
                    <a16:creationId xmlns:a16="http://schemas.microsoft.com/office/drawing/2014/main" id="{EC5341C5-0D46-4C81-978B-88C1D3EAEF85}"/>
                  </a:ext>
                </a:extLst>
              </p:cNvPr>
              <p:cNvSpPr>
                <a:spLocks noChangeShapeType="1"/>
              </p:cNvSpPr>
              <p:nvPr/>
            </p:nvSpPr>
            <p:spPr bwMode="auto">
              <a:xfrm>
                <a:off x="6180164" y="118420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2" name="Line 269">
                <a:extLst>
                  <a:ext uri="{FF2B5EF4-FFF2-40B4-BE49-F238E27FC236}">
                    <a16:creationId xmlns:a16="http://schemas.microsoft.com/office/drawing/2014/main" id="{79110F37-6BFC-40C5-8DF0-5202B8598AF0}"/>
                  </a:ext>
                </a:extLst>
              </p:cNvPr>
              <p:cNvSpPr>
                <a:spLocks noChangeShapeType="1"/>
              </p:cNvSpPr>
              <p:nvPr/>
            </p:nvSpPr>
            <p:spPr bwMode="auto">
              <a:xfrm flipV="1">
                <a:off x="6179618" y="118638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3" name="Line 270">
                <a:extLst>
                  <a:ext uri="{FF2B5EF4-FFF2-40B4-BE49-F238E27FC236}">
                    <a16:creationId xmlns:a16="http://schemas.microsoft.com/office/drawing/2014/main" id="{CEB2909A-3344-4182-8463-90E7683DA67C}"/>
                  </a:ext>
                </a:extLst>
              </p:cNvPr>
              <p:cNvSpPr>
                <a:spLocks noChangeShapeType="1"/>
              </p:cNvSpPr>
              <p:nvPr/>
            </p:nvSpPr>
            <p:spPr bwMode="auto">
              <a:xfrm flipV="1">
                <a:off x="6178527" y="118857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4" name="Line 271">
                <a:extLst>
                  <a:ext uri="{FF2B5EF4-FFF2-40B4-BE49-F238E27FC236}">
                    <a16:creationId xmlns:a16="http://schemas.microsoft.com/office/drawing/2014/main" id="{7F5753D4-EB8B-4E1C-8AE3-9DF5B83884D6}"/>
                  </a:ext>
                </a:extLst>
              </p:cNvPr>
              <p:cNvSpPr>
                <a:spLocks noChangeShapeType="1"/>
              </p:cNvSpPr>
              <p:nvPr/>
            </p:nvSpPr>
            <p:spPr bwMode="auto">
              <a:xfrm>
                <a:off x="6178527" y="119075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5" name="Line 272">
                <a:extLst>
                  <a:ext uri="{FF2B5EF4-FFF2-40B4-BE49-F238E27FC236}">
                    <a16:creationId xmlns:a16="http://schemas.microsoft.com/office/drawing/2014/main" id="{1F6EFF92-704D-4B72-8279-1A8321499E66}"/>
                  </a:ext>
                </a:extLst>
              </p:cNvPr>
              <p:cNvSpPr>
                <a:spLocks noChangeShapeType="1"/>
              </p:cNvSpPr>
              <p:nvPr/>
            </p:nvSpPr>
            <p:spPr bwMode="auto">
              <a:xfrm flipV="1">
                <a:off x="6180164" y="1189116"/>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6" name="Line 273">
                <a:extLst>
                  <a:ext uri="{FF2B5EF4-FFF2-40B4-BE49-F238E27FC236}">
                    <a16:creationId xmlns:a16="http://schemas.microsoft.com/office/drawing/2014/main" id="{28119C1B-F21E-4AAE-9840-2BB2A5530454}"/>
                  </a:ext>
                </a:extLst>
              </p:cNvPr>
              <p:cNvSpPr>
                <a:spLocks noChangeShapeType="1"/>
              </p:cNvSpPr>
              <p:nvPr/>
            </p:nvSpPr>
            <p:spPr bwMode="auto">
              <a:xfrm>
                <a:off x="6182346" y="1189116"/>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7" name="Line 274">
                <a:extLst>
                  <a:ext uri="{FF2B5EF4-FFF2-40B4-BE49-F238E27FC236}">
                    <a16:creationId xmlns:a16="http://schemas.microsoft.com/office/drawing/2014/main" id="{EDBA1B79-2C2D-47F0-9633-17F398D86084}"/>
                  </a:ext>
                </a:extLst>
              </p:cNvPr>
              <p:cNvSpPr>
                <a:spLocks noChangeShapeType="1"/>
              </p:cNvSpPr>
              <p:nvPr/>
            </p:nvSpPr>
            <p:spPr bwMode="auto">
              <a:xfrm>
                <a:off x="6183437" y="118911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8" name="Line 275">
                <a:extLst>
                  <a:ext uri="{FF2B5EF4-FFF2-40B4-BE49-F238E27FC236}">
                    <a16:creationId xmlns:a16="http://schemas.microsoft.com/office/drawing/2014/main" id="{A5A9ABFA-61A2-49A1-BBF5-B8788FECB7D2}"/>
                  </a:ext>
                </a:extLst>
              </p:cNvPr>
              <p:cNvSpPr>
                <a:spLocks noChangeShapeType="1"/>
              </p:cNvSpPr>
              <p:nvPr/>
            </p:nvSpPr>
            <p:spPr bwMode="auto">
              <a:xfrm flipV="1">
                <a:off x="6185073" y="1187479"/>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39" name="Line 276">
                <a:extLst>
                  <a:ext uri="{FF2B5EF4-FFF2-40B4-BE49-F238E27FC236}">
                    <a16:creationId xmlns:a16="http://schemas.microsoft.com/office/drawing/2014/main" id="{3ACC057B-00E9-4AE9-A10A-3DF9651450F9}"/>
                  </a:ext>
                </a:extLst>
              </p:cNvPr>
              <p:cNvSpPr>
                <a:spLocks noChangeShapeType="1"/>
              </p:cNvSpPr>
              <p:nvPr/>
            </p:nvSpPr>
            <p:spPr bwMode="auto">
              <a:xfrm>
                <a:off x="6186164" y="118747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0" name="Line 277">
                <a:extLst>
                  <a:ext uri="{FF2B5EF4-FFF2-40B4-BE49-F238E27FC236}">
                    <a16:creationId xmlns:a16="http://schemas.microsoft.com/office/drawing/2014/main" id="{B096D54D-F555-40BF-BBA4-E609740A433B}"/>
                  </a:ext>
                </a:extLst>
              </p:cNvPr>
              <p:cNvSpPr>
                <a:spLocks noChangeShapeType="1"/>
              </p:cNvSpPr>
              <p:nvPr/>
            </p:nvSpPr>
            <p:spPr bwMode="auto">
              <a:xfrm flipV="1">
                <a:off x="6185073" y="118911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1" name="Line 278">
                <a:extLst>
                  <a:ext uri="{FF2B5EF4-FFF2-40B4-BE49-F238E27FC236}">
                    <a16:creationId xmlns:a16="http://schemas.microsoft.com/office/drawing/2014/main" id="{B6ECE42F-59D0-4E38-B497-05265601063A}"/>
                  </a:ext>
                </a:extLst>
              </p:cNvPr>
              <p:cNvSpPr>
                <a:spLocks noChangeShapeType="1"/>
              </p:cNvSpPr>
              <p:nvPr/>
            </p:nvSpPr>
            <p:spPr bwMode="auto">
              <a:xfrm>
                <a:off x="6185073" y="1189661"/>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2" name="Line 279">
                <a:extLst>
                  <a:ext uri="{FF2B5EF4-FFF2-40B4-BE49-F238E27FC236}">
                    <a16:creationId xmlns:a16="http://schemas.microsoft.com/office/drawing/2014/main" id="{0AC5719E-60BB-48ED-AEFA-46465C26202D}"/>
                  </a:ext>
                </a:extLst>
              </p:cNvPr>
              <p:cNvSpPr>
                <a:spLocks noChangeShapeType="1"/>
              </p:cNvSpPr>
              <p:nvPr/>
            </p:nvSpPr>
            <p:spPr bwMode="auto">
              <a:xfrm>
                <a:off x="6186164" y="1192389"/>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3" name="Line 280">
                <a:extLst>
                  <a:ext uri="{FF2B5EF4-FFF2-40B4-BE49-F238E27FC236}">
                    <a16:creationId xmlns:a16="http://schemas.microsoft.com/office/drawing/2014/main" id="{4E253DA5-366E-4362-AC62-2A4E1BB7E08D}"/>
                  </a:ext>
                </a:extLst>
              </p:cNvPr>
              <p:cNvSpPr>
                <a:spLocks noChangeShapeType="1"/>
              </p:cNvSpPr>
              <p:nvPr/>
            </p:nvSpPr>
            <p:spPr bwMode="auto">
              <a:xfrm>
                <a:off x="6185073" y="119293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4" name="Line 281">
                <a:extLst>
                  <a:ext uri="{FF2B5EF4-FFF2-40B4-BE49-F238E27FC236}">
                    <a16:creationId xmlns:a16="http://schemas.microsoft.com/office/drawing/2014/main" id="{0AD0CF90-5E52-4247-860C-C6447CF1868B}"/>
                  </a:ext>
                </a:extLst>
              </p:cNvPr>
              <p:cNvSpPr>
                <a:spLocks noChangeShapeType="1"/>
              </p:cNvSpPr>
              <p:nvPr/>
            </p:nvSpPr>
            <p:spPr bwMode="auto">
              <a:xfrm>
                <a:off x="6183437" y="1192934"/>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5" name="Line 282">
                <a:extLst>
                  <a:ext uri="{FF2B5EF4-FFF2-40B4-BE49-F238E27FC236}">
                    <a16:creationId xmlns:a16="http://schemas.microsoft.com/office/drawing/2014/main" id="{41A8B3B0-165F-44D1-8CBE-024E54C1359E}"/>
                  </a:ext>
                </a:extLst>
              </p:cNvPr>
              <p:cNvSpPr>
                <a:spLocks noChangeShapeType="1"/>
              </p:cNvSpPr>
              <p:nvPr/>
            </p:nvSpPr>
            <p:spPr bwMode="auto">
              <a:xfrm flipV="1">
                <a:off x="6182346" y="1192934"/>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6" name="Line 283">
                <a:extLst>
                  <a:ext uri="{FF2B5EF4-FFF2-40B4-BE49-F238E27FC236}">
                    <a16:creationId xmlns:a16="http://schemas.microsoft.com/office/drawing/2014/main" id="{D9E268D3-E7EB-4089-A745-127BEC932FD0}"/>
                  </a:ext>
                </a:extLst>
              </p:cNvPr>
              <p:cNvSpPr>
                <a:spLocks noChangeShapeType="1"/>
              </p:cNvSpPr>
              <p:nvPr/>
            </p:nvSpPr>
            <p:spPr bwMode="auto">
              <a:xfrm flipV="1">
                <a:off x="6180164" y="119402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7" name="Line 284">
                <a:extLst>
                  <a:ext uri="{FF2B5EF4-FFF2-40B4-BE49-F238E27FC236}">
                    <a16:creationId xmlns:a16="http://schemas.microsoft.com/office/drawing/2014/main" id="{8D59FA66-B976-4AB8-B1AA-60CAE1A84BFE}"/>
                  </a:ext>
                </a:extLst>
              </p:cNvPr>
              <p:cNvSpPr>
                <a:spLocks noChangeShapeType="1"/>
              </p:cNvSpPr>
              <p:nvPr/>
            </p:nvSpPr>
            <p:spPr bwMode="auto">
              <a:xfrm>
                <a:off x="6178527" y="119402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8" name="Line 285">
                <a:extLst>
                  <a:ext uri="{FF2B5EF4-FFF2-40B4-BE49-F238E27FC236}">
                    <a16:creationId xmlns:a16="http://schemas.microsoft.com/office/drawing/2014/main" id="{C0D7061D-33AB-4553-AA9A-4DA40EA46A68}"/>
                  </a:ext>
                </a:extLst>
              </p:cNvPr>
              <p:cNvSpPr>
                <a:spLocks noChangeShapeType="1"/>
              </p:cNvSpPr>
              <p:nvPr/>
            </p:nvSpPr>
            <p:spPr bwMode="auto">
              <a:xfrm>
                <a:off x="6178527" y="119402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49" name="Line 286">
                <a:extLst>
                  <a:ext uri="{FF2B5EF4-FFF2-40B4-BE49-F238E27FC236}">
                    <a16:creationId xmlns:a16="http://schemas.microsoft.com/office/drawing/2014/main" id="{4CF7F6F4-A456-46BD-BA79-B0A1F3017958}"/>
                  </a:ext>
                </a:extLst>
              </p:cNvPr>
              <p:cNvSpPr>
                <a:spLocks noChangeShapeType="1"/>
              </p:cNvSpPr>
              <p:nvPr/>
            </p:nvSpPr>
            <p:spPr bwMode="auto">
              <a:xfrm>
                <a:off x="6179618" y="119620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0" name="Line 287">
                <a:extLst>
                  <a:ext uri="{FF2B5EF4-FFF2-40B4-BE49-F238E27FC236}">
                    <a16:creationId xmlns:a16="http://schemas.microsoft.com/office/drawing/2014/main" id="{39446673-8659-4D59-B693-4E7A082AEA46}"/>
                  </a:ext>
                </a:extLst>
              </p:cNvPr>
              <p:cNvSpPr>
                <a:spLocks noChangeShapeType="1"/>
              </p:cNvSpPr>
              <p:nvPr/>
            </p:nvSpPr>
            <p:spPr bwMode="auto">
              <a:xfrm>
                <a:off x="6179618" y="119838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1" name="Line 288">
                <a:extLst>
                  <a:ext uri="{FF2B5EF4-FFF2-40B4-BE49-F238E27FC236}">
                    <a16:creationId xmlns:a16="http://schemas.microsoft.com/office/drawing/2014/main" id="{F61039E1-93D9-4C80-B0B5-208C54A3F3B1}"/>
                  </a:ext>
                </a:extLst>
              </p:cNvPr>
              <p:cNvSpPr>
                <a:spLocks noChangeShapeType="1"/>
              </p:cNvSpPr>
              <p:nvPr/>
            </p:nvSpPr>
            <p:spPr bwMode="auto">
              <a:xfrm>
                <a:off x="6179618" y="120057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2" name="Line 289">
                <a:extLst>
                  <a:ext uri="{FF2B5EF4-FFF2-40B4-BE49-F238E27FC236}">
                    <a16:creationId xmlns:a16="http://schemas.microsoft.com/office/drawing/2014/main" id="{8BA1CBD8-075E-4EF0-BF0D-8D8A34A2E9EC}"/>
                  </a:ext>
                </a:extLst>
              </p:cNvPr>
              <p:cNvSpPr>
                <a:spLocks noChangeShapeType="1"/>
              </p:cNvSpPr>
              <p:nvPr/>
            </p:nvSpPr>
            <p:spPr bwMode="auto">
              <a:xfrm flipV="1">
                <a:off x="6180164" y="1202208"/>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3" name="Line 290">
                <a:extLst>
                  <a:ext uri="{FF2B5EF4-FFF2-40B4-BE49-F238E27FC236}">
                    <a16:creationId xmlns:a16="http://schemas.microsoft.com/office/drawing/2014/main" id="{B23ACD81-4486-4EA1-9B70-D38C455A3371}"/>
                  </a:ext>
                </a:extLst>
              </p:cNvPr>
              <p:cNvSpPr>
                <a:spLocks noChangeShapeType="1"/>
              </p:cNvSpPr>
              <p:nvPr/>
            </p:nvSpPr>
            <p:spPr bwMode="auto">
              <a:xfrm>
                <a:off x="6182346" y="120002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4" name="Line 291">
                <a:extLst>
                  <a:ext uri="{FF2B5EF4-FFF2-40B4-BE49-F238E27FC236}">
                    <a16:creationId xmlns:a16="http://schemas.microsoft.com/office/drawing/2014/main" id="{D7FC819A-FACB-4020-99E9-CE06C8C82744}"/>
                  </a:ext>
                </a:extLst>
              </p:cNvPr>
              <p:cNvSpPr>
                <a:spLocks noChangeShapeType="1"/>
              </p:cNvSpPr>
              <p:nvPr/>
            </p:nvSpPr>
            <p:spPr bwMode="auto">
              <a:xfrm flipV="1">
                <a:off x="6182346" y="1198389"/>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5" name="Line 292">
                <a:extLst>
                  <a:ext uri="{FF2B5EF4-FFF2-40B4-BE49-F238E27FC236}">
                    <a16:creationId xmlns:a16="http://schemas.microsoft.com/office/drawing/2014/main" id="{E07F41EB-AA2F-449B-9EF7-F16DCD563A3C}"/>
                  </a:ext>
                </a:extLst>
              </p:cNvPr>
              <p:cNvSpPr>
                <a:spLocks noChangeShapeType="1"/>
              </p:cNvSpPr>
              <p:nvPr/>
            </p:nvSpPr>
            <p:spPr bwMode="auto">
              <a:xfrm>
                <a:off x="6183437" y="119838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6" name="Line 293">
                <a:extLst>
                  <a:ext uri="{FF2B5EF4-FFF2-40B4-BE49-F238E27FC236}">
                    <a16:creationId xmlns:a16="http://schemas.microsoft.com/office/drawing/2014/main" id="{46780F73-C121-425C-841F-8F7A6BF92C68}"/>
                  </a:ext>
                </a:extLst>
              </p:cNvPr>
              <p:cNvSpPr>
                <a:spLocks noChangeShapeType="1"/>
              </p:cNvSpPr>
              <p:nvPr/>
            </p:nvSpPr>
            <p:spPr bwMode="auto">
              <a:xfrm>
                <a:off x="6185073" y="1200571"/>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7" name="Line 294">
                <a:extLst>
                  <a:ext uri="{FF2B5EF4-FFF2-40B4-BE49-F238E27FC236}">
                    <a16:creationId xmlns:a16="http://schemas.microsoft.com/office/drawing/2014/main" id="{BDC22B58-FA0A-4975-A72E-80B1B81994DE}"/>
                  </a:ext>
                </a:extLst>
              </p:cNvPr>
              <p:cNvSpPr>
                <a:spLocks noChangeShapeType="1"/>
              </p:cNvSpPr>
              <p:nvPr/>
            </p:nvSpPr>
            <p:spPr bwMode="auto">
              <a:xfrm>
                <a:off x="6186164" y="120111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8" name="Line 295">
                <a:extLst>
                  <a:ext uri="{FF2B5EF4-FFF2-40B4-BE49-F238E27FC236}">
                    <a16:creationId xmlns:a16="http://schemas.microsoft.com/office/drawing/2014/main" id="{F3922F76-F788-498B-B711-7BBDCD53132A}"/>
                  </a:ext>
                </a:extLst>
              </p:cNvPr>
              <p:cNvSpPr>
                <a:spLocks noChangeShapeType="1"/>
              </p:cNvSpPr>
              <p:nvPr/>
            </p:nvSpPr>
            <p:spPr bwMode="auto">
              <a:xfrm>
                <a:off x="6188346" y="120111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59" name="Line 296">
                <a:extLst>
                  <a:ext uri="{FF2B5EF4-FFF2-40B4-BE49-F238E27FC236}">
                    <a16:creationId xmlns:a16="http://schemas.microsoft.com/office/drawing/2014/main" id="{2BE6E5D5-8E33-4839-8E8C-499444CE6F52}"/>
                  </a:ext>
                </a:extLst>
              </p:cNvPr>
              <p:cNvSpPr>
                <a:spLocks noChangeShapeType="1"/>
              </p:cNvSpPr>
              <p:nvPr/>
            </p:nvSpPr>
            <p:spPr bwMode="auto">
              <a:xfrm>
                <a:off x="6190528" y="120111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0" name="Line 297">
                <a:extLst>
                  <a:ext uri="{FF2B5EF4-FFF2-40B4-BE49-F238E27FC236}">
                    <a16:creationId xmlns:a16="http://schemas.microsoft.com/office/drawing/2014/main" id="{9F86A073-4302-4E10-B111-FB0F2F482C7F}"/>
                  </a:ext>
                </a:extLst>
              </p:cNvPr>
              <p:cNvSpPr>
                <a:spLocks noChangeShapeType="1"/>
              </p:cNvSpPr>
              <p:nvPr/>
            </p:nvSpPr>
            <p:spPr bwMode="auto">
              <a:xfrm>
                <a:off x="6192710" y="120111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1" name="Line 298">
                <a:extLst>
                  <a:ext uri="{FF2B5EF4-FFF2-40B4-BE49-F238E27FC236}">
                    <a16:creationId xmlns:a16="http://schemas.microsoft.com/office/drawing/2014/main" id="{29EAF2C6-0DAB-407A-9DE1-A82F3E6D7F93}"/>
                  </a:ext>
                </a:extLst>
              </p:cNvPr>
              <p:cNvSpPr>
                <a:spLocks noChangeShapeType="1"/>
              </p:cNvSpPr>
              <p:nvPr/>
            </p:nvSpPr>
            <p:spPr bwMode="auto">
              <a:xfrm>
                <a:off x="6194347" y="119893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2" name="Line 299">
                <a:extLst>
                  <a:ext uri="{FF2B5EF4-FFF2-40B4-BE49-F238E27FC236}">
                    <a16:creationId xmlns:a16="http://schemas.microsoft.com/office/drawing/2014/main" id="{576ED6C7-4348-4EAC-9B26-800669A58125}"/>
                  </a:ext>
                </a:extLst>
              </p:cNvPr>
              <p:cNvSpPr>
                <a:spLocks noChangeShapeType="1"/>
              </p:cNvSpPr>
              <p:nvPr/>
            </p:nvSpPr>
            <p:spPr bwMode="auto">
              <a:xfrm>
                <a:off x="6194347" y="119675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3" name="Line 300">
                <a:extLst>
                  <a:ext uri="{FF2B5EF4-FFF2-40B4-BE49-F238E27FC236}">
                    <a16:creationId xmlns:a16="http://schemas.microsoft.com/office/drawing/2014/main" id="{5C4B3AC1-553C-4ABB-988C-77AAE05A3B00}"/>
                  </a:ext>
                </a:extLst>
              </p:cNvPr>
              <p:cNvSpPr>
                <a:spLocks noChangeShapeType="1"/>
              </p:cNvSpPr>
              <p:nvPr/>
            </p:nvSpPr>
            <p:spPr bwMode="auto">
              <a:xfrm>
                <a:off x="6193801" y="1194025"/>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4" name="Line 301">
                <a:extLst>
                  <a:ext uri="{FF2B5EF4-FFF2-40B4-BE49-F238E27FC236}">
                    <a16:creationId xmlns:a16="http://schemas.microsoft.com/office/drawing/2014/main" id="{3F54396C-645D-4400-9A55-28B36B7B68D6}"/>
                  </a:ext>
                </a:extLst>
              </p:cNvPr>
              <p:cNvSpPr>
                <a:spLocks noChangeShapeType="1"/>
              </p:cNvSpPr>
              <p:nvPr/>
            </p:nvSpPr>
            <p:spPr bwMode="auto">
              <a:xfrm>
                <a:off x="6193801" y="1192389"/>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5" name="Line 302">
                <a:extLst>
                  <a:ext uri="{FF2B5EF4-FFF2-40B4-BE49-F238E27FC236}">
                    <a16:creationId xmlns:a16="http://schemas.microsoft.com/office/drawing/2014/main" id="{AD6ED3F9-D452-4411-BD08-6EA6C2888175}"/>
                  </a:ext>
                </a:extLst>
              </p:cNvPr>
              <p:cNvSpPr>
                <a:spLocks noChangeShapeType="1"/>
              </p:cNvSpPr>
              <p:nvPr/>
            </p:nvSpPr>
            <p:spPr bwMode="auto">
              <a:xfrm flipV="1">
                <a:off x="6193801" y="119129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6" name="Line 303">
                <a:extLst>
                  <a:ext uri="{FF2B5EF4-FFF2-40B4-BE49-F238E27FC236}">
                    <a16:creationId xmlns:a16="http://schemas.microsoft.com/office/drawing/2014/main" id="{D5B55CB7-F197-431C-A9AF-D0DFBD741F1E}"/>
                  </a:ext>
                </a:extLst>
              </p:cNvPr>
              <p:cNvSpPr>
                <a:spLocks noChangeShapeType="1"/>
              </p:cNvSpPr>
              <p:nvPr/>
            </p:nvSpPr>
            <p:spPr bwMode="auto">
              <a:xfrm flipV="1">
                <a:off x="6194892" y="119020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7" name="Line 304">
                <a:extLst>
                  <a:ext uri="{FF2B5EF4-FFF2-40B4-BE49-F238E27FC236}">
                    <a16:creationId xmlns:a16="http://schemas.microsoft.com/office/drawing/2014/main" id="{90E389E0-6653-48D7-86A0-ED26CD5C1295}"/>
                  </a:ext>
                </a:extLst>
              </p:cNvPr>
              <p:cNvSpPr>
                <a:spLocks noChangeShapeType="1"/>
              </p:cNvSpPr>
              <p:nvPr/>
            </p:nvSpPr>
            <p:spPr bwMode="auto">
              <a:xfrm flipV="1">
                <a:off x="6196529" y="1189661"/>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8" name="Line 305">
                <a:extLst>
                  <a:ext uri="{FF2B5EF4-FFF2-40B4-BE49-F238E27FC236}">
                    <a16:creationId xmlns:a16="http://schemas.microsoft.com/office/drawing/2014/main" id="{F7AB8397-1AEF-4C6F-9F13-4DAAE24A5148}"/>
                  </a:ext>
                </a:extLst>
              </p:cNvPr>
              <p:cNvSpPr>
                <a:spLocks noChangeShapeType="1"/>
              </p:cNvSpPr>
              <p:nvPr/>
            </p:nvSpPr>
            <p:spPr bwMode="auto">
              <a:xfrm flipV="1">
                <a:off x="6197620" y="1189661"/>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69" name="Line 306">
                <a:extLst>
                  <a:ext uri="{FF2B5EF4-FFF2-40B4-BE49-F238E27FC236}">
                    <a16:creationId xmlns:a16="http://schemas.microsoft.com/office/drawing/2014/main" id="{10CA5A1B-ACCA-47E5-9579-77B635486C31}"/>
                  </a:ext>
                </a:extLst>
              </p:cNvPr>
              <p:cNvSpPr>
                <a:spLocks noChangeShapeType="1"/>
              </p:cNvSpPr>
              <p:nvPr/>
            </p:nvSpPr>
            <p:spPr bwMode="auto">
              <a:xfrm>
                <a:off x="6197620" y="1192389"/>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0" name="Line 307">
                <a:extLst>
                  <a:ext uri="{FF2B5EF4-FFF2-40B4-BE49-F238E27FC236}">
                    <a16:creationId xmlns:a16="http://schemas.microsoft.com/office/drawing/2014/main" id="{1B3FAF46-07B8-45D1-A38B-20272F5706F5}"/>
                  </a:ext>
                </a:extLst>
              </p:cNvPr>
              <p:cNvSpPr>
                <a:spLocks noChangeShapeType="1"/>
              </p:cNvSpPr>
              <p:nvPr/>
            </p:nvSpPr>
            <p:spPr bwMode="auto">
              <a:xfrm>
                <a:off x="6197620" y="119402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1" name="Line 308">
                <a:extLst>
                  <a:ext uri="{FF2B5EF4-FFF2-40B4-BE49-F238E27FC236}">
                    <a16:creationId xmlns:a16="http://schemas.microsoft.com/office/drawing/2014/main" id="{03954D7C-0B82-4733-B03E-F36F9F63898C}"/>
                  </a:ext>
                </a:extLst>
              </p:cNvPr>
              <p:cNvSpPr>
                <a:spLocks noChangeShapeType="1"/>
              </p:cNvSpPr>
              <p:nvPr/>
            </p:nvSpPr>
            <p:spPr bwMode="auto">
              <a:xfrm>
                <a:off x="6197620" y="119620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2" name="Line 309">
                <a:extLst>
                  <a:ext uri="{FF2B5EF4-FFF2-40B4-BE49-F238E27FC236}">
                    <a16:creationId xmlns:a16="http://schemas.microsoft.com/office/drawing/2014/main" id="{F1BD49E7-55C4-4776-82C3-13ECDC4336A9}"/>
                  </a:ext>
                </a:extLst>
              </p:cNvPr>
              <p:cNvSpPr>
                <a:spLocks noChangeShapeType="1"/>
              </p:cNvSpPr>
              <p:nvPr/>
            </p:nvSpPr>
            <p:spPr bwMode="auto">
              <a:xfrm flipV="1">
                <a:off x="6199256" y="119675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3" name="Line 310">
                <a:extLst>
                  <a:ext uri="{FF2B5EF4-FFF2-40B4-BE49-F238E27FC236}">
                    <a16:creationId xmlns:a16="http://schemas.microsoft.com/office/drawing/2014/main" id="{9D1B9DFF-EC42-41A4-AAB3-3D4C1D308D42}"/>
                  </a:ext>
                </a:extLst>
              </p:cNvPr>
              <p:cNvSpPr>
                <a:spLocks noChangeShapeType="1"/>
              </p:cNvSpPr>
              <p:nvPr/>
            </p:nvSpPr>
            <p:spPr bwMode="auto">
              <a:xfrm flipV="1">
                <a:off x="6200893" y="119457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4" name="Line 311">
                <a:extLst>
                  <a:ext uri="{FF2B5EF4-FFF2-40B4-BE49-F238E27FC236}">
                    <a16:creationId xmlns:a16="http://schemas.microsoft.com/office/drawing/2014/main" id="{6604D7AB-9627-4FAC-B86A-319B4094F4CD}"/>
                  </a:ext>
                </a:extLst>
              </p:cNvPr>
              <p:cNvSpPr>
                <a:spLocks noChangeShapeType="1"/>
              </p:cNvSpPr>
              <p:nvPr/>
            </p:nvSpPr>
            <p:spPr bwMode="auto">
              <a:xfrm>
                <a:off x="6201984" y="1192934"/>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5" name="Line 312">
                <a:extLst>
                  <a:ext uri="{FF2B5EF4-FFF2-40B4-BE49-F238E27FC236}">
                    <a16:creationId xmlns:a16="http://schemas.microsoft.com/office/drawing/2014/main" id="{DCFD6939-6981-459D-AB2B-A9449AF36741}"/>
                  </a:ext>
                </a:extLst>
              </p:cNvPr>
              <p:cNvSpPr>
                <a:spLocks noChangeShapeType="1"/>
              </p:cNvSpPr>
              <p:nvPr/>
            </p:nvSpPr>
            <p:spPr bwMode="auto">
              <a:xfrm>
                <a:off x="6201439" y="119075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6" name="Line 313">
                <a:extLst>
                  <a:ext uri="{FF2B5EF4-FFF2-40B4-BE49-F238E27FC236}">
                    <a16:creationId xmlns:a16="http://schemas.microsoft.com/office/drawing/2014/main" id="{B640C187-F6A6-4B26-AC1C-07643753BBF1}"/>
                  </a:ext>
                </a:extLst>
              </p:cNvPr>
              <p:cNvSpPr>
                <a:spLocks noChangeShapeType="1"/>
              </p:cNvSpPr>
              <p:nvPr/>
            </p:nvSpPr>
            <p:spPr bwMode="auto">
              <a:xfrm>
                <a:off x="6201439" y="1190752"/>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7" name="Line 314">
                <a:extLst>
                  <a:ext uri="{FF2B5EF4-FFF2-40B4-BE49-F238E27FC236}">
                    <a16:creationId xmlns:a16="http://schemas.microsoft.com/office/drawing/2014/main" id="{7B902DEE-853A-445C-B27E-00AC99AF3F45}"/>
                  </a:ext>
                </a:extLst>
              </p:cNvPr>
              <p:cNvSpPr>
                <a:spLocks noChangeShapeType="1"/>
              </p:cNvSpPr>
              <p:nvPr/>
            </p:nvSpPr>
            <p:spPr bwMode="auto">
              <a:xfrm>
                <a:off x="6203621" y="1192934"/>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8" name="Line 315">
                <a:extLst>
                  <a:ext uri="{FF2B5EF4-FFF2-40B4-BE49-F238E27FC236}">
                    <a16:creationId xmlns:a16="http://schemas.microsoft.com/office/drawing/2014/main" id="{CF519A50-8EC9-4567-BFFC-B41CE4E0A1C4}"/>
                  </a:ext>
                </a:extLst>
              </p:cNvPr>
              <p:cNvSpPr>
                <a:spLocks noChangeShapeType="1"/>
              </p:cNvSpPr>
              <p:nvPr/>
            </p:nvSpPr>
            <p:spPr bwMode="auto">
              <a:xfrm>
                <a:off x="6205803" y="119348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79" name="Line 316">
                <a:extLst>
                  <a:ext uri="{FF2B5EF4-FFF2-40B4-BE49-F238E27FC236}">
                    <a16:creationId xmlns:a16="http://schemas.microsoft.com/office/drawing/2014/main" id="{957679D4-689C-4430-87F0-DFF9A0EB65BA}"/>
                  </a:ext>
                </a:extLst>
              </p:cNvPr>
              <p:cNvSpPr>
                <a:spLocks noChangeShapeType="1"/>
              </p:cNvSpPr>
              <p:nvPr/>
            </p:nvSpPr>
            <p:spPr bwMode="auto">
              <a:xfrm>
                <a:off x="6206348" y="119184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0" name="Line 317">
                <a:extLst>
                  <a:ext uri="{FF2B5EF4-FFF2-40B4-BE49-F238E27FC236}">
                    <a16:creationId xmlns:a16="http://schemas.microsoft.com/office/drawing/2014/main" id="{DD0CBEA8-AEDA-4656-815F-8DCD549679BB}"/>
                  </a:ext>
                </a:extLst>
              </p:cNvPr>
              <p:cNvSpPr>
                <a:spLocks noChangeShapeType="1"/>
              </p:cNvSpPr>
              <p:nvPr/>
            </p:nvSpPr>
            <p:spPr bwMode="auto">
              <a:xfrm flipV="1">
                <a:off x="6206348" y="1191298"/>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1" name="Line 318">
                <a:extLst>
                  <a:ext uri="{FF2B5EF4-FFF2-40B4-BE49-F238E27FC236}">
                    <a16:creationId xmlns:a16="http://schemas.microsoft.com/office/drawing/2014/main" id="{AE9ABA0E-4763-4DA1-AEF7-DAF47CA683DB}"/>
                  </a:ext>
                </a:extLst>
              </p:cNvPr>
              <p:cNvSpPr>
                <a:spLocks noChangeShapeType="1"/>
              </p:cNvSpPr>
              <p:nvPr/>
            </p:nvSpPr>
            <p:spPr bwMode="auto">
              <a:xfrm>
                <a:off x="6208530" y="119129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2" name="Line 319">
                <a:extLst>
                  <a:ext uri="{FF2B5EF4-FFF2-40B4-BE49-F238E27FC236}">
                    <a16:creationId xmlns:a16="http://schemas.microsoft.com/office/drawing/2014/main" id="{68285342-735B-4F79-9EFF-697C3B84AF31}"/>
                  </a:ext>
                </a:extLst>
              </p:cNvPr>
              <p:cNvSpPr>
                <a:spLocks noChangeShapeType="1"/>
              </p:cNvSpPr>
              <p:nvPr/>
            </p:nvSpPr>
            <p:spPr bwMode="auto">
              <a:xfrm>
                <a:off x="6208530" y="119293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3" name="Line 320">
                <a:extLst>
                  <a:ext uri="{FF2B5EF4-FFF2-40B4-BE49-F238E27FC236}">
                    <a16:creationId xmlns:a16="http://schemas.microsoft.com/office/drawing/2014/main" id="{47372ADB-11C2-4170-94B7-E167B549145E}"/>
                  </a:ext>
                </a:extLst>
              </p:cNvPr>
              <p:cNvSpPr>
                <a:spLocks noChangeShapeType="1"/>
              </p:cNvSpPr>
              <p:nvPr/>
            </p:nvSpPr>
            <p:spPr bwMode="auto">
              <a:xfrm>
                <a:off x="6208530" y="119511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4" name="Line 321">
                <a:extLst>
                  <a:ext uri="{FF2B5EF4-FFF2-40B4-BE49-F238E27FC236}">
                    <a16:creationId xmlns:a16="http://schemas.microsoft.com/office/drawing/2014/main" id="{0BC64C92-039D-4EB3-B9EC-EB7AAC54348F}"/>
                  </a:ext>
                </a:extLst>
              </p:cNvPr>
              <p:cNvSpPr>
                <a:spLocks noChangeShapeType="1"/>
              </p:cNvSpPr>
              <p:nvPr/>
            </p:nvSpPr>
            <p:spPr bwMode="auto">
              <a:xfrm>
                <a:off x="6208530" y="1197298"/>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5" name="Line 322">
                <a:extLst>
                  <a:ext uri="{FF2B5EF4-FFF2-40B4-BE49-F238E27FC236}">
                    <a16:creationId xmlns:a16="http://schemas.microsoft.com/office/drawing/2014/main" id="{8687C560-22BB-4EB3-B924-6DB8E8C974CD}"/>
                  </a:ext>
                </a:extLst>
              </p:cNvPr>
              <p:cNvSpPr>
                <a:spLocks noChangeShapeType="1"/>
              </p:cNvSpPr>
              <p:nvPr/>
            </p:nvSpPr>
            <p:spPr bwMode="auto">
              <a:xfrm flipV="1">
                <a:off x="6208530" y="1200026"/>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6" name="Line 323">
                <a:extLst>
                  <a:ext uri="{FF2B5EF4-FFF2-40B4-BE49-F238E27FC236}">
                    <a16:creationId xmlns:a16="http://schemas.microsoft.com/office/drawing/2014/main" id="{0A446491-A049-45B0-A018-E85E330C2FA7}"/>
                  </a:ext>
                </a:extLst>
              </p:cNvPr>
              <p:cNvSpPr>
                <a:spLocks noChangeShapeType="1"/>
              </p:cNvSpPr>
              <p:nvPr/>
            </p:nvSpPr>
            <p:spPr bwMode="auto">
              <a:xfrm flipV="1">
                <a:off x="6206348" y="1201662"/>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7" name="Line 324">
                <a:extLst>
                  <a:ext uri="{FF2B5EF4-FFF2-40B4-BE49-F238E27FC236}">
                    <a16:creationId xmlns:a16="http://schemas.microsoft.com/office/drawing/2014/main" id="{0D2DB930-BB92-4A4B-A21D-926DA4141176}"/>
                  </a:ext>
                </a:extLst>
              </p:cNvPr>
              <p:cNvSpPr>
                <a:spLocks noChangeShapeType="1"/>
              </p:cNvSpPr>
              <p:nvPr/>
            </p:nvSpPr>
            <p:spPr bwMode="auto">
              <a:xfrm>
                <a:off x="6206348" y="120002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8" name="Line 325">
                <a:extLst>
                  <a:ext uri="{FF2B5EF4-FFF2-40B4-BE49-F238E27FC236}">
                    <a16:creationId xmlns:a16="http://schemas.microsoft.com/office/drawing/2014/main" id="{08B49563-9EFB-4563-85E0-CF9DC62F29BB}"/>
                  </a:ext>
                </a:extLst>
              </p:cNvPr>
              <p:cNvSpPr>
                <a:spLocks noChangeShapeType="1"/>
              </p:cNvSpPr>
              <p:nvPr/>
            </p:nvSpPr>
            <p:spPr bwMode="auto">
              <a:xfrm>
                <a:off x="6204712" y="120002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89" name="Line 326">
                <a:extLst>
                  <a:ext uri="{FF2B5EF4-FFF2-40B4-BE49-F238E27FC236}">
                    <a16:creationId xmlns:a16="http://schemas.microsoft.com/office/drawing/2014/main" id="{C63019DD-2CE8-42A1-B594-65B103F7E177}"/>
                  </a:ext>
                </a:extLst>
              </p:cNvPr>
              <p:cNvSpPr>
                <a:spLocks noChangeShapeType="1"/>
              </p:cNvSpPr>
              <p:nvPr/>
            </p:nvSpPr>
            <p:spPr bwMode="auto">
              <a:xfrm flipV="1">
                <a:off x="6203621" y="120002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0" name="Line 327">
                <a:extLst>
                  <a:ext uri="{FF2B5EF4-FFF2-40B4-BE49-F238E27FC236}">
                    <a16:creationId xmlns:a16="http://schemas.microsoft.com/office/drawing/2014/main" id="{9C96C44D-C6E2-45F8-BDC0-09A83BB9EED0}"/>
                  </a:ext>
                </a:extLst>
              </p:cNvPr>
              <p:cNvSpPr>
                <a:spLocks noChangeShapeType="1"/>
              </p:cNvSpPr>
              <p:nvPr/>
            </p:nvSpPr>
            <p:spPr bwMode="auto">
              <a:xfrm>
                <a:off x="6203621" y="1202208"/>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1" name="Line 328">
                <a:extLst>
                  <a:ext uri="{FF2B5EF4-FFF2-40B4-BE49-F238E27FC236}">
                    <a16:creationId xmlns:a16="http://schemas.microsoft.com/office/drawing/2014/main" id="{2EDCB240-2CE6-4A3E-A376-4AD4D12BB09E}"/>
                  </a:ext>
                </a:extLst>
              </p:cNvPr>
              <p:cNvSpPr>
                <a:spLocks noChangeShapeType="1"/>
              </p:cNvSpPr>
              <p:nvPr/>
            </p:nvSpPr>
            <p:spPr bwMode="auto">
              <a:xfrm>
                <a:off x="6201984" y="120329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2" name="Line 329">
                <a:extLst>
                  <a:ext uri="{FF2B5EF4-FFF2-40B4-BE49-F238E27FC236}">
                    <a16:creationId xmlns:a16="http://schemas.microsoft.com/office/drawing/2014/main" id="{7605DB27-3CF7-40B7-A6CE-2551FF20CA66}"/>
                  </a:ext>
                </a:extLst>
              </p:cNvPr>
              <p:cNvSpPr>
                <a:spLocks noChangeShapeType="1"/>
              </p:cNvSpPr>
              <p:nvPr/>
            </p:nvSpPr>
            <p:spPr bwMode="auto">
              <a:xfrm flipV="1">
                <a:off x="6200893" y="120329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3" name="Line 330">
                <a:extLst>
                  <a:ext uri="{FF2B5EF4-FFF2-40B4-BE49-F238E27FC236}">
                    <a16:creationId xmlns:a16="http://schemas.microsoft.com/office/drawing/2014/main" id="{C7CBD245-62EC-4863-8B74-0FDC5E458ACD}"/>
                  </a:ext>
                </a:extLst>
              </p:cNvPr>
              <p:cNvSpPr>
                <a:spLocks noChangeShapeType="1"/>
              </p:cNvSpPr>
              <p:nvPr/>
            </p:nvSpPr>
            <p:spPr bwMode="auto">
              <a:xfrm>
                <a:off x="6199802" y="1202753"/>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4" name="Line 331">
                <a:extLst>
                  <a:ext uri="{FF2B5EF4-FFF2-40B4-BE49-F238E27FC236}">
                    <a16:creationId xmlns:a16="http://schemas.microsoft.com/office/drawing/2014/main" id="{4C2B4E92-E962-4D45-AF1B-F68ED16F54D0}"/>
                  </a:ext>
                </a:extLst>
              </p:cNvPr>
              <p:cNvSpPr>
                <a:spLocks noChangeShapeType="1"/>
              </p:cNvSpPr>
              <p:nvPr/>
            </p:nvSpPr>
            <p:spPr bwMode="auto">
              <a:xfrm>
                <a:off x="6197620" y="1202208"/>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5" name="Line 332">
                <a:extLst>
                  <a:ext uri="{FF2B5EF4-FFF2-40B4-BE49-F238E27FC236}">
                    <a16:creationId xmlns:a16="http://schemas.microsoft.com/office/drawing/2014/main" id="{248B2EA9-A47C-4BD4-8F3E-339EBEC6AD9A}"/>
                  </a:ext>
                </a:extLst>
              </p:cNvPr>
              <p:cNvSpPr>
                <a:spLocks noChangeShapeType="1"/>
              </p:cNvSpPr>
              <p:nvPr/>
            </p:nvSpPr>
            <p:spPr bwMode="auto">
              <a:xfrm flipV="1">
                <a:off x="6196529" y="1202208"/>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6" name="Line 333">
                <a:extLst>
                  <a:ext uri="{FF2B5EF4-FFF2-40B4-BE49-F238E27FC236}">
                    <a16:creationId xmlns:a16="http://schemas.microsoft.com/office/drawing/2014/main" id="{A842B01B-42F6-4044-891E-2E19E500DE90}"/>
                  </a:ext>
                </a:extLst>
              </p:cNvPr>
              <p:cNvSpPr>
                <a:spLocks noChangeShapeType="1"/>
              </p:cNvSpPr>
              <p:nvPr/>
            </p:nvSpPr>
            <p:spPr bwMode="auto">
              <a:xfrm flipV="1">
                <a:off x="6194892" y="120493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7" name="Line 334">
                <a:extLst>
                  <a:ext uri="{FF2B5EF4-FFF2-40B4-BE49-F238E27FC236}">
                    <a16:creationId xmlns:a16="http://schemas.microsoft.com/office/drawing/2014/main" id="{780009A6-9575-4081-8AEC-668A8FB1072D}"/>
                  </a:ext>
                </a:extLst>
              </p:cNvPr>
              <p:cNvSpPr>
                <a:spLocks noChangeShapeType="1"/>
              </p:cNvSpPr>
              <p:nvPr/>
            </p:nvSpPr>
            <p:spPr bwMode="auto">
              <a:xfrm>
                <a:off x="6194892" y="120711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8" name="Line 335">
                <a:extLst>
                  <a:ext uri="{FF2B5EF4-FFF2-40B4-BE49-F238E27FC236}">
                    <a16:creationId xmlns:a16="http://schemas.microsoft.com/office/drawing/2014/main" id="{D43D4CE3-49DA-47A3-B296-780ADB24DD19}"/>
                  </a:ext>
                </a:extLst>
              </p:cNvPr>
              <p:cNvSpPr>
                <a:spLocks noChangeShapeType="1"/>
              </p:cNvSpPr>
              <p:nvPr/>
            </p:nvSpPr>
            <p:spPr bwMode="auto">
              <a:xfrm>
                <a:off x="6194892" y="12093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99" name="Line 336">
                <a:extLst>
                  <a:ext uri="{FF2B5EF4-FFF2-40B4-BE49-F238E27FC236}">
                    <a16:creationId xmlns:a16="http://schemas.microsoft.com/office/drawing/2014/main" id="{A13FA1E2-03D5-4214-A26F-D8B1E192F64F}"/>
                  </a:ext>
                </a:extLst>
              </p:cNvPr>
              <p:cNvSpPr>
                <a:spLocks noChangeShapeType="1"/>
              </p:cNvSpPr>
              <p:nvPr/>
            </p:nvSpPr>
            <p:spPr bwMode="auto">
              <a:xfrm>
                <a:off x="6193801" y="120984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0" name="Line 337">
                <a:extLst>
                  <a:ext uri="{FF2B5EF4-FFF2-40B4-BE49-F238E27FC236}">
                    <a16:creationId xmlns:a16="http://schemas.microsoft.com/office/drawing/2014/main" id="{4E065B8D-75BA-4BF9-9722-A3DE491B945A}"/>
                  </a:ext>
                </a:extLst>
              </p:cNvPr>
              <p:cNvSpPr>
                <a:spLocks noChangeShapeType="1"/>
              </p:cNvSpPr>
              <p:nvPr/>
            </p:nvSpPr>
            <p:spPr bwMode="auto">
              <a:xfrm>
                <a:off x="6193801" y="120766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1" name="Line 338">
                <a:extLst>
                  <a:ext uri="{FF2B5EF4-FFF2-40B4-BE49-F238E27FC236}">
                    <a16:creationId xmlns:a16="http://schemas.microsoft.com/office/drawing/2014/main" id="{47A74425-52F9-46E3-B105-AA36484C2E43}"/>
                  </a:ext>
                </a:extLst>
              </p:cNvPr>
              <p:cNvSpPr>
                <a:spLocks noChangeShapeType="1"/>
              </p:cNvSpPr>
              <p:nvPr/>
            </p:nvSpPr>
            <p:spPr bwMode="auto">
              <a:xfrm>
                <a:off x="6191619" y="1206027"/>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2" name="Line 339">
                <a:extLst>
                  <a:ext uri="{FF2B5EF4-FFF2-40B4-BE49-F238E27FC236}">
                    <a16:creationId xmlns:a16="http://schemas.microsoft.com/office/drawing/2014/main" id="{6326743D-A08E-444F-B5AA-CBF89DB7BBC6}"/>
                  </a:ext>
                </a:extLst>
              </p:cNvPr>
              <p:cNvSpPr>
                <a:spLocks noChangeShapeType="1"/>
              </p:cNvSpPr>
              <p:nvPr/>
            </p:nvSpPr>
            <p:spPr bwMode="auto">
              <a:xfrm>
                <a:off x="6189983" y="120602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3" name="Line 340">
                <a:extLst>
                  <a:ext uri="{FF2B5EF4-FFF2-40B4-BE49-F238E27FC236}">
                    <a16:creationId xmlns:a16="http://schemas.microsoft.com/office/drawing/2014/main" id="{F6085465-DCD2-46FF-881D-A14A03945C72}"/>
                  </a:ext>
                </a:extLst>
              </p:cNvPr>
              <p:cNvSpPr>
                <a:spLocks noChangeShapeType="1"/>
              </p:cNvSpPr>
              <p:nvPr/>
            </p:nvSpPr>
            <p:spPr bwMode="auto">
              <a:xfrm>
                <a:off x="6189983" y="120384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4" name="Line 341">
                <a:extLst>
                  <a:ext uri="{FF2B5EF4-FFF2-40B4-BE49-F238E27FC236}">
                    <a16:creationId xmlns:a16="http://schemas.microsoft.com/office/drawing/2014/main" id="{00473DD6-6C69-4A97-8BD2-68CB0F472E07}"/>
                  </a:ext>
                </a:extLst>
              </p:cNvPr>
              <p:cNvSpPr>
                <a:spLocks noChangeShapeType="1"/>
              </p:cNvSpPr>
              <p:nvPr/>
            </p:nvSpPr>
            <p:spPr bwMode="auto">
              <a:xfrm>
                <a:off x="6188346" y="120384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5" name="Line 342">
                <a:extLst>
                  <a:ext uri="{FF2B5EF4-FFF2-40B4-BE49-F238E27FC236}">
                    <a16:creationId xmlns:a16="http://schemas.microsoft.com/office/drawing/2014/main" id="{47537025-5F71-43E7-8AF4-008E55048398}"/>
                  </a:ext>
                </a:extLst>
              </p:cNvPr>
              <p:cNvSpPr>
                <a:spLocks noChangeShapeType="1"/>
              </p:cNvSpPr>
              <p:nvPr/>
            </p:nvSpPr>
            <p:spPr bwMode="auto">
              <a:xfrm flipV="1">
                <a:off x="6187801" y="120384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6" name="Line 343">
                <a:extLst>
                  <a:ext uri="{FF2B5EF4-FFF2-40B4-BE49-F238E27FC236}">
                    <a16:creationId xmlns:a16="http://schemas.microsoft.com/office/drawing/2014/main" id="{28E6A972-1507-4F60-A247-EEC9BD41A339}"/>
                  </a:ext>
                </a:extLst>
              </p:cNvPr>
              <p:cNvSpPr>
                <a:spLocks noChangeShapeType="1"/>
              </p:cNvSpPr>
              <p:nvPr/>
            </p:nvSpPr>
            <p:spPr bwMode="auto">
              <a:xfrm>
                <a:off x="6187801" y="1206027"/>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7" name="Line 344">
                <a:extLst>
                  <a:ext uri="{FF2B5EF4-FFF2-40B4-BE49-F238E27FC236}">
                    <a16:creationId xmlns:a16="http://schemas.microsoft.com/office/drawing/2014/main" id="{76649AE3-6EF1-4653-89FF-FCFAEA4613F3}"/>
                  </a:ext>
                </a:extLst>
              </p:cNvPr>
              <p:cNvSpPr>
                <a:spLocks noChangeShapeType="1"/>
              </p:cNvSpPr>
              <p:nvPr/>
            </p:nvSpPr>
            <p:spPr bwMode="auto">
              <a:xfrm>
                <a:off x="6189983" y="120711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8" name="Line 345">
                <a:extLst>
                  <a:ext uri="{FF2B5EF4-FFF2-40B4-BE49-F238E27FC236}">
                    <a16:creationId xmlns:a16="http://schemas.microsoft.com/office/drawing/2014/main" id="{F60174C6-F801-45F1-AC46-D96510044786}"/>
                  </a:ext>
                </a:extLst>
              </p:cNvPr>
              <p:cNvSpPr>
                <a:spLocks noChangeShapeType="1"/>
              </p:cNvSpPr>
              <p:nvPr/>
            </p:nvSpPr>
            <p:spPr bwMode="auto">
              <a:xfrm>
                <a:off x="6191074" y="120930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09" name="Line 346">
                <a:extLst>
                  <a:ext uri="{FF2B5EF4-FFF2-40B4-BE49-F238E27FC236}">
                    <a16:creationId xmlns:a16="http://schemas.microsoft.com/office/drawing/2014/main" id="{7E0F8443-5649-4DDE-BD41-6749C71614C8}"/>
                  </a:ext>
                </a:extLst>
              </p:cNvPr>
              <p:cNvSpPr>
                <a:spLocks noChangeShapeType="1"/>
              </p:cNvSpPr>
              <p:nvPr/>
            </p:nvSpPr>
            <p:spPr bwMode="auto">
              <a:xfrm>
                <a:off x="6189983" y="121039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0" name="Line 347">
                <a:extLst>
                  <a:ext uri="{FF2B5EF4-FFF2-40B4-BE49-F238E27FC236}">
                    <a16:creationId xmlns:a16="http://schemas.microsoft.com/office/drawing/2014/main" id="{47E16731-7EDF-4CDE-B2BF-E6FADF44983B}"/>
                  </a:ext>
                </a:extLst>
              </p:cNvPr>
              <p:cNvSpPr>
                <a:spLocks noChangeShapeType="1"/>
              </p:cNvSpPr>
              <p:nvPr/>
            </p:nvSpPr>
            <p:spPr bwMode="auto">
              <a:xfrm>
                <a:off x="6189983" y="120820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1" name="Line 348">
                <a:extLst>
                  <a:ext uri="{FF2B5EF4-FFF2-40B4-BE49-F238E27FC236}">
                    <a16:creationId xmlns:a16="http://schemas.microsoft.com/office/drawing/2014/main" id="{5E76C89D-3BDC-4D8D-AA1A-F4C36D380F7A}"/>
                  </a:ext>
                </a:extLst>
              </p:cNvPr>
              <p:cNvSpPr>
                <a:spLocks noChangeShapeType="1"/>
              </p:cNvSpPr>
              <p:nvPr/>
            </p:nvSpPr>
            <p:spPr bwMode="auto">
              <a:xfrm flipV="1">
                <a:off x="6187801" y="120820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2" name="Line 349">
                <a:extLst>
                  <a:ext uri="{FF2B5EF4-FFF2-40B4-BE49-F238E27FC236}">
                    <a16:creationId xmlns:a16="http://schemas.microsoft.com/office/drawing/2014/main" id="{27A88CB6-D5F7-4842-AB7D-379F212FD07D}"/>
                  </a:ext>
                </a:extLst>
              </p:cNvPr>
              <p:cNvSpPr>
                <a:spLocks noChangeShapeType="1"/>
              </p:cNvSpPr>
              <p:nvPr/>
            </p:nvSpPr>
            <p:spPr bwMode="auto">
              <a:xfrm flipV="1">
                <a:off x="6186164" y="120930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3" name="Line 350">
                <a:extLst>
                  <a:ext uri="{FF2B5EF4-FFF2-40B4-BE49-F238E27FC236}">
                    <a16:creationId xmlns:a16="http://schemas.microsoft.com/office/drawing/2014/main" id="{05506516-06BE-462A-9729-246EA8D1F17D}"/>
                  </a:ext>
                </a:extLst>
              </p:cNvPr>
              <p:cNvSpPr>
                <a:spLocks noChangeShapeType="1"/>
              </p:cNvSpPr>
              <p:nvPr/>
            </p:nvSpPr>
            <p:spPr bwMode="auto">
              <a:xfrm flipV="1">
                <a:off x="6186164" y="120984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4" name="Line 351">
                <a:extLst>
                  <a:ext uri="{FF2B5EF4-FFF2-40B4-BE49-F238E27FC236}">
                    <a16:creationId xmlns:a16="http://schemas.microsoft.com/office/drawing/2014/main" id="{0E80DEAB-AA3C-4A47-986B-1955684F4824}"/>
                  </a:ext>
                </a:extLst>
              </p:cNvPr>
              <p:cNvSpPr>
                <a:spLocks noChangeShapeType="1"/>
              </p:cNvSpPr>
              <p:nvPr/>
            </p:nvSpPr>
            <p:spPr bwMode="auto">
              <a:xfrm flipV="1">
                <a:off x="6185619" y="121148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5" name="Line 352">
                <a:extLst>
                  <a:ext uri="{FF2B5EF4-FFF2-40B4-BE49-F238E27FC236}">
                    <a16:creationId xmlns:a16="http://schemas.microsoft.com/office/drawing/2014/main" id="{9818EFBF-DDA3-44CA-AC2D-7F8275BC8C3C}"/>
                  </a:ext>
                </a:extLst>
              </p:cNvPr>
              <p:cNvSpPr>
                <a:spLocks noChangeShapeType="1"/>
              </p:cNvSpPr>
              <p:nvPr/>
            </p:nvSpPr>
            <p:spPr bwMode="auto">
              <a:xfrm>
                <a:off x="6183982" y="1212027"/>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6" name="Line 353">
                <a:extLst>
                  <a:ext uri="{FF2B5EF4-FFF2-40B4-BE49-F238E27FC236}">
                    <a16:creationId xmlns:a16="http://schemas.microsoft.com/office/drawing/2014/main" id="{AD909693-E8C5-4F3B-B83E-7F873CAE5F60}"/>
                  </a:ext>
                </a:extLst>
              </p:cNvPr>
              <p:cNvSpPr>
                <a:spLocks noChangeShapeType="1"/>
              </p:cNvSpPr>
              <p:nvPr/>
            </p:nvSpPr>
            <p:spPr bwMode="auto">
              <a:xfrm>
                <a:off x="6183437" y="120984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7" name="Line 354">
                <a:extLst>
                  <a:ext uri="{FF2B5EF4-FFF2-40B4-BE49-F238E27FC236}">
                    <a16:creationId xmlns:a16="http://schemas.microsoft.com/office/drawing/2014/main" id="{DAACB4E2-595D-4960-87C4-EE2033455DD3}"/>
                  </a:ext>
                </a:extLst>
              </p:cNvPr>
              <p:cNvSpPr>
                <a:spLocks noChangeShapeType="1"/>
              </p:cNvSpPr>
              <p:nvPr/>
            </p:nvSpPr>
            <p:spPr bwMode="auto">
              <a:xfrm>
                <a:off x="6183437" y="120766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8" name="Line 355">
                <a:extLst>
                  <a:ext uri="{FF2B5EF4-FFF2-40B4-BE49-F238E27FC236}">
                    <a16:creationId xmlns:a16="http://schemas.microsoft.com/office/drawing/2014/main" id="{5008F197-87E9-41CC-ACC9-EA05BDBEFC4A}"/>
                  </a:ext>
                </a:extLst>
              </p:cNvPr>
              <p:cNvSpPr>
                <a:spLocks noChangeShapeType="1"/>
              </p:cNvSpPr>
              <p:nvPr/>
            </p:nvSpPr>
            <p:spPr bwMode="auto">
              <a:xfrm flipV="1">
                <a:off x="6182891" y="120766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19" name="Line 356">
                <a:extLst>
                  <a:ext uri="{FF2B5EF4-FFF2-40B4-BE49-F238E27FC236}">
                    <a16:creationId xmlns:a16="http://schemas.microsoft.com/office/drawing/2014/main" id="{748962D5-9388-415F-B851-D0C2DBE69910}"/>
                  </a:ext>
                </a:extLst>
              </p:cNvPr>
              <p:cNvSpPr>
                <a:spLocks noChangeShapeType="1"/>
              </p:cNvSpPr>
              <p:nvPr/>
            </p:nvSpPr>
            <p:spPr bwMode="auto">
              <a:xfrm flipV="1">
                <a:off x="6182346" y="120984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0" name="Line 357">
                <a:extLst>
                  <a:ext uri="{FF2B5EF4-FFF2-40B4-BE49-F238E27FC236}">
                    <a16:creationId xmlns:a16="http://schemas.microsoft.com/office/drawing/2014/main" id="{A38DF4B0-1A34-4814-8BDA-33EADF91BC22}"/>
                  </a:ext>
                </a:extLst>
              </p:cNvPr>
              <p:cNvSpPr>
                <a:spLocks noChangeShapeType="1"/>
              </p:cNvSpPr>
              <p:nvPr/>
            </p:nvSpPr>
            <p:spPr bwMode="auto">
              <a:xfrm>
                <a:off x="6180164" y="121202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1" name="Line 358">
                <a:extLst>
                  <a:ext uri="{FF2B5EF4-FFF2-40B4-BE49-F238E27FC236}">
                    <a16:creationId xmlns:a16="http://schemas.microsoft.com/office/drawing/2014/main" id="{910EACD7-5071-4113-9E45-800937CAF9D0}"/>
                  </a:ext>
                </a:extLst>
              </p:cNvPr>
              <p:cNvSpPr>
                <a:spLocks noChangeShapeType="1"/>
              </p:cNvSpPr>
              <p:nvPr/>
            </p:nvSpPr>
            <p:spPr bwMode="auto">
              <a:xfrm>
                <a:off x="6178527" y="121148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2" name="Line 359">
                <a:extLst>
                  <a:ext uri="{FF2B5EF4-FFF2-40B4-BE49-F238E27FC236}">
                    <a16:creationId xmlns:a16="http://schemas.microsoft.com/office/drawing/2014/main" id="{C1746BFC-EF3E-4990-9F35-262930DBAE20}"/>
                  </a:ext>
                </a:extLst>
              </p:cNvPr>
              <p:cNvSpPr>
                <a:spLocks noChangeShapeType="1"/>
              </p:cNvSpPr>
              <p:nvPr/>
            </p:nvSpPr>
            <p:spPr bwMode="auto">
              <a:xfrm>
                <a:off x="6176891" y="1211482"/>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3" name="Line 360">
                <a:extLst>
                  <a:ext uri="{FF2B5EF4-FFF2-40B4-BE49-F238E27FC236}">
                    <a16:creationId xmlns:a16="http://schemas.microsoft.com/office/drawing/2014/main" id="{C3119D6B-35F4-440B-AE89-783DE6C8A3B1}"/>
                  </a:ext>
                </a:extLst>
              </p:cNvPr>
              <p:cNvSpPr>
                <a:spLocks noChangeShapeType="1"/>
              </p:cNvSpPr>
              <p:nvPr/>
            </p:nvSpPr>
            <p:spPr bwMode="auto">
              <a:xfrm>
                <a:off x="6176891" y="121148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4" name="Line 361">
                <a:extLst>
                  <a:ext uri="{FF2B5EF4-FFF2-40B4-BE49-F238E27FC236}">
                    <a16:creationId xmlns:a16="http://schemas.microsoft.com/office/drawing/2014/main" id="{0ECF5B38-635B-461F-ADE8-86FE9F09871A}"/>
                  </a:ext>
                </a:extLst>
              </p:cNvPr>
              <p:cNvSpPr>
                <a:spLocks noChangeShapeType="1"/>
              </p:cNvSpPr>
              <p:nvPr/>
            </p:nvSpPr>
            <p:spPr bwMode="auto">
              <a:xfrm>
                <a:off x="6178527" y="121257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5" name="Line 362">
                <a:extLst>
                  <a:ext uri="{FF2B5EF4-FFF2-40B4-BE49-F238E27FC236}">
                    <a16:creationId xmlns:a16="http://schemas.microsoft.com/office/drawing/2014/main" id="{A9BDA8A8-66AB-409C-BADC-61B6414DC826}"/>
                  </a:ext>
                </a:extLst>
              </p:cNvPr>
              <p:cNvSpPr>
                <a:spLocks noChangeShapeType="1"/>
              </p:cNvSpPr>
              <p:nvPr/>
            </p:nvSpPr>
            <p:spPr bwMode="auto">
              <a:xfrm>
                <a:off x="6178527" y="121475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6" name="Line 363">
                <a:extLst>
                  <a:ext uri="{FF2B5EF4-FFF2-40B4-BE49-F238E27FC236}">
                    <a16:creationId xmlns:a16="http://schemas.microsoft.com/office/drawing/2014/main" id="{581CF6C1-FC14-482C-BBFC-9FAC875617C4}"/>
                  </a:ext>
                </a:extLst>
              </p:cNvPr>
              <p:cNvSpPr>
                <a:spLocks noChangeShapeType="1"/>
              </p:cNvSpPr>
              <p:nvPr/>
            </p:nvSpPr>
            <p:spPr bwMode="auto">
              <a:xfrm>
                <a:off x="6178527" y="121693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7" name="Line 364">
                <a:extLst>
                  <a:ext uri="{FF2B5EF4-FFF2-40B4-BE49-F238E27FC236}">
                    <a16:creationId xmlns:a16="http://schemas.microsoft.com/office/drawing/2014/main" id="{FBE1E6C9-C9E6-4E12-BDF2-CBCECF577B30}"/>
                  </a:ext>
                </a:extLst>
              </p:cNvPr>
              <p:cNvSpPr>
                <a:spLocks noChangeShapeType="1"/>
              </p:cNvSpPr>
              <p:nvPr/>
            </p:nvSpPr>
            <p:spPr bwMode="auto">
              <a:xfrm flipV="1">
                <a:off x="6208530" y="1228938"/>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8" name="Line 365">
                <a:extLst>
                  <a:ext uri="{FF2B5EF4-FFF2-40B4-BE49-F238E27FC236}">
                    <a16:creationId xmlns:a16="http://schemas.microsoft.com/office/drawing/2014/main" id="{236C54CF-E29F-40DA-8605-A7DCDA43FB49}"/>
                  </a:ext>
                </a:extLst>
              </p:cNvPr>
              <p:cNvSpPr>
                <a:spLocks noChangeShapeType="1"/>
              </p:cNvSpPr>
              <p:nvPr/>
            </p:nvSpPr>
            <p:spPr bwMode="auto">
              <a:xfrm>
                <a:off x="6209076" y="1228938"/>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29" name="Line 366">
                <a:extLst>
                  <a:ext uri="{FF2B5EF4-FFF2-40B4-BE49-F238E27FC236}">
                    <a16:creationId xmlns:a16="http://schemas.microsoft.com/office/drawing/2014/main" id="{B995D9E1-8D9E-46CB-99A2-DF3808E9919E}"/>
                  </a:ext>
                </a:extLst>
              </p:cNvPr>
              <p:cNvSpPr>
                <a:spLocks noChangeShapeType="1"/>
              </p:cNvSpPr>
              <p:nvPr/>
            </p:nvSpPr>
            <p:spPr bwMode="auto">
              <a:xfrm>
                <a:off x="6215622" y="122621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0" name="Line 367">
                <a:extLst>
                  <a:ext uri="{FF2B5EF4-FFF2-40B4-BE49-F238E27FC236}">
                    <a16:creationId xmlns:a16="http://schemas.microsoft.com/office/drawing/2014/main" id="{2E44EA30-8CB7-4118-9A22-402E0D0721BA}"/>
                  </a:ext>
                </a:extLst>
              </p:cNvPr>
              <p:cNvSpPr>
                <a:spLocks noChangeShapeType="1"/>
              </p:cNvSpPr>
              <p:nvPr/>
            </p:nvSpPr>
            <p:spPr bwMode="auto">
              <a:xfrm>
                <a:off x="6215622" y="1226211"/>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1" name="Line 368">
                <a:extLst>
                  <a:ext uri="{FF2B5EF4-FFF2-40B4-BE49-F238E27FC236}">
                    <a16:creationId xmlns:a16="http://schemas.microsoft.com/office/drawing/2014/main" id="{CB1A45F8-A622-4FD3-B874-94A1392F4B8D}"/>
                  </a:ext>
                </a:extLst>
              </p:cNvPr>
              <p:cNvSpPr>
                <a:spLocks noChangeShapeType="1"/>
              </p:cNvSpPr>
              <p:nvPr/>
            </p:nvSpPr>
            <p:spPr bwMode="auto">
              <a:xfrm>
                <a:off x="6217804" y="122839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2" name="Line 369">
                <a:extLst>
                  <a:ext uri="{FF2B5EF4-FFF2-40B4-BE49-F238E27FC236}">
                    <a16:creationId xmlns:a16="http://schemas.microsoft.com/office/drawing/2014/main" id="{8B2F76D1-3DAB-4B65-8109-155CB356EDFB}"/>
                  </a:ext>
                </a:extLst>
              </p:cNvPr>
              <p:cNvSpPr>
                <a:spLocks noChangeShapeType="1"/>
              </p:cNvSpPr>
              <p:nvPr/>
            </p:nvSpPr>
            <p:spPr bwMode="auto">
              <a:xfrm>
                <a:off x="6219441" y="123002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3" name="Line 370">
                <a:extLst>
                  <a:ext uri="{FF2B5EF4-FFF2-40B4-BE49-F238E27FC236}">
                    <a16:creationId xmlns:a16="http://schemas.microsoft.com/office/drawing/2014/main" id="{8D2CED4C-421E-46DD-AC4C-F6F761FCF181}"/>
                  </a:ext>
                </a:extLst>
              </p:cNvPr>
              <p:cNvSpPr>
                <a:spLocks noChangeShapeType="1"/>
              </p:cNvSpPr>
              <p:nvPr/>
            </p:nvSpPr>
            <p:spPr bwMode="auto">
              <a:xfrm flipV="1">
                <a:off x="6220532" y="123057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4" name="Line 371">
                <a:extLst>
                  <a:ext uri="{FF2B5EF4-FFF2-40B4-BE49-F238E27FC236}">
                    <a16:creationId xmlns:a16="http://schemas.microsoft.com/office/drawing/2014/main" id="{2CD98089-5EA4-468A-B943-52DAE5A4C0A6}"/>
                  </a:ext>
                </a:extLst>
              </p:cNvPr>
              <p:cNvSpPr>
                <a:spLocks noChangeShapeType="1"/>
              </p:cNvSpPr>
              <p:nvPr/>
            </p:nvSpPr>
            <p:spPr bwMode="auto">
              <a:xfrm>
                <a:off x="6220532" y="123275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5" name="Line 372">
                <a:extLst>
                  <a:ext uri="{FF2B5EF4-FFF2-40B4-BE49-F238E27FC236}">
                    <a16:creationId xmlns:a16="http://schemas.microsoft.com/office/drawing/2014/main" id="{02271FCE-8B0F-457A-9750-C0BF121B2C4B}"/>
                  </a:ext>
                </a:extLst>
              </p:cNvPr>
              <p:cNvSpPr>
                <a:spLocks noChangeShapeType="1"/>
              </p:cNvSpPr>
              <p:nvPr/>
            </p:nvSpPr>
            <p:spPr bwMode="auto">
              <a:xfrm flipV="1">
                <a:off x="6222168" y="123275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6" name="Line 373">
                <a:extLst>
                  <a:ext uri="{FF2B5EF4-FFF2-40B4-BE49-F238E27FC236}">
                    <a16:creationId xmlns:a16="http://schemas.microsoft.com/office/drawing/2014/main" id="{224CB8D9-3B28-4726-A9F1-CC1DE442DBFE}"/>
                  </a:ext>
                </a:extLst>
              </p:cNvPr>
              <p:cNvSpPr>
                <a:spLocks noChangeShapeType="1"/>
              </p:cNvSpPr>
              <p:nvPr/>
            </p:nvSpPr>
            <p:spPr bwMode="auto">
              <a:xfrm flipV="1">
                <a:off x="6223805" y="1231120"/>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7" name="Line 374">
                <a:extLst>
                  <a:ext uri="{FF2B5EF4-FFF2-40B4-BE49-F238E27FC236}">
                    <a16:creationId xmlns:a16="http://schemas.microsoft.com/office/drawing/2014/main" id="{BC9A0D55-A970-4655-BD36-1C0067FA2FBD}"/>
                  </a:ext>
                </a:extLst>
              </p:cNvPr>
              <p:cNvSpPr>
                <a:spLocks noChangeShapeType="1"/>
              </p:cNvSpPr>
              <p:nvPr/>
            </p:nvSpPr>
            <p:spPr bwMode="auto">
              <a:xfrm flipV="1">
                <a:off x="6225441" y="123002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8" name="Line 375">
                <a:extLst>
                  <a:ext uri="{FF2B5EF4-FFF2-40B4-BE49-F238E27FC236}">
                    <a16:creationId xmlns:a16="http://schemas.microsoft.com/office/drawing/2014/main" id="{FD8766FD-23D9-4FC4-BD22-A7A2A0AA2391}"/>
                  </a:ext>
                </a:extLst>
              </p:cNvPr>
              <p:cNvSpPr>
                <a:spLocks noChangeShapeType="1"/>
              </p:cNvSpPr>
              <p:nvPr/>
            </p:nvSpPr>
            <p:spPr bwMode="auto">
              <a:xfrm>
                <a:off x="6227623" y="123002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39" name="Line 376">
                <a:extLst>
                  <a:ext uri="{FF2B5EF4-FFF2-40B4-BE49-F238E27FC236}">
                    <a16:creationId xmlns:a16="http://schemas.microsoft.com/office/drawing/2014/main" id="{9323411E-18AB-4B7C-BF7D-C0041274CC59}"/>
                  </a:ext>
                </a:extLst>
              </p:cNvPr>
              <p:cNvSpPr>
                <a:spLocks noChangeShapeType="1"/>
              </p:cNvSpPr>
              <p:nvPr/>
            </p:nvSpPr>
            <p:spPr bwMode="auto">
              <a:xfrm>
                <a:off x="6228714" y="122839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0" name="Line 377">
                <a:extLst>
                  <a:ext uri="{FF2B5EF4-FFF2-40B4-BE49-F238E27FC236}">
                    <a16:creationId xmlns:a16="http://schemas.microsoft.com/office/drawing/2014/main" id="{385F3802-8142-4B14-91B1-D53A423968F5}"/>
                  </a:ext>
                </a:extLst>
              </p:cNvPr>
              <p:cNvSpPr>
                <a:spLocks noChangeShapeType="1"/>
              </p:cNvSpPr>
              <p:nvPr/>
            </p:nvSpPr>
            <p:spPr bwMode="auto">
              <a:xfrm flipV="1">
                <a:off x="6228714" y="1226756"/>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1" name="Line 378">
                <a:extLst>
                  <a:ext uri="{FF2B5EF4-FFF2-40B4-BE49-F238E27FC236}">
                    <a16:creationId xmlns:a16="http://schemas.microsoft.com/office/drawing/2014/main" id="{909C7D83-81BD-480D-A3A0-1AB480269FCA}"/>
                  </a:ext>
                </a:extLst>
              </p:cNvPr>
              <p:cNvSpPr>
                <a:spLocks noChangeShapeType="1"/>
              </p:cNvSpPr>
              <p:nvPr/>
            </p:nvSpPr>
            <p:spPr bwMode="auto">
              <a:xfrm>
                <a:off x="6230351" y="1226756"/>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2" name="Line 379">
                <a:extLst>
                  <a:ext uri="{FF2B5EF4-FFF2-40B4-BE49-F238E27FC236}">
                    <a16:creationId xmlns:a16="http://schemas.microsoft.com/office/drawing/2014/main" id="{91F3FB5F-DA1F-4208-9E50-0C5E115BF4EF}"/>
                  </a:ext>
                </a:extLst>
              </p:cNvPr>
              <p:cNvSpPr>
                <a:spLocks noChangeShapeType="1"/>
              </p:cNvSpPr>
              <p:nvPr/>
            </p:nvSpPr>
            <p:spPr bwMode="auto">
              <a:xfrm flipV="1">
                <a:off x="6231442" y="123384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3" name="Line 380">
                <a:extLst>
                  <a:ext uri="{FF2B5EF4-FFF2-40B4-BE49-F238E27FC236}">
                    <a16:creationId xmlns:a16="http://schemas.microsoft.com/office/drawing/2014/main" id="{BEE16AF1-92EF-4D11-A5BA-C036BEB5645A}"/>
                  </a:ext>
                </a:extLst>
              </p:cNvPr>
              <p:cNvSpPr>
                <a:spLocks noChangeShapeType="1"/>
              </p:cNvSpPr>
              <p:nvPr/>
            </p:nvSpPr>
            <p:spPr bwMode="auto">
              <a:xfrm>
                <a:off x="6231442" y="123493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4" name="Line 381">
                <a:extLst>
                  <a:ext uri="{FF2B5EF4-FFF2-40B4-BE49-F238E27FC236}">
                    <a16:creationId xmlns:a16="http://schemas.microsoft.com/office/drawing/2014/main" id="{15F1F17C-DB06-491C-9B9C-4868C2CCFF78}"/>
                  </a:ext>
                </a:extLst>
              </p:cNvPr>
              <p:cNvSpPr>
                <a:spLocks noChangeShapeType="1"/>
              </p:cNvSpPr>
              <p:nvPr/>
            </p:nvSpPr>
            <p:spPr bwMode="auto">
              <a:xfrm flipV="1">
                <a:off x="6224896" y="1287854"/>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5" name="Line 382">
                <a:extLst>
                  <a:ext uri="{FF2B5EF4-FFF2-40B4-BE49-F238E27FC236}">
                    <a16:creationId xmlns:a16="http://schemas.microsoft.com/office/drawing/2014/main" id="{9FBCF5B7-EE96-4D65-B2A4-B66300519450}"/>
                  </a:ext>
                </a:extLst>
              </p:cNvPr>
              <p:cNvSpPr>
                <a:spLocks noChangeShapeType="1"/>
              </p:cNvSpPr>
              <p:nvPr/>
            </p:nvSpPr>
            <p:spPr bwMode="auto">
              <a:xfrm flipV="1">
                <a:off x="6225441" y="1287309"/>
                <a:ext cx="818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6" name="Line 383">
                <a:extLst>
                  <a:ext uri="{FF2B5EF4-FFF2-40B4-BE49-F238E27FC236}">
                    <a16:creationId xmlns:a16="http://schemas.microsoft.com/office/drawing/2014/main" id="{1748E627-02CC-44FB-809B-83E41C8BFA9A}"/>
                  </a:ext>
                </a:extLst>
              </p:cNvPr>
              <p:cNvSpPr>
                <a:spLocks noChangeShapeType="1"/>
              </p:cNvSpPr>
              <p:nvPr/>
            </p:nvSpPr>
            <p:spPr bwMode="auto">
              <a:xfrm>
                <a:off x="6217804" y="1228938"/>
                <a:ext cx="12001" cy="27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7" name="Line 384">
                <a:extLst>
                  <a:ext uri="{FF2B5EF4-FFF2-40B4-BE49-F238E27FC236}">
                    <a16:creationId xmlns:a16="http://schemas.microsoft.com/office/drawing/2014/main" id="{0851E92A-4F13-4098-A870-EAD528273300}"/>
                  </a:ext>
                </a:extLst>
              </p:cNvPr>
              <p:cNvSpPr>
                <a:spLocks noChangeShapeType="1"/>
              </p:cNvSpPr>
              <p:nvPr/>
            </p:nvSpPr>
            <p:spPr bwMode="auto">
              <a:xfrm>
                <a:off x="6220532" y="1232211"/>
                <a:ext cx="11456" cy="2509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8" name="Line 385">
                <a:extLst>
                  <a:ext uri="{FF2B5EF4-FFF2-40B4-BE49-F238E27FC236}">
                    <a16:creationId xmlns:a16="http://schemas.microsoft.com/office/drawing/2014/main" id="{47CC6418-5800-4C4A-AD2D-9F347E57BDA1}"/>
                  </a:ext>
                </a:extLst>
              </p:cNvPr>
              <p:cNvSpPr>
                <a:spLocks noChangeShapeType="1"/>
              </p:cNvSpPr>
              <p:nvPr/>
            </p:nvSpPr>
            <p:spPr bwMode="auto">
              <a:xfrm>
                <a:off x="6230896" y="1227302"/>
                <a:ext cx="1091"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49" name="Line 386">
                <a:extLst>
                  <a:ext uri="{FF2B5EF4-FFF2-40B4-BE49-F238E27FC236}">
                    <a16:creationId xmlns:a16="http://schemas.microsoft.com/office/drawing/2014/main" id="{C6857FA9-1183-4E0F-9FCD-89B5C5BCCE2F}"/>
                  </a:ext>
                </a:extLst>
              </p:cNvPr>
              <p:cNvSpPr>
                <a:spLocks noChangeShapeType="1"/>
              </p:cNvSpPr>
              <p:nvPr/>
            </p:nvSpPr>
            <p:spPr bwMode="auto">
              <a:xfrm>
                <a:off x="6225441" y="1232211"/>
                <a:ext cx="8183"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0" name="Line 387">
                <a:extLst>
                  <a:ext uri="{FF2B5EF4-FFF2-40B4-BE49-F238E27FC236}">
                    <a16:creationId xmlns:a16="http://schemas.microsoft.com/office/drawing/2014/main" id="{BAEBD4B6-3915-4A5D-97B7-BE07F8E0E688}"/>
                  </a:ext>
                </a:extLst>
              </p:cNvPr>
              <p:cNvSpPr>
                <a:spLocks noChangeShapeType="1"/>
              </p:cNvSpPr>
              <p:nvPr/>
            </p:nvSpPr>
            <p:spPr bwMode="auto">
              <a:xfrm flipV="1">
                <a:off x="6215077" y="1236030"/>
                <a:ext cx="545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1" name="Line 388">
                <a:extLst>
                  <a:ext uri="{FF2B5EF4-FFF2-40B4-BE49-F238E27FC236}">
                    <a16:creationId xmlns:a16="http://schemas.microsoft.com/office/drawing/2014/main" id="{A87FC6C3-DC50-4E30-8D6E-C1BF2622862E}"/>
                  </a:ext>
                </a:extLst>
              </p:cNvPr>
              <p:cNvSpPr>
                <a:spLocks noChangeShapeType="1"/>
              </p:cNvSpPr>
              <p:nvPr/>
            </p:nvSpPr>
            <p:spPr bwMode="auto">
              <a:xfrm>
                <a:off x="6206894" y="1233302"/>
                <a:ext cx="8183"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2" name="Line 389">
                <a:extLst>
                  <a:ext uri="{FF2B5EF4-FFF2-40B4-BE49-F238E27FC236}">
                    <a16:creationId xmlns:a16="http://schemas.microsoft.com/office/drawing/2014/main" id="{CBBE3436-1311-4599-86E2-1F80EAA20F3B}"/>
                  </a:ext>
                </a:extLst>
              </p:cNvPr>
              <p:cNvSpPr>
                <a:spLocks noChangeShapeType="1"/>
              </p:cNvSpPr>
              <p:nvPr/>
            </p:nvSpPr>
            <p:spPr bwMode="auto">
              <a:xfrm>
                <a:off x="6222714" y="1232757"/>
                <a:ext cx="7637"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3" name="Line 390">
                <a:extLst>
                  <a:ext uri="{FF2B5EF4-FFF2-40B4-BE49-F238E27FC236}">
                    <a16:creationId xmlns:a16="http://schemas.microsoft.com/office/drawing/2014/main" id="{B34B9179-44F9-467A-A269-9821E167C1F6}"/>
                  </a:ext>
                </a:extLst>
              </p:cNvPr>
              <p:cNvSpPr>
                <a:spLocks noChangeShapeType="1"/>
              </p:cNvSpPr>
              <p:nvPr/>
            </p:nvSpPr>
            <p:spPr bwMode="auto">
              <a:xfrm>
                <a:off x="6228714" y="1230029"/>
                <a:ext cx="546"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4" name="Line 391">
                <a:extLst>
                  <a:ext uri="{FF2B5EF4-FFF2-40B4-BE49-F238E27FC236}">
                    <a16:creationId xmlns:a16="http://schemas.microsoft.com/office/drawing/2014/main" id="{41E21537-1E6B-451F-89C0-58A632E91D13}"/>
                  </a:ext>
                </a:extLst>
              </p:cNvPr>
              <p:cNvSpPr>
                <a:spLocks noChangeShapeType="1"/>
              </p:cNvSpPr>
              <p:nvPr/>
            </p:nvSpPr>
            <p:spPr bwMode="auto">
              <a:xfrm>
                <a:off x="6227078" y="1230575"/>
                <a:ext cx="163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5" name="Line 392">
                <a:extLst>
                  <a:ext uri="{FF2B5EF4-FFF2-40B4-BE49-F238E27FC236}">
                    <a16:creationId xmlns:a16="http://schemas.microsoft.com/office/drawing/2014/main" id="{A6214C58-6F86-46D1-B02D-30CF788115EE}"/>
                  </a:ext>
                </a:extLst>
              </p:cNvPr>
              <p:cNvSpPr>
                <a:spLocks noChangeShapeType="1"/>
              </p:cNvSpPr>
              <p:nvPr/>
            </p:nvSpPr>
            <p:spPr bwMode="auto">
              <a:xfrm>
                <a:off x="6215622" y="1231666"/>
                <a:ext cx="9819"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6" name="Line 393">
                <a:extLst>
                  <a:ext uri="{FF2B5EF4-FFF2-40B4-BE49-F238E27FC236}">
                    <a16:creationId xmlns:a16="http://schemas.microsoft.com/office/drawing/2014/main" id="{84637948-193E-4046-82EC-E2AB57BB26BE}"/>
                  </a:ext>
                </a:extLst>
              </p:cNvPr>
              <p:cNvSpPr>
                <a:spLocks noChangeShapeType="1"/>
              </p:cNvSpPr>
              <p:nvPr/>
            </p:nvSpPr>
            <p:spPr bwMode="auto">
              <a:xfrm>
                <a:off x="6181800" y="1200571"/>
                <a:ext cx="6001"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7" name="Line 394">
                <a:extLst>
                  <a:ext uri="{FF2B5EF4-FFF2-40B4-BE49-F238E27FC236}">
                    <a16:creationId xmlns:a16="http://schemas.microsoft.com/office/drawing/2014/main" id="{1C394A40-1334-4CA9-B8A3-E628DF099980}"/>
                  </a:ext>
                </a:extLst>
              </p:cNvPr>
              <p:cNvSpPr>
                <a:spLocks noChangeShapeType="1"/>
              </p:cNvSpPr>
              <p:nvPr/>
            </p:nvSpPr>
            <p:spPr bwMode="auto">
              <a:xfrm>
                <a:off x="6186710" y="1201117"/>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8" name="Line 395">
                <a:extLst>
                  <a:ext uri="{FF2B5EF4-FFF2-40B4-BE49-F238E27FC236}">
                    <a16:creationId xmlns:a16="http://schemas.microsoft.com/office/drawing/2014/main" id="{21862952-F0CB-4255-BA5E-4D4D5C9578F1}"/>
                  </a:ext>
                </a:extLst>
              </p:cNvPr>
              <p:cNvSpPr>
                <a:spLocks noChangeShapeType="1"/>
              </p:cNvSpPr>
              <p:nvPr/>
            </p:nvSpPr>
            <p:spPr bwMode="auto">
              <a:xfrm flipV="1">
                <a:off x="6187255" y="120166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59" name="Line 396">
                <a:extLst>
                  <a:ext uri="{FF2B5EF4-FFF2-40B4-BE49-F238E27FC236}">
                    <a16:creationId xmlns:a16="http://schemas.microsoft.com/office/drawing/2014/main" id="{31931BFE-1B02-440E-991E-B4DB85404B06}"/>
                  </a:ext>
                </a:extLst>
              </p:cNvPr>
              <p:cNvSpPr>
                <a:spLocks noChangeShapeType="1"/>
              </p:cNvSpPr>
              <p:nvPr/>
            </p:nvSpPr>
            <p:spPr bwMode="auto">
              <a:xfrm flipV="1">
                <a:off x="6185619" y="1201662"/>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0" name="Line 397">
                <a:extLst>
                  <a:ext uri="{FF2B5EF4-FFF2-40B4-BE49-F238E27FC236}">
                    <a16:creationId xmlns:a16="http://schemas.microsoft.com/office/drawing/2014/main" id="{E5F070AD-3D77-4E2A-9C42-B5684548E0D8}"/>
                  </a:ext>
                </a:extLst>
              </p:cNvPr>
              <p:cNvSpPr>
                <a:spLocks noChangeShapeType="1"/>
              </p:cNvSpPr>
              <p:nvPr/>
            </p:nvSpPr>
            <p:spPr bwMode="auto">
              <a:xfrm>
                <a:off x="6191619" y="1200571"/>
                <a:ext cx="3273"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1" name="Line 398">
                <a:extLst>
                  <a:ext uri="{FF2B5EF4-FFF2-40B4-BE49-F238E27FC236}">
                    <a16:creationId xmlns:a16="http://schemas.microsoft.com/office/drawing/2014/main" id="{836C7E68-8BD6-4F74-88A2-23DAE1509278}"/>
                  </a:ext>
                </a:extLst>
              </p:cNvPr>
              <p:cNvSpPr>
                <a:spLocks noChangeShapeType="1"/>
              </p:cNvSpPr>
              <p:nvPr/>
            </p:nvSpPr>
            <p:spPr bwMode="auto">
              <a:xfrm>
                <a:off x="6194347" y="1200571"/>
                <a:ext cx="163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2" name="Line 399">
                <a:extLst>
                  <a:ext uri="{FF2B5EF4-FFF2-40B4-BE49-F238E27FC236}">
                    <a16:creationId xmlns:a16="http://schemas.microsoft.com/office/drawing/2014/main" id="{968F6C0E-1BCE-4FFC-9D64-2CB0DBE28362}"/>
                  </a:ext>
                </a:extLst>
              </p:cNvPr>
              <p:cNvSpPr>
                <a:spLocks noChangeShapeType="1"/>
              </p:cNvSpPr>
              <p:nvPr/>
            </p:nvSpPr>
            <p:spPr bwMode="auto">
              <a:xfrm flipV="1">
                <a:off x="6195983" y="1197844"/>
                <a:ext cx="2728"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3" name="Line 400">
                <a:extLst>
                  <a:ext uri="{FF2B5EF4-FFF2-40B4-BE49-F238E27FC236}">
                    <a16:creationId xmlns:a16="http://schemas.microsoft.com/office/drawing/2014/main" id="{8563ED3D-4347-49E5-BFD8-44A587F047EC}"/>
                  </a:ext>
                </a:extLst>
              </p:cNvPr>
              <p:cNvSpPr>
                <a:spLocks noChangeShapeType="1"/>
              </p:cNvSpPr>
              <p:nvPr/>
            </p:nvSpPr>
            <p:spPr bwMode="auto">
              <a:xfrm>
                <a:off x="6195438" y="1191843"/>
                <a:ext cx="2182"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4" name="Line 401">
                <a:extLst>
                  <a:ext uri="{FF2B5EF4-FFF2-40B4-BE49-F238E27FC236}">
                    <a16:creationId xmlns:a16="http://schemas.microsoft.com/office/drawing/2014/main" id="{3B33C1D9-F483-4F10-92F9-8BD55CB6D0FB}"/>
                  </a:ext>
                </a:extLst>
              </p:cNvPr>
              <p:cNvSpPr>
                <a:spLocks noChangeShapeType="1"/>
              </p:cNvSpPr>
              <p:nvPr/>
            </p:nvSpPr>
            <p:spPr bwMode="auto">
              <a:xfrm>
                <a:off x="6199256" y="1196753"/>
                <a:ext cx="4364"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5" name="Line 402">
                <a:extLst>
                  <a:ext uri="{FF2B5EF4-FFF2-40B4-BE49-F238E27FC236}">
                    <a16:creationId xmlns:a16="http://schemas.microsoft.com/office/drawing/2014/main" id="{0B21D555-37E9-4916-B5DE-021B9B18F8BA}"/>
                  </a:ext>
                </a:extLst>
              </p:cNvPr>
              <p:cNvSpPr>
                <a:spLocks noChangeShapeType="1"/>
              </p:cNvSpPr>
              <p:nvPr/>
            </p:nvSpPr>
            <p:spPr bwMode="auto">
              <a:xfrm>
                <a:off x="6202530" y="1191843"/>
                <a:ext cx="2728"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6" name="Line 403">
                <a:extLst>
                  <a:ext uri="{FF2B5EF4-FFF2-40B4-BE49-F238E27FC236}">
                    <a16:creationId xmlns:a16="http://schemas.microsoft.com/office/drawing/2014/main" id="{9C384D7E-3A12-438F-B1CE-CEEC2E6BF404}"/>
                  </a:ext>
                </a:extLst>
              </p:cNvPr>
              <p:cNvSpPr>
                <a:spLocks noChangeShapeType="1"/>
              </p:cNvSpPr>
              <p:nvPr/>
            </p:nvSpPr>
            <p:spPr bwMode="auto">
              <a:xfrm flipV="1">
                <a:off x="6204166" y="1193480"/>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7" name="Line 404">
                <a:extLst>
                  <a:ext uri="{FF2B5EF4-FFF2-40B4-BE49-F238E27FC236}">
                    <a16:creationId xmlns:a16="http://schemas.microsoft.com/office/drawing/2014/main" id="{02D86A59-9BE0-4520-8111-184F2004D842}"/>
                  </a:ext>
                </a:extLst>
              </p:cNvPr>
              <p:cNvSpPr>
                <a:spLocks noChangeShapeType="1"/>
              </p:cNvSpPr>
              <p:nvPr/>
            </p:nvSpPr>
            <p:spPr bwMode="auto">
              <a:xfrm>
                <a:off x="6206348" y="1193480"/>
                <a:ext cx="1636"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8" name="Line 405">
                <a:extLst>
                  <a:ext uri="{FF2B5EF4-FFF2-40B4-BE49-F238E27FC236}">
                    <a16:creationId xmlns:a16="http://schemas.microsoft.com/office/drawing/2014/main" id="{2BAA936F-47AF-4EB4-8659-5D4F31AAC2A2}"/>
                  </a:ext>
                </a:extLst>
              </p:cNvPr>
              <p:cNvSpPr>
                <a:spLocks noChangeShapeType="1"/>
              </p:cNvSpPr>
              <p:nvPr/>
            </p:nvSpPr>
            <p:spPr bwMode="auto">
              <a:xfrm flipV="1">
                <a:off x="6207439" y="1193480"/>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69" name="Line 406">
                <a:extLst>
                  <a:ext uri="{FF2B5EF4-FFF2-40B4-BE49-F238E27FC236}">
                    <a16:creationId xmlns:a16="http://schemas.microsoft.com/office/drawing/2014/main" id="{B0316610-743A-4FAC-93E3-1EE506F9778B}"/>
                  </a:ext>
                </a:extLst>
              </p:cNvPr>
              <p:cNvSpPr>
                <a:spLocks noChangeShapeType="1"/>
              </p:cNvSpPr>
              <p:nvPr/>
            </p:nvSpPr>
            <p:spPr bwMode="auto">
              <a:xfrm>
                <a:off x="6201439" y="1196207"/>
                <a:ext cx="2728"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0" name="Line 407">
                <a:extLst>
                  <a:ext uri="{FF2B5EF4-FFF2-40B4-BE49-F238E27FC236}">
                    <a16:creationId xmlns:a16="http://schemas.microsoft.com/office/drawing/2014/main" id="{24F0C6EA-3E41-4D02-BEFD-BA3742EA2AC5}"/>
                  </a:ext>
                </a:extLst>
              </p:cNvPr>
              <p:cNvSpPr>
                <a:spLocks noChangeShapeType="1"/>
              </p:cNvSpPr>
              <p:nvPr/>
            </p:nvSpPr>
            <p:spPr bwMode="auto">
              <a:xfrm flipV="1">
                <a:off x="6201984" y="1193480"/>
                <a:ext cx="1636"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1" name="Line 408">
                <a:extLst>
                  <a:ext uri="{FF2B5EF4-FFF2-40B4-BE49-F238E27FC236}">
                    <a16:creationId xmlns:a16="http://schemas.microsoft.com/office/drawing/2014/main" id="{F4BC40C7-5E0B-4D2A-8579-43F8FB4A5B59}"/>
                  </a:ext>
                </a:extLst>
              </p:cNvPr>
              <p:cNvSpPr>
                <a:spLocks noChangeShapeType="1"/>
              </p:cNvSpPr>
              <p:nvPr/>
            </p:nvSpPr>
            <p:spPr bwMode="auto">
              <a:xfrm>
                <a:off x="6194347" y="1195662"/>
                <a:ext cx="7092"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2" name="Line 409">
                <a:extLst>
                  <a:ext uri="{FF2B5EF4-FFF2-40B4-BE49-F238E27FC236}">
                    <a16:creationId xmlns:a16="http://schemas.microsoft.com/office/drawing/2014/main" id="{1DEA615B-118A-4A68-A05E-0425AFF1B7AA}"/>
                  </a:ext>
                </a:extLst>
              </p:cNvPr>
              <p:cNvSpPr>
                <a:spLocks noChangeShapeType="1"/>
              </p:cNvSpPr>
              <p:nvPr/>
            </p:nvSpPr>
            <p:spPr bwMode="auto">
              <a:xfrm>
                <a:off x="6194347" y="1192389"/>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3" name="Line 410">
                <a:extLst>
                  <a:ext uri="{FF2B5EF4-FFF2-40B4-BE49-F238E27FC236}">
                    <a16:creationId xmlns:a16="http://schemas.microsoft.com/office/drawing/2014/main" id="{C1B103DE-993A-4A82-BD57-E5267F8A12EA}"/>
                  </a:ext>
                </a:extLst>
              </p:cNvPr>
              <p:cNvSpPr>
                <a:spLocks noChangeShapeType="1"/>
              </p:cNvSpPr>
              <p:nvPr/>
            </p:nvSpPr>
            <p:spPr bwMode="auto">
              <a:xfrm>
                <a:off x="6183437" y="1189116"/>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4" name="Line 411">
                <a:extLst>
                  <a:ext uri="{FF2B5EF4-FFF2-40B4-BE49-F238E27FC236}">
                    <a16:creationId xmlns:a16="http://schemas.microsoft.com/office/drawing/2014/main" id="{11CEAE7E-BC3B-4466-A80B-F95881757F04}"/>
                  </a:ext>
                </a:extLst>
              </p:cNvPr>
              <p:cNvSpPr>
                <a:spLocks noChangeShapeType="1"/>
              </p:cNvSpPr>
              <p:nvPr/>
            </p:nvSpPr>
            <p:spPr bwMode="auto">
              <a:xfrm>
                <a:off x="6181255" y="1190207"/>
                <a:ext cx="272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5" name="Line 412">
                <a:extLst>
                  <a:ext uri="{FF2B5EF4-FFF2-40B4-BE49-F238E27FC236}">
                    <a16:creationId xmlns:a16="http://schemas.microsoft.com/office/drawing/2014/main" id="{5C4C94C0-E9C4-461E-A67A-1EA4658EDF3C}"/>
                  </a:ext>
                </a:extLst>
              </p:cNvPr>
              <p:cNvSpPr>
                <a:spLocks noChangeShapeType="1"/>
              </p:cNvSpPr>
              <p:nvPr/>
            </p:nvSpPr>
            <p:spPr bwMode="auto">
              <a:xfrm flipV="1">
                <a:off x="6229805" y="1237121"/>
                <a:ext cx="1637"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6" name="Line 413">
                <a:extLst>
                  <a:ext uri="{FF2B5EF4-FFF2-40B4-BE49-F238E27FC236}">
                    <a16:creationId xmlns:a16="http://schemas.microsoft.com/office/drawing/2014/main" id="{63F4511C-24CE-4ACB-8263-FD0A3E337ED7}"/>
                  </a:ext>
                </a:extLst>
              </p:cNvPr>
              <p:cNvSpPr>
                <a:spLocks noChangeShapeType="1"/>
              </p:cNvSpPr>
              <p:nvPr/>
            </p:nvSpPr>
            <p:spPr bwMode="auto">
              <a:xfrm>
                <a:off x="6214531" y="1242576"/>
                <a:ext cx="15274" cy="19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7" name="Line 414">
                <a:extLst>
                  <a:ext uri="{FF2B5EF4-FFF2-40B4-BE49-F238E27FC236}">
                    <a16:creationId xmlns:a16="http://schemas.microsoft.com/office/drawing/2014/main" id="{E2591104-3C98-40CE-A1B5-743193DB26BC}"/>
                  </a:ext>
                </a:extLst>
              </p:cNvPr>
              <p:cNvSpPr>
                <a:spLocks noChangeShapeType="1"/>
              </p:cNvSpPr>
              <p:nvPr/>
            </p:nvSpPr>
            <p:spPr bwMode="auto">
              <a:xfrm>
                <a:off x="6211804" y="1237666"/>
                <a:ext cx="18002" cy="2236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8" name="Line 415">
                <a:extLst>
                  <a:ext uri="{FF2B5EF4-FFF2-40B4-BE49-F238E27FC236}">
                    <a16:creationId xmlns:a16="http://schemas.microsoft.com/office/drawing/2014/main" id="{73BFA806-2B45-4D20-9EC3-391E80CCDA18}"/>
                  </a:ext>
                </a:extLst>
              </p:cNvPr>
              <p:cNvSpPr>
                <a:spLocks noChangeShapeType="1"/>
              </p:cNvSpPr>
              <p:nvPr/>
            </p:nvSpPr>
            <p:spPr bwMode="auto">
              <a:xfrm>
                <a:off x="6222714" y="1240394"/>
                <a:ext cx="545"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79" name="Line 416">
                <a:extLst>
                  <a:ext uri="{FF2B5EF4-FFF2-40B4-BE49-F238E27FC236}">
                    <a16:creationId xmlns:a16="http://schemas.microsoft.com/office/drawing/2014/main" id="{4C3D79D1-48EB-430F-9035-B9C9EEFB825D}"/>
                  </a:ext>
                </a:extLst>
              </p:cNvPr>
              <p:cNvSpPr>
                <a:spLocks noChangeShapeType="1"/>
              </p:cNvSpPr>
              <p:nvPr/>
            </p:nvSpPr>
            <p:spPr bwMode="auto">
              <a:xfrm>
                <a:off x="6222714" y="1233302"/>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0" name="Line 417">
                <a:extLst>
                  <a:ext uri="{FF2B5EF4-FFF2-40B4-BE49-F238E27FC236}">
                    <a16:creationId xmlns:a16="http://schemas.microsoft.com/office/drawing/2014/main" id="{3F9224E7-A96A-4304-875D-A57E67EDD8D5}"/>
                  </a:ext>
                </a:extLst>
              </p:cNvPr>
              <p:cNvSpPr>
                <a:spLocks noChangeShapeType="1"/>
              </p:cNvSpPr>
              <p:nvPr/>
            </p:nvSpPr>
            <p:spPr bwMode="auto">
              <a:xfrm>
                <a:off x="6218350" y="1231120"/>
                <a:ext cx="4364"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1" name="Line 418">
                <a:extLst>
                  <a:ext uri="{FF2B5EF4-FFF2-40B4-BE49-F238E27FC236}">
                    <a16:creationId xmlns:a16="http://schemas.microsoft.com/office/drawing/2014/main" id="{DFCC6DB8-4431-4A90-A874-B0983E2A10A7}"/>
                  </a:ext>
                </a:extLst>
              </p:cNvPr>
              <p:cNvSpPr>
                <a:spLocks noChangeShapeType="1"/>
              </p:cNvSpPr>
              <p:nvPr/>
            </p:nvSpPr>
            <p:spPr bwMode="auto">
              <a:xfrm flipV="1">
                <a:off x="6227623" y="1235484"/>
                <a:ext cx="3273"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2" name="Line 419">
                <a:extLst>
                  <a:ext uri="{FF2B5EF4-FFF2-40B4-BE49-F238E27FC236}">
                    <a16:creationId xmlns:a16="http://schemas.microsoft.com/office/drawing/2014/main" id="{9E2B4B29-0A79-4001-9C83-83F8FD7EB30B}"/>
                  </a:ext>
                </a:extLst>
              </p:cNvPr>
              <p:cNvSpPr>
                <a:spLocks noChangeShapeType="1"/>
              </p:cNvSpPr>
              <p:nvPr/>
            </p:nvSpPr>
            <p:spPr bwMode="auto">
              <a:xfrm flipV="1">
                <a:off x="6224896" y="1230575"/>
                <a:ext cx="1091"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3" name="Line 420">
                <a:extLst>
                  <a:ext uri="{FF2B5EF4-FFF2-40B4-BE49-F238E27FC236}">
                    <a16:creationId xmlns:a16="http://schemas.microsoft.com/office/drawing/2014/main" id="{70E68DA7-F7A8-44E6-82AE-43DE6D31FFFF}"/>
                  </a:ext>
                </a:extLst>
              </p:cNvPr>
              <p:cNvSpPr>
                <a:spLocks noChangeShapeType="1"/>
              </p:cNvSpPr>
              <p:nvPr/>
            </p:nvSpPr>
            <p:spPr bwMode="auto">
              <a:xfrm>
                <a:off x="6224896" y="1232211"/>
                <a:ext cx="545"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4" name="Line 421">
                <a:extLst>
                  <a:ext uri="{FF2B5EF4-FFF2-40B4-BE49-F238E27FC236}">
                    <a16:creationId xmlns:a16="http://schemas.microsoft.com/office/drawing/2014/main" id="{E2747836-6873-400C-A06C-92FFB78624AD}"/>
                  </a:ext>
                </a:extLst>
              </p:cNvPr>
              <p:cNvSpPr>
                <a:spLocks noChangeShapeType="1"/>
              </p:cNvSpPr>
              <p:nvPr/>
            </p:nvSpPr>
            <p:spPr bwMode="auto">
              <a:xfrm>
                <a:off x="6225441" y="1233302"/>
                <a:ext cx="2728"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5" name="Line 422">
                <a:extLst>
                  <a:ext uri="{FF2B5EF4-FFF2-40B4-BE49-F238E27FC236}">
                    <a16:creationId xmlns:a16="http://schemas.microsoft.com/office/drawing/2014/main" id="{777A30D4-129C-41F5-B36D-20D388CFD753}"/>
                  </a:ext>
                </a:extLst>
              </p:cNvPr>
              <p:cNvSpPr>
                <a:spLocks noChangeShapeType="1"/>
              </p:cNvSpPr>
              <p:nvPr/>
            </p:nvSpPr>
            <p:spPr bwMode="auto">
              <a:xfrm>
                <a:off x="6175254" y="1208209"/>
                <a:ext cx="1091"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6" name="Line 423">
                <a:extLst>
                  <a:ext uri="{FF2B5EF4-FFF2-40B4-BE49-F238E27FC236}">
                    <a16:creationId xmlns:a16="http://schemas.microsoft.com/office/drawing/2014/main" id="{395613C1-9024-4D3C-86DF-B2B3699EE720}"/>
                  </a:ext>
                </a:extLst>
              </p:cNvPr>
              <p:cNvSpPr>
                <a:spLocks noChangeShapeType="1"/>
              </p:cNvSpPr>
              <p:nvPr/>
            </p:nvSpPr>
            <p:spPr bwMode="auto">
              <a:xfrm>
                <a:off x="6173072" y="1211482"/>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7" name="Line 424">
                <a:extLst>
                  <a:ext uri="{FF2B5EF4-FFF2-40B4-BE49-F238E27FC236}">
                    <a16:creationId xmlns:a16="http://schemas.microsoft.com/office/drawing/2014/main" id="{770D6E54-B751-4DE4-BD20-05D400B3D0DD}"/>
                  </a:ext>
                </a:extLst>
              </p:cNvPr>
              <p:cNvSpPr>
                <a:spLocks noChangeShapeType="1"/>
              </p:cNvSpPr>
              <p:nvPr/>
            </p:nvSpPr>
            <p:spPr bwMode="auto">
              <a:xfrm flipV="1">
                <a:off x="6169799" y="1211482"/>
                <a:ext cx="3273"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8" name="Line 425">
                <a:extLst>
                  <a:ext uri="{FF2B5EF4-FFF2-40B4-BE49-F238E27FC236}">
                    <a16:creationId xmlns:a16="http://schemas.microsoft.com/office/drawing/2014/main" id="{97752AD2-A524-42B0-9F4C-8ED2F73CB49A}"/>
                  </a:ext>
                </a:extLst>
              </p:cNvPr>
              <p:cNvSpPr>
                <a:spLocks noChangeShapeType="1"/>
              </p:cNvSpPr>
              <p:nvPr/>
            </p:nvSpPr>
            <p:spPr bwMode="auto">
              <a:xfrm>
                <a:off x="6167617" y="1209845"/>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89" name="Line 426">
                <a:extLst>
                  <a:ext uri="{FF2B5EF4-FFF2-40B4-BE49-F238E27FC236}">
                    <a16:creationId xmlns:a16="http://schemas.microsoft.com/office/drawing/2014/main" id="{2D7A909A-5D93-4671-BEED-5744B56FB2A9}"/>
                  </a:ext>
                </a:extLst>
              </p:cNvPr>
              <p:cNvSpPr>
                <a:spLocks noChangeShapeType="1"/>
              </p:cNvSpPr>
              <p:nvPr/>
            </p:nvSpPr>
            <p:spPr bwMode="auto">
              <a:xfrm flipV="1">
                <a:off x="6164889" y="1209845"/>
                <a:ext cx="2727"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0" name="Line 427">
                <a:extLst>
                  <a:ext uri="{FF2B5EF4-FFF2-40B4-BE49-F238E27FC236}">
                    <a16:creationId xmlns:a16="http://schemas.microsoft.com/office/drawing/2014/main" id="{171C301C-C0A9-4BA2-B7E4-C89ACD913EF8}"/>
                  </a:ext>
                </a:extLst>
              </p:cNvPr>
              <p:cNvSpPr>
                <a:spLocks noChangeShapeType="1"/>
              </p:cNvSpPr>
              <p:nvPr/>
            </p:nvSpPr>
            <p:spPr bwMode="auto">
              <a:xfrm>
                <a:off x="6164889" y="1213664"/>
                <a:ext cx="163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1" name="Line 428">
                <a:extLst>
                  <a:ext uri="{FF2B5EF4-FFF2-40B4-BE49-F238E27FC236}">
                    <a16:creationId xmlns:a16="http://schemas.microsoft.com/office/drawing/2014/main" id="{CDC7B106-AD47-4920-926E-805232F668C3}"/>
                  </a:ext>
                </a:extLst>
              </p:cNvPr>
              <p:cNvSpPr>
                <a:spLocks noChangeShapeType="1"/>
              </p:cNvSpPr>
              <p:nvPr/>
            </p:nvSpPr>
            <p:spPr bwMode="auto">
              <a:xfrm>
                <a:off x="6163798" y="1217483"/>
                <a:ext cx="272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2" name="Line 429">
                <a:extLst>
                  <a:ext uri="{FF2B5EF4-FFF2-40B4-BE49-F238E27FC236}">
                    <a16:creationId xmlns:a16="http://schemas.microsoft.com/office/drawing/2014/main" id="{BCFEA9F3-8186-41AF-8613-372E6F3D6596}"/>
                  </a:ext>
                </a:extLst>
              </p:cNvPr>
              <p:cNvSpPr>
                <a:spLocks noChangeShapeType="1"/>
              </p:cNvSpPr>
              <p:nvPr/>
            </p:nvSpPr>
            <p:spPr bwMode="auto">
              <a:xfrm>
                <a:off x="6162707" y="1213664"/>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3" name="Line 430">
                <a:extLst>
                  <a:ext uri="{FF2B5EF4-FFF2-40B4-BE49-F238E27FC236}">
                    <a16:creationId xmlns:a16="http://schemas.microsoft.com/office/drawing/2014/main" id="{A4128C02-47B3-42AD-919E-1DE89EBCF560}"/>
                  </a:ext>
                </a:extLst>
              </p:cNvPr>
              <p:cNvSpPr>
                <a:spLocks noChangeShapeType="1"/>
              </p:cNvSpPr>
              <p:nvPr/>
            </p:nvSpPr>
            <p:spPr bwMode="auto">
              <a:xfrm>
                <a:off x="6162707" y="1209845"/>
                <a:ext cx="545"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4" name="Line 431">
                <a:extLst>
                  <a:ext uri="{FF2B5EF4-FFF2-40B4-BE49-F238E27FC236}">
                    <a16:creationId xmlns:a16="http://schemas.microsoft.com/office/drawing/2014/main" id="{70880A9C-9B29-4954-AA01-28848B459E2E}"/>
                  </a:ext>
                </a:extLst>
              </p:cNvPr>
              <p:cNvSpPr>
                <a:spLocks noChangeShapeType="1"/>
              </p:cNvSpPr>
              <p:nvPr/>
            </p:nvSpPr>
            <p:spPr bwMode="auto">
              <a:xfrm>
                <a:off x="6159434" y="1209845"/>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5" name="Line 432">
                <a:extLst>
                  <a:ext uri="{FF2B5EF4-FFF2-40B4-BE49-F238E27FC236}">
                    <a16:creationId xmlns:a16="http://schemas.microsoft.com/office/drawing/2014/main" id="{6BD542F3-4EE3-4035-97D9-9CCE8C4A5C2A}"/>
                  </a:ext>
                </a:extLst>
              </p:cNvPr>
              <p:cNvSpPr>
                <a:spLocks noChangeShapeType="1"/>
              </p:cNvSpPr>
              <p:nvPr/>
            </p:nvSpPr>
            <p:spPr bwMode="auto">
              <a:xfrm flipV="1">
                <a:off x="6157252" y="1209845"/>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6" name="Line 433">
                <a:extLst>
                  <a:ext uri="{FF2B5EF4-FFF2-40B4-BE49-F238E27FC236}">
                    <a16:creationId xmlns:a16="http://schemas.microsoft.com/office/drawing/2014/main" id="{F4F816EE-ECFE-4C8A-BF9D-2743C9ED6A5E}"/>
                  </a:ext>
                </a:extLst>
              </p:cNvPr>
              <p:cNvSpPr>
                <a:spLocks noChangeShapeType="1"/>
              </p:cNvSpPr>
              <p:nvPr/>
            </p:nvSpPr>
            <p:spPr bwMode="auto">
              <a:xfrm>
                <a:off x="6154524" y="1213664"/>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7" name="Line 434">
                <a:extLst>
                  <a:ext uri="{FF2B5EF4-FFF2-40B4-BE49-F238E27FC236}">
                    <a16:creationId xmlns:a16="http://schemas.microsoft.com/office/drawing/2014/main" id="{1EC2C100-9AF6-43AF-9FD7-C8984C3FB727}"/>
                  </a:ext>
                </a:extLst>
              </p:cNvPr>
              <p:cNvSpPr>
                <a:spLocks noChangeShapeType="1"/>
              </p:cNvSpPr>
              <p:nvPr/>
            </p:nvSpPr>
            <p:spPr bwMode="auto">
              <a:xfrm flipV="1">
                <a:off x="6151251" y="1213664"/>
                <a:ext cx="3273"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8" name="Line 435">
                <a:extLst>
                  <a:ext uri="{FF2B5EF4-FFF2-40B4-BE49-F238E27FC236}">
                    <a16:creationId xmlns:a16="http://schemas.microsoft.com/office/drawing/2014/main" id="{D77E1029-99AC-45B9-B657-9F4D32F326C0}"/>
                  </a:ext>
                </a:extLst>
              </p:cNvPr>
              <p:cNvSpPr>
                <a:spLocks noChangeShapeType="1"/>
              </p:cNvSpPr>
              <p:nvPr/>
            </p:nvSpPr>
            <p:spPr bwMode="auto">
              <a:xfrm>
                <a:off x="6151251" y="1215301"/>
                <a:ext cx="54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99" name="Line 436">
                <a:extLst>
                  <a:ext uri="{FF2B5EF4-FFF2-40B4-BE49-F238E27FC236}">
                    <a16:creationId xmlns:a16="http://schemas.microsoft.com/office/drawing/2014/main" id="{A34EF6DD-41FC-49E3-B451-980B5D2C9384}"/>
                  </a:ext>
                </a:extLst>
              </p:cNvPr>
              <p:cNvSpPr>
                <a:spLocks noChangeShapeType="1"/>
              </p:cNvSpPr>
              <p:nvPr/>
            </p:nvSpPr>
            <p:spPr bwMode="auto">
              <a:xfrm>
                <a:off x="6149069" y="1215301"/>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0" name="Line 437">
                <a:extLst>
                  <a:ext uri="{FF2B5EF4-FFF2-40B4-BE49-F238E27FC236}">
                    <a16:creationId xmlns:a16="http://schemas.microsoft.com/office/drawing/2014/main" id="{480B76F9-2E68-485E-AC50-569B5A58F12E}"/>
                  </a:ext>
                </a:extLst>
              </p:cNvPr>
              <p:cNvSpPr>
                <a:spLocks noChangeShapeType="1"/>
              </p:cNvSpPr>
              <p:nvPr/>
            </p:nvSpPr>
            <p:spPr bwMode="auto">
              <a:xfrm>
                <a:off x="6149069" y="1215301"/>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1" name="Line 438">
                <a:extLst>
                  <a:ext uri="{FF2B5EF4-FFF2-40B4-BE49-F238E27FC236}">
                    <a16:creationId xmlns:a16="http://schemas.microsoft.com/office/drawing/2014/main" id="{D50EE9D9-F664-4410-BC7A-B17071C26659}"/>
                  </a:ext>
                </a:extLst>
              </p:cNvPr>
              <p:cNvSpPr>
                <a:spLocks noChangeShapeType="1"/>
              </p:cNvSpPr>
              <p:nvPr/>
            </p:nvSpPr>
            <p:spPr bwMode="auto">
              <a:xfrm>
                <a:off x="6148524" y="121748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2" name="Line 439">
                <a:extLst>
                  <a:ext uri="{FF2B5EF4-FFF2-40B4-BE49-F238E27FC236}">
                    <a16:creationId xmlns:a16="http://schemas.microsoft.com/office/drawing/2014/main" id="{55DE5A42-B01E-4BFC-B5B0-97EA6CC92712}"/>
                  </a:ext>
                </a:extLst>
              </p:cNvPr>
              <p:cNvSpPr>
                <a:spLocks noChangeShapeType="1"/>
              </p:cNvSpPr>
              <p:nvPr/>
            </p:nvSpPr>
            <p:spPr bwMode="auto">
              <a:xfrm flipV="1">
                <a:off x="6149069" y="121966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3" name="Line 440">
                <a:extLst>
                  <a:ext uri="{FF2B5EF4-FFF2-40B4-BE49-F238E27FC236}">
                    <a16:creationId xmlns:a16="http://schemas.microsoft.com/office/drawing/2014/main" id="{57E3FF15-EC22-4279-BE5C-994291F2DC88}"/>
                  </a:ext>
                </a:extLst>
              </p:cNvPr>
              <p:cNvSpPr>
                <a:spLocks noChangeShapeType="1"/>
              </p:cNvSpPr>
              <p:nvPr/>
            </p:nvSpPr>
            <p:spPr bwMode="auto">
              <a:xfrm>
                <a:off x="6147978" y="121966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4" name="Line 441">
                <a:extLst>
                  <a:ext uri="{FF2B5EF4-FFF2-40B4-BE49-F238E27FC236}">
                    <a16:creationId xmlns:a16="http://schemas.microsoft.com/office/drawing/2014/main" id="{F3D886CC-375F-4FFB-BCF4-F5C8107CF37B}"/>
                  </a:ext>
                </a:extLst>
              </p:cNvPr>
              <p:cNvSpPr>
                <a:spLocks noChangeShapeType="1"/>
              </p:cNvSpPr>
              <p:nvPr/>
            </p:nvSpPr>
            <p:spPr bwMode="auto">
              <a:xfrm>
                <a:off x="6145796" y="1219665"/>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5" name="Line 442">
                <a:extLst>
                  <a:ext uri="{FF2B5EF4-FFF2-40B4-BE49-F238E27FC236}">
                    <a16:creationId xmlns:a16="http://schemas.microsoft.com/office/drawing/2014/main" id="{C1FB3D3E-9700-4E68-A306-7F19F8F0625D}"/>
                  </a:ext>
                </a:extLst>
              </p:cNvPr>
              <p:cNvSpPr>
                <a:spLocks noChangeShapeType="1"/>
              </p:cNvSpPr>
              <p:nvPr/>
            </p:nvSpPr>
            <p:spPr bwMode="auto">
              <a:xfrm>
                <a:off x="6145251" y="121748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6" name="Line 443">
                <a:extLst>
                  <a:ext uri="{FF2B5EF4-FFF2-40B4-BE49-F238E27FC236}">
                    <a16:creationId xmlns:a16="http://schemas.microsoft.com/office/drawing/2014/main" id="{CA72977D-E233-4109-82BB-44020BC05D12}"/>
                  </a:ext>
                </a:extLst>
              </p:cNvPr>
              <p:cNvSpPr>
                <a:spLocks noChangeShapeType="1"/>
              </p:cNvSpPr>
              <p:nvPr/>
            </p:nvSpPr>
            <p:spPr bwMode="auto">
              <a:xfrm>
                <a:off x="6143614" y="121693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7" name="Line 444">
                <a:extLst>
                  <a:ext uri="{FF2B5EF4-FFF2-40B4-BE49-F238E27FC236}">
                    <a16:creationId xmlns:a16="http://schemas.microsoft.com/office/drawing/2014/main" id="{3D236BBD-9B29-4503-A743-0C2A547842D0}"/>
                  </a:ext>
                </a:extLst>
              </p:cNvPr>
              <p:cNvSpPr>
                <a:spLocks noChangeShapeType="1"/>
              </p:cNvSpPr>
              <p:nvPr/>
            </p:nvSpPr>
            <p:spPr bwMode="auto">
              <a:xfrm flipV="1">
                <a:off x="6141978" y="121693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8" name="Line 445">
                <a:extLst>
                  <a:ext uri="{FF2B5EF4-FFF2-40B4-BE49-F238E27FC236}">
                    <a16:creationId xmlns:a16="http://schemas.microsoft.com/office/drawing/2014/main" id="{1C4A9740-8EE6-4275-BE73-D6038FA9BB66}"/>
                  </a:ext>
                </a:extLst>
              </p:cNvPr>
              <p:cNvSpPr>
                <a:spLocks noChangeShapeType="1"/>
              </p:cNvSpPr>
              <p:nvPr/>
            </p:nvSpPr>
            <p:spPr bwMode="auto">
              <a:xfrm flipV="1">
                <a:off x="6140887" y="121748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09" name="Line 446">
                <a:extLst>
                  <a:ext uri="{FF2B5EF4-FFF2-40B4-BE49-F238E27FC236}">
                    <a16:creationId xmlns:a16="http://schemas.microsoft.com/office/drawing/2014/main" id="{0334BD1E-15E6-4F60-B89E-719B230886CA}"/>
                  </a:ext>
                </a:extLst>
              </p:cNvPr>
              <p:cNvSpPr>
                <a:spLocks noChangeShapeType="1"/>
              </p:cNvSpPr>
              <p:nvPr/>
            </p:nvSpPr>
            <p:spPr bwMode="auto">
              <a:xfrm>
                <a:off x="6140887" y="121966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0" name="Line 447">
                <a:extLst>
                  <a:ext uri="{FF2B5EF4-FFF2-40B4-BE49-F238E27FC236}">
                    <a16:creationId xmlns:a16="http://schemas.microsoft.com/office/drawing/2014/main" id="{28A1FF08-104E-45D2-8E4F-2A34C28B4A84}"/>
                  </a:ext>
                </a:extLst>
              </p:cNvPr>
              <p:cNvSpPr>
                <a:spLocks noChangeShapeType="1"/>
              </p:cNvSpPr>
              <p:nvPr/>
            </p:nvSpPr>
            <p:spPr bwMode="auto">
              <a:xfrm>
                <a:off x="6141978" y="122184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1" name="Line 448">
                <a:extLst>
                  <a:ext uri="{FF2B5EF4-FFF2-40B4-BE49-F238E27FC236}">
                    <a16:creationId xmlns:a16="http://schemas.microsoft.com/office/drawing/2014/main" id="{6FA4A17C-5DBA-421F-823E-ACF3C983833E}"/>
                  </a:ext>
                </a:extLst>
              </p:cNvPr>
              <p:cNvSpPr>
                <a:spLocks noChangeShapeType="1"/>
              </p:cNvSpPr>
              <p:nvPr/>
            </p:nvSpPr>
            <p:spPr bwMode="auto">
              <a:xfrm flipV="1">
                <a:off x="6143069" y="122293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2" name="Line 449">
                <a:extLst>
                  <a:ext uri="{FF2B5EF4-FFF2-40B4-BE49-F238E27FC236}">
                    <a16:creationId xmlns:a16="http://schemas.microsoft.com/office/drawing/2014/main" id="{A2386A1A-1B9C-4DF0-85AB-CFC56333C1CC}"/>
                  </a:ext>
                </a:extLst>
              </p:cNvPr>
              <p:cNvSpPr>
                <a:spLocks noChangeShapeType="1"/>
              </p:cNvSpPr>
              <p:nvPr/>
            </p:nvSpPr>
            <p:spPr bwMode="auto">
              <a:xfrm>
                <a:off x="6140887" y="1224029"/>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3" name="Line 450">
                <a:extLst>
                  <a:ext uri="{FF2B5EF4-FFF2-40B4-BE49-F238E27FC236}">
                    <a16:creationId xmlns:a16="http://schemas.microsoft.com/office/drawing/2014/main" id="{9BCD548E-A4D2-4BC2-9DA8-773285733614}"/>
                  </a:ext>
                </a:extLst>
              </p:cNvPr>
              <p:cNvSpPr>
                <a:spLocks noChangeShapeType="1"/>
              </p:cNvSpPr>
              <p:nvPr/>
            </p:nvSpPr>
            <p:spPr bwMode="auto">
              <a:xfrm>
                <a:off x="6140887" y="122184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4" name="Line 451">
                <a:extLst>
                  <a:ext uri="{FF2B5EF4-FFF2-40B4-BE49-F238E27FC236}">
                    <a16:creationId xmlns:a16="http://schemas.microsoft.com/office/drawing/2014/main" id="{28217C88-897F-44E3-B75F-33495D320586}"/>
                  </a:ext>
                </a:extLst>
              </p:cNvPr>
              <p:cNvSpPr>
                <a:spLocks noChangeShapeType="1"/>
              </p:cNvSpPr>
              <p:nvPr/>
            </p:nvSpPr>
            <p:spPr bwMode="auto">
              <a:xfrm>
                <a:off x="6140341" y="121966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5" name="Line 452">
                <a:extLst>
                  <a:ext uri="{FF2B5EF4-FFF2-40B4-BE49-F238E27FC236}">
                    <a16:creationId xmlns:a16="http://schemas.microsoft.com/office/drawing/2014/main" id="{DBAA393B-6123-4BEF-A22F-311DC37124E7}"/>
                  </a:ext>
                </a:extLst>
              </p:cNvPr>
              <p:cNvSpPr>
                <a:spLocks noChangeShapeType="1"/>
              </p:cNvSpPr>
              <p:nvPr/>
            </p:nvSpPr>
            <p:spPr bwMode="auto">
              <a:xfrm>
                <a:off x="6138704" y="121911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6" name="Line 453">
                <a:extLst>
                  <a:ext uri="{FF2B5EF4-FFF2-40B4-BE49-F238E27FC236}">
                    <a16:creationId xmlns:a16="http://schemas.microsoft.com/office/drawing/2014/main" id="{24B5E549-E6A6-44EF-912F-B14D4BDF0963}"/>
                  </a:ext>
                </a:extLst>
              </p:cNvPr>
              <p:cNvSpPr>
                <a:spLocks noChangeShapeType="1"/>
              </p:cNvSpPr>
              <p:nvPr/>
            </p:nvSpPr>
            <p:spPr bwMode="auto">
              <a:xfrm flipV="1">
                <a:off x="6138159" y="121911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7" name="Line 454">
                <a:extLst>
                  <a:ext uri="{FF2B5EF4-FFF2-40B4-BE49-F238E27FC236}">
                    <a16:creationId xmlns:a16="http://schemas.microsoft.com/office/drawing/2014/main" id="{4BFAD400-9BF6-433B-B4A9-588801949694}"/>
                  </a:ext>
                </a:extLst>
              </p:cNvPr>
              <p:cNvSpPr>
                <a:spLocks noChangeShapeType="1"/>
              </p:cNvSpPr>
              <p:nvPr/>
            </p:nvSpPr>
            <p:spPr bwMode="auto">
              <a:xfrm>
                <a:off x="6138159" y="122130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8" name="Line 455">
                <a:extLst>
                  <a:ext uri="{FF2B5EF4-FFF2-40B4-BE49-F238E27FC236}">
                    <a16:creationId xmlns:a16="http://schemas.microsoft.com/office/drawing/2014/main" id="{CF85FD8C-1CF4-4CE3-BEA2-8B51121270BD}"/>
                  </a:ext>
                </a:extLst>
              </p:cNvPr>
              <p:cNvSpPr>
                <a:spLocks noChangeShapeType="1"/>
              </p:cNvSpPr>
              <p:nvPr/>
            </p:nvSpPr>
            <p:spPr bwMode="auto">
              <a:xfrm flipV="1">
                <a:off x="6137068" y="122348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19" name="Line 456">
                <a:extLst>
                  <a:ext uri="{FF2B5EF4-FFF2-40B4-BE49-F238E27FC236}">
                    <a16:creationId xmlns:a16="http://schemas.microsoft.com/office/drawing/2014/main" id="{6BEF4B40-442D-4899-951A-41222F13A2F1}"/>
                  </a:ext>
                </a:extLst>
              </p:cNvPr>
              <p:cNvSpPr>
                <a:spLocks noChangeShapeType="1"/>
              </p:cNvSpPr>
              <p:nvPr/>
            </p:nvSpPr>
            <p:spPr bwMode="auto">
              <a:xfrm>
                <a:off x="6137068" y="122512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0" name="Line 457">
                <a:extLst>
                  <a:ext uri="{FF2B5EF4-FFF2-40B4-BE49-F238E27FC236}">
                    <a16:creationId xmlns:a16="http://schemas.microsoft.com/office/drawing/2014/main" id="{716D2146-87CB-400A-AD6A-0DDD5E27626E}"/>
                  </a:ext>
                </a:extLst>
              </p:cNvPr>
              <p:cNvSpPr>
                <a:spLocks noChangeShapeType="1"/>
              </p:cNvSpPr>
              <p:nvPr/>
            </p:nvSpPr>
            <p:spPr bwMode="auto">
              <a:xfrm>
                <a:off x="6138159" y="122730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1" name="Line 458">
                <a:extLst>
                  <a:ext uri="{FF2B5EF4-FFF2-40B4-BE49-F238E27FC236}">
                    <a16:creationId xmlns:a16="http://schemas.microsoft.com/office/drawing/2014/main" id="{5155F907-FEF1-48B7-BE75-61CC22BC29DF}"/>
                  </a:ext>
                </a:extLst>
              </p:cNvPr>
              <p:cNvSpPr>
                <a:spLocks noChangeShapeType="1"/>
              </p:cNvSpPr>
              <p:nvPr/>
            </p:nvSpPr>
            <p:spPr bwMode="auto">
              <a:xfrm flipV="1">
                <a:off x="6139250" y="122730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2" name="Line 459">
                <a:extLst>
                  <a:ext uri="{FF2B5EF4-FFF2-40B4-BE49-F238E27FC236}">
                    <a16:creationId xmlns:a16="http://schemas.microsoft.com/office/drawing/2014/main" id="{5C33EAE5-EE45-4C3E-84CA-32D5F77FFF2D}"/>
                  </a:ext>
                </a:extLst>
              </p:cNvPr>
              <p:cNvSpPr>
                <a:spLocks noChangeShapeType="1"/>
              </p:cNvSpPr>
              <p:nvPr/>
            </p:nvSpPr>
            <p:spPr bwMode="auto">
              <a:xfrm>
                <a:off x="6140341" y="122730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3" name="Line 460">
                <a:extLst>
                  <a:ext uri="{FF2B5EF4-FFF2-40B4-BE49-F238E27FC236}">
                    <a16:creationId xmlns:a16="http://schemas.microsoft.com/office/drawing/2014/main" id="{96CEB69C-5CF1-45D6-9DA5-5058B03E9DDE}"/>
                  </a:ext>
                </a:extLst>
              </p:cNvPr>
              <p:cNvSpPr>
                <a:spLocks noChangeShapeType="1"/>
              </p:cNvSpPr>
              <p:nvPr/>
            </p:nvSpPr>
            <p:spPr bwMode="auto">
              <a:xfrm flipV="1">
                <a:off x="6140887" y="1229484"/>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4" name="Line 461">
                <a:extLst>
                  <a:ext uri="{FF2B5EF4-FFF2-40B4-BE49-F238E27FC236}">
                    <a16:creationId xmlns:a16="http://schemas.microsoft.com/office/drawing/2014/main" id="{18C383B6-589E-4004-BC45-9991A727E523}"/>
                  </a:ext>
                </a:extLst>
              </p:cNvPr>
              <p:cNvSpPr>
                <a:spLocks noChangeShapeType="1"/>
              </p:cNvSpPr>
              <p:nvPr/>
            </p:nvSpPr>
            <p:spPr bwMode="auto">
              <a:xfrm flipV="1">
                <a:off x="6139250" y="123112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5" name="Line 462">
                <a:extLst>
                  <a:ext uri="{FF2B5EF4-FFF2-40B4-BE49-F238E27FC236}">
                    <a16:creationId xmlns:a16="http://schemas.microsoft.com/office/drawing/2014/main" id="{E41E782C-8BF9-4F27-9A73-FB6A93572304}"/>
                  </a:ext>
                </a:extLst>
              </p:cNvPr>
              <p:cNvSpPr>
                <a:spLocks noChangeShapeType="1"/>
              </p:cNvSpPr>
              <p:nvPr/>
            </p:nvSpPr>
            <p:spPr bwMode="auto">
              <a:xfrm>
                <a:off x="6138159" y="123002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6" name="Line 463">
                <a:extLst>
                  <a:ext uri="{FF2B5EF4-FFF2-40B4-BE49-F238E27FC236}">
                    <a16:creationId xmlns:a16="http://schemas.microsoft.com/office/drawing/2014/main" id="{4C3B9C60-721F-472F-A243-3B69193C1315}"/>
                  </a:ext>
                </a:extLst>
              </p:cNvPr>
              <p:cNvSpPr>
                <a:spLocks noChangeShapeType="1"/>
              </p:cNvSpPr>
              <p:nvPr/>
            </p:nvSpPr>
            <p:spPr bwMode="auto">
              <a:xfrm>
                <a:off x="6136522" y="122893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7" name="Line 464">
                <a:extLst>
                  <a:ext uri="{FF2B5EF4-FFF2-40B4-BE49-F238E27FC236}">
                    <a16:creationId xmlns:a16="http://schemas.microsoft.com/office/drawing/2014/main" id="{5D6CD35A-92A0-4705-A0B9-6EC344733098}"/>
                  </a:ext>
                </a:extLst>
              </p:cNvPr>
              <p:cNvSpPr>
                <a:spLocks noChangeShapeType="1"/>
              </p:cNvSpPr>
              <p:nvPr/>
            </p:nvSpPr>
            <p:spPr bwMode="auto">
              <a:xfrm flipV="1">
                <a:off x="6134340" y="1228938"/>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8" name="Line 465">
                <a:extLst>
                  <a:ext uri="{FF2B5EF4-FFF2-40B4-BE49-F238E27FC236}">
                    <a16:creationId xmlns:a16="http://schemas.microsoft.com/office/drawing/2014/main" id="{6FAD956F-A497-4AB5-9D72-E249F8F0657B}"/>
                  </a:ext>
                </a:extLst>
              </p:cNvPr>
              <p:cNvSpPr>
                <a:spLocks noChangeShapeType="1"/>
              </p:cNvSpPr>
              <p:nvPr/>
            </p:nvSpPr>
            <p:spPr bwMode="auto">
              <a:xfrm>
                <a:off x="6133795" y="122839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29" name="Line 466">
                <a:extLst>
                  <a:ext uri="{FF2B5EF4-FFF2-40B4-BE49-F238E27FC236}">
                    <a16:creationId xmlns:a16="http://schemas.microsoft.com/office/drawing/2014/main" id="{571F80A1-D512-49E4-85E4-C4590399C979}"/>
                  </a:ext>
                </a:extLst>
              </p:cNvPr>
              <p:cNvSpPr>
                <a:spLocks noChangeShapeType="1"/>
              </p:cNvSpPr>
              <p:nvPr/>
            </p:nvSpPr>
            <p:spPr bwMode="auto">
              <a:xfrm>
                <a:off x="6132158" y="122839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0" name="Line 467">
                <a:extLst>
                  <a:ext uri="{FF2B5EF4-FFF2-40B4-BE49-F238E27FC236}">
                    <a16:creationId xmlns:a16="http://schemas.microsoft.com/office/drawing/2014/main" id="{DA77D66E-337C-41EB-897A-78AE03A4020F}"/>
                  </a:ext>
                </a:extLst>
              </p:cNvPr>
              <p:cNvSpPr>
                <a:spLocks noChangeShapeType="1"/>
              </p:cNvSpPr>
              <p:nvPr/>
            </p:nvSpPr>
            <p:spPr bwMode="auto">
              <a:xfrm flipV="1">
                <a:off x="6130522" y="122839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1" name="Line 468">
                <a:extLst>
                  <a:ext uri="{FF2B5EF4-FFF2-40B4-BE49-F238E27FC236}">
                    <a16:creationId xmlns:a16="http://schemas.microsoft.com/office/drawing/2014/main" id="{8EB486AF-B496-49EC-A897-624E89B8ACAA}"/>
                  </a:ext>
                </a:extLst>
              </p:cNvPr>
              <p:cNvSpPr>
                <a:spLocks noChangeShapeType="1"/>
              </p:cNvSpPr>
              <p:nvPr/>
            </p:nvSpPr>
            <p:spPr bwMode="auto">
              <a:xfrm flipV="1">
                <a:off x="6129976" y="123057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2" name="Line 469">
                <a:extLst>
                  <a:ext uri="{FF2B5EF4-FFF2-40B4-BE49-F238E27FC236}">
                    <a16:creationId xmlns:a16="http://schemas.microsoft.com/office/drawing/2014/main" id="{F7DF6A18-5927-4C63-93D8-3346E96D94C0}"/>
                  </a:ext>
                </a:extLst>
              </p:cNvPr>
              <p:cNvSpPr>
                <a:spLocks noChangeShapeType="1"/>
              </p:cNvSpPr>
              <p:nvPr/>
            </p:nvSpPr>
            <p:spPr bwMode="auto">
              <a:xfrm>
                <a:off x="6129976" y="123057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3" name="Line 470">
                <a:extLst>
                  <a:ext uri="{FF2B5EF4-FFF2-40B4-BE49-F238E27FC236}">
                    <a16:creationId xmlns:a16="http://schemas.microsoft.com/office/drawing/2014/main" id="{BFC4644C-3015-43A1-9E7B-848F23094229}"/>
                  </a:ext>
                </a:extLst>
              </p:cNvPr>
              <p:cNvSpPr>
                <a:spLocks noChangeShapeType="1"/>
              </p:cNvSpPr>
              <p:nvPr/>
            </p:nvSpPr>
            <p:spPr bwMode="auto">
              <a:xfrm>
                <a:off x="6128340" y="122948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4" name="Line 471">
                <a:extLst>
                  <a:ext uri="{FF2B5EF4-FFF2-40B4-BE49-F238E27FC236}">
                    <a16:creationId xmlns:a16="http://schemas.microsoft.com/office/drawing/2014/main" id="{058CDBC2-52D2-476B-BCDE-BC353A2EB61E}"/>
                  </a:ext>
                </a:extLst>
              </p:cNvPr>
              <p:cNvSpPr>
                <a:spLocks noChangeShapeType="1"/>
              </p:cNvSpPr>
              <p:nvPr/>
            </p:nvSpPr>
            <p:spPr bwMode="auto">
              <a:xfrm flipV="1">
                <a:off x="6127248" y="1229484"/>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5" name="Line 472">
                <a:extLst>
                  <a:ext uri="{FF2B5EF4-FFF2-40B4-BE49-F238E27FC236}">
                    <a16:creationId xmlns:a16="http://schemas.microsoft.com/office/drawing/2014/main" id="{97BEE7FB-8DB3-4E22-A890-DAF8C00333C1}"/>
                  </a:ext>
                </a:extLst>
              </p:cNvPr>
              <p:cNvSpPr>
                <a:spLocks noChangeShapeType="1"/>
              </p:cNvSpPr>
              <p:nvPr/>
            </p:nvSpPr>
            <p:spPr bwMode="auto">
              <a:xfrm>
                <a:off x="6127248" y="123112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6" name="Line 473">
                <a:extLst>
                  <a:ext uri="{FF2B5EF4-FFF2-40B4-BE49-F238E27FC236}">
                    <a16:creationId xmlns:a16="http://schemas.microsoft.com/office/drawing/2014/main" id="{43624A58-6EB8-483F-B393-68D9C6FD6BC4}"/>
                  </a:ext>
                </a:extLst>
              </p:cNvPr>
              <p:cNvSpPr>
                <a:spLocks noChangeShapeType="1"/>
              </p:cNvSpPr>
              <p:nvPr/>
            </p:nvSpPr>
            <p:spPr bwMode="auto">
              <a:xfrm flipV="1">
                <a:off x="6125612" y="1233302"/>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7" name="Line 474">
                <a:extLst>
                  <a:ext uri="{FF2B5EF4-FFF2-40B4-BE49-F238E27FC236}">
                    <a16:creationId xmlns:a16="http://schemas.microsoft.com/office/drawing/2014/main" id="{56FDED5C-2CE6-45B9-A1C1-FFDD9FAB8886}"/>
                  </a:ext>
                </a:extLst>
              </p:cNvPr>
              <p:cNvSpPr>
                <a:spLocks noChangeShapeType="1"/>
              </p:cNvSpPr>
              <p:nvPr/>
            </p:nvSpPr>
            <p:spPr bwMode="auto">
              <a:xfrm flipV="1">
                <a:off x="6124521" y="1234939"/>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8" name="Line 475">
                <a:extLst>
                  <a:ext uri="{FF2B5EF4-FFF2-40B4-BE49-F238E27FC236}">
                    <a16:creationId xmlns:a16="http://schemas.microsoft.com/office/drawing/2014/main" id="{8785D3EA-E792-41D7-925D-267AB452B0BB}"/>
                  </a:ext>
                </a:extLst>
              </p:cNvPr>
              <p:cNvSpPr>
                <a:spLocks noChangeShapeType="1"/>
              </p:cNvSpPr>
              <p:nvPr/>
            </p:nvSpPr>
            <p:spPr bwMode="auto">
              <a:xfrm>
                <a:off x="6124521" y="123548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39" name="Line 476">
                <a:extLst>
                  <a:ext uri="{FF2B5EF4-FFF2-40B4-BE49-F238E27FC236}">
                    <a16:creationId xmlns:a16="http://schemas.microsoft.com/office/drawing/2014/main" id="{92B0F84F-50CA-4849-ACDC-0F9F76580E36}"/>
                  </a:ext>
                </a:extLst>
              </p:cNvPr>
              <p:cNvSpPr>
                <a:spLocks noChangeShapeType="1"/>
              </p:cNvSpPr>
              <p:nvPr/>
            </p:nvSpPr>
            <p:spPr bwMode="auto">
              <a:xfrm>
                <a:off x="6124521" y="123766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0" name="Line 477">
                <a:extLst>
                  <a:ext uri="{FF2B5EF4-FFF2-40B4-BE49-F238E27FC236}">
                    <a16:creationId xmlns:a16="http://schemas.microsoft.com/office/drawing/2014/main" id="{2442E82E-3E16-401A-8967-16F8D482F46C}"/>
                  </a:ext>
                </a:extLst>
              </p:cNvPr>
              <p:cNvSpPr>
                <a:spLocks noChangeShapeType="1"/>
              </p:cNvSpPr>
              <p:nvPr/>
            </p:nvSpPr>
            <p:spPr bwMode="auto">
              <a:xfrm>
                <a:off x="6125066" y="1239849"/>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1" name="Line 478">
                <a:extLst>
                  <a:ext uri="{FF2B5EF4-FFF2-40B4-BE49-F238E27FC236}">
                    <a16:creationId xmlns:a16="http://schemas.microsoft.com/office/drawing/2014/main" id="{4B041455-6FB1-4A11-84ED-A9B0C5405570}"/>
                  </a:ext>
                </a:extLst>
              </p:cNvPr>
              <p:cNvSpPr>
                <a:spLocks noChangeShapeType="1"/>
              </p:cNvSpPr>
              <p:nvPr/>
            </p:nvSpPr>
            <p:spPr bwMode="auto">
              <a:xfrm>
                <a:off x="6126703" y="1241485"/>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2" name="Line 479">
                <a:extLst>
                  <a:ext uri="{FF2B5EF4-FFF2-40B4-BE49-F238E27FC236}">
                    <a16:creationId xmlns:a16="http://schemas.microsoft.com/office/drawing/2014/main" id="{5BBB9426-41E2-48AA-9F0E-5C8821EEAD3B}"/>
                  </a:ext>
                </a:extLst>
              </p:cNvPr>
              <p:cNvSpPr>
                <a:spLocks noChangeShapeType="1"/>
              </p:cNvSpPr>
              <p:nvPr/>
            </p:nvSpPr>
            <p:spPr bwMode="auto">
              <a:xfrm flipV="1">
                <a:off x="6128340" y="123930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3" name="Line 480">
                <a:extLst>
                  <a:ext uri="{FF2B5EF4-FFF2-40B4-BE49-F238E27FC236}">
                    <a16:creationId xmlns:a16="http://schemas.microsoft.com/office/drawing/2014/main" id="{19039D92-7A3A-40B2-8F6D-B99A17546F07}"/>
                  </a:ext>
                </a:extLst>
              </p:cNvPr>
              <p:cNvSpPr>
                <a:spLocks noChangeShapeType="1"/>
              </p:cNvSpPr>
              <p:nvPr/>
            </p:nvSpPr>
            <p:spPr bwMode="auto">
              <a:xfrm>
                <a:off x="6128340" y="123712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4" name="Line 481">
                <a:extLst>
                  <a:ext uri="{FF2B5EF4-FFF2-40B4-BE49-F238E27FC236}">
                    <a16:creationId xmlns:a16="http://schemas.microsoft.com/office/drawing/2014/main" id="{AC75F25A-74C7-42C4-9C85-994ADDE7267B}"/>
                  </a:ext>
                </a:extLst>
              </p:cNvPr>
              <p:cNvSpPr>
                <a:spLocks noChangeShapeType="1"/>
              </p:cNvSpPr>
              <p:nvPr/>
            </p:nvSpPr>
            <p:spPr bwMode="auto">
              <a:xfrm>
                <a:off x="6127794" y="123493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5" name="Line 482">
                <a:extLst>
                  <a:ext uri="{FF2B5EF4-FFF2-40B4-BE49-F238E27FC236}">
                    <a16:creationId xmlns:a16="http://schemas.microsoft.com/office/drawing/2014/main" id="{EC8AFD48-AF7D-450B-B486-1B8232B239B5}"/>
                  </a:ext>
                </a:extLst>
              </p:cNvPr>
              <p:cNvSpPr>
                <a:spLocks noChangeShapeType="1"/>
              </p:cNvSpPr>
              <p:nvPr/>
            </p:nvSpPr>
            <p:spPr bwMode="auto">
              <a:xfrm>
                <a:off x="6127794" y="123493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6" name="Line 483">
                <a:extLst>
                  <a:ext uri="{FF2B5EF4-FFF2-40B4-BE49-F238E27FC236}">
                    <a16:creationId xmlns:a16="http://schemas.microsoft.com/office/drawing/2014/main" id="{598C742D-7E76-4B8E-B6EB-C9A1B3120F4F}"/>
                  </a:ext>
                </a:extLst>
              </p:cNvPr>
              <p:cNvSpPr>
                <a:spLocks noChangeShapeType="1"/>
              </p:cNvSpPr>
              <p:nvPr/>
            </p:nvSpPr>
            <p:spPr bwMode="auto">
              <a:xfrm flipV="1">
                <a:off x="6128340" y="123657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7" name="Line 484">
                <a:extLst>
                  <a:ext uri="{FF2B5EF4-FFF2-40B4-BE49-F238E27FC236}">
                    <a16:creationId xmlns:a16="http://schemas.microsoft.com/office/drawing/2014/main" id="{EEEA30A1-8034-4023-9962-6FCADEB33E0D}"/>
                  </a:ext>
                </a:extLst>
              </p:cNvPr>
              <p:cNvSpPr>
                <a:spLocks noChangeShapeType="1"/>
              </p:cNvSpPr>
              <p:nvPr/>
            </p:nvSpPr>
            <p:spPr bwMode="auto">
              <a:xfrm>
                <a:off x="6130522" y="123657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8" name="Line 485">
                <a:extLst>
                  <a:ext uri="{FF2B5EF4-FFF2-40B4-BE49-F238E27FC236}">
                    <a16:creationId xmlns:a16="http://schemas.microsoft.com/office/drawing/2014/main" id="{445AB57E-0466-401B-8E1A-666A430EE311}"/>
                  </a:ext>
                </a:extLst>
              </p:cNvPr>
              <p:cNvSpPr>
                <a:spLocks noChangeShapeType="1"/>
              </p:cNvSpPr>
              <p:nvPr/>
            </p:nvSpPr>
            <p:spPr bwMode="auto">
              <a:xfrm>
                <a:off x="6131067" y="123875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49" name="Line 486">
                <a:extLst>
                  <a:ext uri="{FF2B5EF4-FFF2-40B4-BE49-F238E27FC236}">
                    <a16:creationId xmlns:a16="http://schemas.microsoft.com/office/drawing/2014/main" id="{DEC65EDA-5ACE-4BC6-9495-39054B850834}"/>
                  </a:ext>
                </a:extLst>
              </p:cNvPr>
              <p:cNvSpPr>
                <a:spLocks noChangeShapeType="1"/>
              </p:cNvSpPr>
              <p:nvPr/>
            </p:nvSpPr>
            <p:spPr bwMode="auto">
              <a:xfrm>
                <a:off x="6132704" y="124094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0" name="Line 487">
                <a:extLst>
                  <a:ext uri="{FF2B5EF4-FFF2-40B4-BE49-F238E27FC236}">
                    <a16:creationId xmlns:a16="http://schemas.microsoft.com/office/drawing/2014/main" id="{23B6AB2D-F24E-4481-B88D-7DC81F6234A5}"/>
                  </a:ext>
                </a:extLst>
              </p:cNvPr>
              <p:cNvSpPr>
                <a:spLocks noChangeShapeType="1"/>
              </p:cNvSpPr>
              <p:nvPr/>
            </p:nvSpPr>
            <p:spPr bwMode="auto">
              <a:xfrm flipV="1">
                <a:off x="6133795" y="124148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1" name="Line 488">
                <a:extLst>
                  <a:ext uri="{FF2B5EF4-FFF2-40B4-BE49-F238E27FC236}">
                    <a16:creationId xmlns:a16="http://schemas.microsoft.com/office/drawing/2014/main" id="{A4837675-8BC4-4119-806B-8113ADA2BE80}"/>
                  </a:ext>
                </a:extLst>
              </p:cNvPr>
              <p:cNvSpPr>
                <a:spLocks noChangeShapeType="1"/>
              </p:cNvSpPr>
              <p:nvPr/>
            </p:nvSpPr>
            <p:spPr bwMode="auto">
              <a:xfrm flipV="1">
                <a:off x="6133795" y="124148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2" name="Line 489">
                <a:extLst>
                  <a:ext uri="{FF2B5EF4-FFF2-40B4-BE49-F238E27FC236}">
                    <a16:creationId xmlns:a16="http://schemas.microsoft.com/office/drawing/2014/main" id="{B6DFE7A8-D90F-4D60-B75D-13A453213C69}"/>
                  </a:ext>
                </a:extLst>
              </p:cNvPr>
              <p:cNvSpPr>
                <a:spLocks noChangeShapeType="1"/>
              </p:cNvSpPr>
              <p:nvPr/>
            </p:nvSpPr>
            <p:spPr bwMode="auto">
              <a:xfrm>
                <a:off x="6133795" y="124257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3" name="Line 490">
                <a:extLst>
                  <a:ext uri="{FF2B5EF4-FFF2-40B4-BE49-F238E27FC236}">
                    <a16:creationId xmlns:a16="http://schemas.microsoft.com/office/drawing/2014/main" id="{69D558EE-008A-4C86-BDED-803A13FC80EA}"/>
                  </a:ext>
                </a:extLst>
              </p:cNvPr>
              <p:cNvSpPr>
                <a:spLocks noChangeShapeType="1"/>
              </p:cNvSpPr>
              <p:nvPr/>
            </p:nvSpPr>
            <p:spPr bwMode="auto">
              <a:xfrm>
                <a:off x="6135431" y="124257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4" name="Line 491">
                <a:extLst>
                  <a:ext uri="{FF2B5EF4-FFF2-40B4-BE49-F238E27FC236}">
                    <a16:creationId xmlns:a16="http://schemas.microsoft.com/office/drawing/2014/main" id="{EB789CC6-89C7-46DC-B24F-F8DE77E3FCDB}"/>
                  </a:ext>
                </a:extLst>
              </p:cNvPr>
              <p:cNvSpPr>
                <a:spLocks noChangeShapeType="1"/>
              </p:cNvSpPr>
              <p:nvPr/>
            </p:nvSpPr>
            <p:spPr bwMode="auto">
              <a:xfrm>
                <a:off x="6135431" y="124475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5" name="Line 492">
                <a:extLst>
                  <a:ext uri="{FF2B5EF4-FFF2-40B4-BE49-F238E27FC236}">
                    <a16:creationId xmlns:a16="http://schemas.microsoft.com/office/drawing/2014/main" id="{82BA8B42-31F4-40C3-AB4C-CC65BD8FE2D1}"/>
                  </a:ext>
                </a:extLst>
              </p:cNvPr>
              <p:cNvSpPr>
                <a:spLocks noChangeShapeType="1"/>
              </p:cNvSpPr>
              <p:nvPr/>
            </p:nvSpPr>
            <p:spPr bwMode="auto">
              <a:xfrm>
                <a:off x="6133795" y="124530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6" name="Line 493">
                <a:extLst>
                  <a:ext uri="{FF2B5EF4-FFF2-40B4-BE49-F238E27FC236}">
                    <a16:creationId xmlns:a16="http://schemas.microsoft.com/office/drawing/2014/main" id="{8C5DD2A4-203B-4652-BAF3-D65600266A64}"/>
                  </a:ext>
                </a:extLst>
              </p:cNvPr>
              <p:cNvSpPr>
                <a:spLocks noChangeShapeType="1"/>
              </p:cNvSpPr>
              <p:nvPr/>
            </p:nvSpPr>
            <p:spPr bwMode="auto">
              <a:xfrm>
                <a:off x="6132158" y="1243667"/>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7" name="Line 494">
                <a:extLst>
                  <a:ext uri="{FF2B5EF4-FFF2-40B4-BE49-F238E27FC236}">
                    <a16:creationId xmlns:a16="http://schemas.microsoft.com/office/drawing/2014/main" id="{C87E3CFC-4EF0-427C-B75F-97C44A2B7951}"/>
                  </a:ext>
                </a:extLst>
              </p:cNvPr>
              <p:cNvSpPr>
                <a:spLocks noChangeShapeType="1"/>
              </p:cNvSpPr>
              <p:nvPr/>
            </p:nvSpPr>
            <p:spPr bwMode="auto">
              <a:xfrm>
                <a:off x="6130522" y="124366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8" name="Line 495">
                <a:extLst>
                  <a:ext uri="{FF2B5EF4-FFF2-40B4-BE49-F238E27FC236}">
                    <a16:creationId xmlns:a16="http://schemas.microsoft.com/office/drawing/2014/main" id="{46B963AF-D112-49EF-9B31-4FA14BF28156}"/>
                  </a:ext>
                </a:extLst>
              </p:cNvPr>
              <p:cNvSpPr>
                <a:spLocks noChangeShapeType="1"/>
              </p:cNvSpPr>
              <p:nvPr/>
            </p:nvSpPr>
            <p:spPr bwMode="auto">
              <a:xfrm flipV="1">
                <a:off x="6129976" y="124366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59" name="Line 496">
                <a:extLst>
                  <a:ext uri="{FF2B5EF4-FFF2-40B4-BE49-F238E27FC236}">
                    <a16:creationId xmlns:a16="http://schemas.microsoft.com/office/drawing/2014/main" id="{0CD6D888-183E-4108-8499-FF777CDEF128}"/>
                  </a:ext>
                </a:extLst>
              </p:cNvPr>
              <p:cNvSpPr>
                <a:spLocks noChangeShapeType="1"/>
              </p:cNvSpPr>
              <p:nvPr/>
            </p:nvSpPr>
            <p:spPr bwMode="auto">
              <a:xfrm>
                <a:off x="6128340" y="124584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0" name="Line 497">
                <a:extLst>
                  <a:ext uri="{FF2B5EF4-FFF2-40B4-BE49-F238E27FC236}">
                    <a16:creationId xmlns:a16="http://schemas.microsoft.com/office/drawing/2014/main" id="{6A8227E6-ED4E-4920-8417-E533FD6E45B4}"/>
                  </a:ext>
                </a:extLst>
              </p:cNvPr>
              <p:cNvSpPr>
                <a:spLocks noChangeShapeType="1"/>
              </p:cNvSpPr>
              <p:nvPr/>
            </p:nvSpPr>
            <p:spPr bwMode="auto">
              <a:xfrm>
                <a:off x="6127248" y="124366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1" name="Line 498">
                <a:extLst>
                  <a:ext uri="{FF2B5EF4-FFF2-40B4-BE49-F238E27FC236}">
                    <a16:creationId xmlns:a16="http://schemas.microsoft.com/office/drawing/2014/main" id="{FBC8AAA6-D153-4B7A-938A-0CDBDE7E8AAA}"/>
                  </a:ext>
                </a:extLst>
              </p:cNvPr>
              <p:cNvSpPr>
                <a:spLocks noChangeShapeType="1"/>
              </p:cNvSpPr>
              <p:nvPr/>
            </p:nvSpPr>
            <p:spPr bwMode="auto">
              <a:xfrm>
                <a:off x="6125612" y="124203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2" name="Line 499">
                <a:extLst>
                  <a:ext uri="{FF2B5EF4-FFF2-40B4-BE49-F238E27FC236}">
                    <a16:creationId xmlns:a16="http://schemas.microsoft.com/office/drawing/2014/main" id="{C9B84E70-E36E-47EE-A8B1-3D052CAB8504}"/>
                  </a:ext>
                </a:extLst>
              </p:cNvPr>
              <p:cNvSpPr>
                <a:spLocks noChangeShapeType="1"/>
              </p:cNvSpPr>
              <p:nvPr/>
            </p:nvSpPr>
            <p:spPr bwMode="auto">
              <a:xfrm flipV="1">
                <a:off x="6123975" y="124203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3" name="Line 500">
                <a:extLst>
                  <a:ext uri="{FF2B5EF4-FFF2-40B4-BE49-F238E27FC236}">
                    <a16:creationId xmlns:a16="http://schemas.microsoft.com/office/drawing/2014/main" id="{DC4457FD-00EB-45AA-991F-BD5073BB833E}"/>
                  </a:ext>
                </a:extLst>
              </p:cNvPr>
              <p:cNvSpPr>
                <a:spLocks noChangeShapeType="1"/>
              </p:cNvSpPr>
              <p:nvPr/>
            </p:nvSpPr>
            <p:spPr bwMode="auto">
              <a:xfrm flipV="1">
                <a:off x="6122884" y="124421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4" name="Line 501">
                <a:extLst>
                  <a:ext uri="{FF2B5EF4-FFF2-40B4-BE49-F238E27FC236}">
                    <a16:creationId xmlns:a16="http://schemas.microsoft.com/office/drawing/2014/main" id="{D5DCFD16-3360-43E6-82E5-E53531BAEF70}"/>
                  </a:ext>
                </a:extLst>
              </p:cNvPr>
              <p:cNvSpPr>
                <a:spLocks noChangeShapeType="1"/>
              </p:cNvSpPr>
              <p:nvPr/>
            </p:nvSpPr>
            <p:spPr bwMode="auto">
              <a:xfrm flipV="1">
                <a:off x="6122339" y="124639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5" name="Line 502">
                <a:extLst>
                  <a:ext uri="{FF2B5EF4-FFF2-40B4-BE49-F238E27FC236}">
                    <a16:creationId xmlns:a16="http://schemas.microsoft.com/office/drawing/2014/main" id="{ED8D403B-07C0-4F08-9173-52249E73D0BE}"/>
                  </a:ext>
                </a:extLst>
              </p:cNvPr>
              <p:cNvSpPr>
                <a:spLocks noChangeShapeType="1"/>
              </p:cNvSpPr>
              <p:nvPr/>
            </p:nvSpPr>
            <p:spPr bwMode="auto">
              <a:xfrm>
                <a:off x="6122339" y="1248577"/>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6" name="Line 503">
                <a:extLst>
                  <a:ext uri="{FF2B5EF4-FFF2-40B4-BE49-F238E27FC236}">
                    <a16:creationId xmlns:a16="http://schemas.microsoft.com/office/drawing/2014/main" id="{E21CC4E4-0E56-42AA-B270-C15A59741378}"/>
                  </a:ext>
                </a:extLst>
              </p:cNvPr>
              <p:cNvSpPr>
                <a:spLocks noChangeShapeType="1"/>
              </p:cNvSpPr>
              <p:nvPr/>
            </p:nvSpPr>
            <p:spPr bwMode="auto">
              <a:xfrm>
                <a:off x="6122884" y="125021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7" name="Line 504">
                <a:extLst>
                  <a:ext uri="{FF2B5EF4-FFF2-40B4-BE49-F238E27FC236}">
                    <a16:creationId xmlns:a16="http://schemas.microsoft.com/office/drawing/2014/main" id="{05C268F1-0681-45FE-8A98-EA4A1417C700}"/>
                  </a:ext>
                </a:extLst>
              </p:cNvPr>
              <p:cNvSpPr>
                <a:spLocks noChangeShapeType="1"/>
              </p:cNvSpPr>
              <p:nvPr/>
            </p:nvSpPr>
            <p:spPr bwMode="auto">
              <a:xfrm>
                <a:off x="6124521" y="1251850"/>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8" name="Line 505">
                <a:extLst>
                  <a:ext uri="{FF2B5EF4-FFF2-40B4-BE49-F238E27FC236}">
                    <a16:creationId xmlns:a16="http://schemas.microsoft.com/office/drawing/2014/main" id="{5CC00953-4FAA-4AD5-998B-96A9D0048F9B}"/>
                  </a:ext>
                </a:extLst>
              </p:cNvPr>
              <p:cNvSpPr>
                <a:spLocks noChangeShapeType="1"/>
              </p:cNvSpPr>
              <p:nvPr/>
            </p:nvSpPr>
            <p:spPr bwMode="auto">
              <a:xfrm>
                <a:off x="6124521" y="1251305"/>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69" name="Line 506">
                <a:extLst>
                  <a:ext uri="{FF2B5EF4-FFF2-40B4-BE49-F238E27FC236}">
                    <a16:creationId xmlns:a16="http://schemas.microsoft.com/office/drawing/2014/main" id="{D6173CAD-68A2-4806-BEF2-4DCC814A7DCA}"/>
                  </a:ext>
                </a:extLst>
              </p:cNvPr>
              <p:cNvSpPr>
                <a:spLocks noChangeShapeType="1"/>
              </p:cNvSpPr>
              <p:nvPr/>
            </p:nvSpPr>
            <p:spPr bwMode="auto">
              <a:xfrm>
                <a:off x="6122884" y="1248577"/>
                <a:ext cx="1637"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0" name="Line 507">
                <a:extLst>
                  <a:ext uri="{FF2B5EF4-FFF2-40B4-BE49-F238E27FC236}">
                    <a16:creationId xmlns:a16="http://schemas.microsoft.com/office/drawing/2014/main" id="{C2F4B67E-E5BA-479C-BC6C-02A281D69183}"/>
                  </a:ext>
                </a:extLst>
              </p:cNvPr>
              <p:cNvSpPr>
                <a:spLocks noChangeShapeType="1"/>
              </p:cNvSpPr>
              <p:nvPr/>
            </p:nvSpPr>
            <p:spPr bwMode="auto">
              <a:xfrm>
                <a:off x="6121793" y="124639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1" name="Line 508">
                <a:extLst>
                  <a:ext uri="{FF2B5EF4-FFF2-40B4-BE49-F238E27FC236}">
                    <a16:creationId xmlns:a16="http://schemas.microsoft.com/office/drawing/2014/main" id="{39CC8C02-5996-4995-905D-3EBB40B642E8}"/>
                  </a:ext>
                </a:extLst>
              </p:cNvPr>
              <p:cNvSpPr>
                <a:spLocks noChangeShapeType="1"/>
              </p:cNvSpPr>
              <p:nvPr/>
            </p:nvSpPr>
            <p:spPr bwMode="auto">
              <a:xfrm flipV="1">
                <a:off x="6120157" y="124639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2" name="Line 509">
                <a:extLst>
                  <a:ext uri="{FF2B5EF4-FFF2-40B4-BE49-F238E27FC236}">
                    <a16:creationId xmlns:a16="http://schemas.microsoft.com/office/drawing/2014/main" id="{CE2AFA88-E8F3-4487-AFBE-003C03363FBE}"/>
                  </a:ext>
                </a:extLst>
              </p:cNvPr>
              <p:cNvSpPr>
                <a:spLocks noChangeShapeType="1"/>
              </p:cNvSpPr>
              <p:nvPr/>
            </p:nvSpPr>
            <p:spPr bwMode="auto">
              <a:xfrm flipV="1">
                <a:off x="6117975" y="1247486"/>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3" name="Line 510">
                <a:extLst>
                  <a:ext uri="{FF2B5EF4-FFF2-40B4-BE49-F238E27FC236}">
                    <a16:creationId xmlns:a16="http://schemas.microsoft.com/office/drawing/2014/main" id="{00C3E934-5F68-4F4A-A091-0690EA81B707}"/>
                  </a:ext>
                </a:extLst>
              </p:cNvPr>
              <p:cNvSpPr>
                <a:spLocks noChangeShapeType="1"/>
              </p:cNvSpPr>
              <p:nvPr/>
            </p:nvSpPr>
            <p:spPr bwMode="auto">
              <a:xfrm flipV="1">
                <a:off x="6117975" y="124857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4" name="Line 511">
                <a:extLst>
                  <a:ext uri="{FF2B5EF4-FFF2-40B4-BE49-F238E27FC236}">
                    <a16:creationId xmlns:a16="http://schemas.microsoft.com/office/drawing/2014/main" id="{54BE79D1-7A5E-4F02-8AD3-AB11DC6E68D3}"/>
                  </a:ext>
                </a:extLst>
              </p:cNvPr>
              <p:cNvSpPr>
                <a:spLocks noChangeShapeType="1"/>
              </p:cNvSpPr>
              <p:nvPr/>
            </p:nvSpPr>
            <p:spPr bwMode="auto">
              <a:xfrm>
                <a:off x="6117975" y="1250759"/>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5" name="Line 512">
                <a:extLst>
                  <a:ext uri="{FF2B5EF4-FFF2-40B4-BE49-F238E27FC236}">
                    <a16:creationId xmlns:a16="http://schemas.microsoft.com/office/drawing/2014/main" id="{3AEFC12C-7A4E-4EDA-A803-CEB3821075C1}"/>
                  </a:ext>
                </a:extLst>
              </p:cNvPr>
              <p:cNvSpPr>
                <a:spLocks noChangeShapeType="1"/>
              </p:cNvSpPr>
              <p:nvPr/>
            </p:nvSpPr>
            <p:spPr bwMode="auto">
              <a:xfrm flipV="1">
                <a:off x="6116884" y="125239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6" name="Line 513">
                <a:extLst>
                  <a:ext uri="{FF2B5EF4-FFF2-40B4-BE49-F238E27FC236}">
                    <a16:creationId xmlns:a16="http://schemas.microsoft.com/office/drawing/2014/main" id="{918574A8-87D1-4C1A-86F1-2C62D2BAFDF8}"/>
                  </a:ext>
                </a:extLst>
              </p:cNvPr>
              <p:cNvSpPr>
                <a:spLocks noChangeShapeType="1"/>
              </p:cNvSpPr>
              <p:nvPr/>
            </p:nvSpPr>
            <p:spPr bwMode="auto">
              <a:xfrm>
                <a:off x="6116884" y="125457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7" name="Line 514">
                <a:extLst>
                  <a:ext uri="{FF2B5EF4-FFF2-40B4-BE49-F238E27FC236}">
                    <a16:creationId xmlns:a16="http://schemas.microsoft.com/office/drawing/2014/main" id="{AADC56E9-F27E-42B7-8953-957CF65EB820}"/>
                  </a:ext>
                </a:extLst>
              </p:cNvPr>
              <p:cNvSpPr>
                <a:spLocks noChangeShapeType="1"/>
              </p:cNvSpPr>
              <p:nvPr/>
            </p:nvSpPr>
            <p:spPr bwMode="auto">
              <a:xfrm flipV="1">
                <a:off x="6116338" y="125676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8" name="Line 515">
                <a:extLst>
                  <a:ext uri="{FF2B5EF4-FFF2-40B4-BE49-F238E27FC236}">
                    <a16:creationId xmlns:a16="http://schemas.microsoft.com/office/drawing/2014/main" id="{9F38A522-6477-4B0C-BDC6-BC3C9BE56A81}"/>
                  </a:ext>
                </a:extLst>
              </p:cNvPr>
              <p:cNvSpPr>
                <a:spLocks noChangeShapeType="1"/>
              </p:cNvSpPr>
              <p:nvPr/>
            </p:nvSpPr>
            <p:spPr bwMode="auto">
              <a:xfrm flipV="1">
                <a:off x="6115793" y="125894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79" name="Line 516">
                <a:extLst>
                  <a:ext uri="{FF2B5EF4-FFF2-40B4-BE49-F238E27FC236}">
                    <a16:creationId xmlns:a16="http://schemas.microsoft.com/office/drawing/2014/main" id="{6552A883-FADB-4565-8E7E-FCF5B7EF14B6}"/>
                  </a:ext>
                </a:extLst>
              </p:cNvPr>
              <p:cNvSpPr>
                <a:spLocks noChangeShapeType="1"/>
              </p:cNvSpPr>
              <p:nvPr/>
            </p:nvSpPr>
            <p:spPr bwMode="auto">
              <a:xfrm>
                <a:off x="6115793" y="1261124"/>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0" name="Line 517">
                <a:extLst>
                  <a:ext uri="{FF2B5EF4-FFF2-40B4-BE49-F238E27FC236}">
                    <a16:creationId xmlns:a16="http://schemas.microsoft.com/office/drawing/2014/main" id="{6E1FD6CB-E246-4BFB-A051-752BDED0EB51}"/>
                  </a:ext>
                </a:extLst>
              </p:cNvPr>
              <p:cNvSpPr>
                <a:spLocks noChangeShapeType="1"/>
              </p:cNvSpPr>
              <p:nvPr/>
            </p:nvSpPr>
            <p:spPr bwMode="auto">
              <a:xfrm flipV="1">
                <a:off x="6116884" y="1259487"/>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1" name="Line 518">
                <a:extLst>
                  <a:ext uri="{FF2B5EF4-FFF2-40B4-BE49-F238E27FC236}">
                    <a16:creationId xmlns:a16="http://schemas.microsoft.com/office/drawing/2014/main" id="{02D323F5-D6E3-43C3-9983-FCA8952F0104}"/>
                  </a:ext>
                </a:extLst>
              </p:cNvPr>
              <p:cNvSpPr>
                <a:spLocks noChangeShapeType="1"/>
              </p:cNvSpPr>
              <p:nvPr/>
            </p:nvSpPr>
            <p:spPr bwMode="auto">
              <a:xfrm>
                <a:off x="6119066" y="125948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2" name="Line 519">
                <a:extLst>
                  <a:ext uri="{FF2B5EF4-FFF2-40B4-BE49-F238E27FC236}">
                    <a16:creationId xmlns:a16="http://schemas.microsoft.com/office/drawing/2014/main" id="{0E1EA301-C1AC-4243-A1C7-AEB65EA4D06C}"/>
                  </a:ext>
                </a:extLst>
              </p:cNvPr>
              <p:cNvSpPr>
                <a:spLocks noChangeShapeType="1"/>
              </p:cNvSpPr>
              <p:nvPr/>
            </p:nvSpPr>
            <p:spPr bwMode="auto">
              <a:xfrm>
                <a:off x="6120702" y="125948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3" name="Line 520">
                <a:extLst>
                  <a:ext uri="{FF2B5EF4-FFF2-40B4-BE49-F238E27FC236}">
                    <a16:creationId xmlns:a16="http://schemas.microsoft.com/office/drawing/2014/main" id="{DA718BE7-FDA5-43BA-BBBF-54DE19E1F60B}"/>
                  </a:ext>
                </a:extLst>
              </p:cNvPr>
              <p:cNvSpPr>
                <a:spLocks noChangeShapeType="1"/>
              </p:cNvSpPr>
              <p:nvPr/>
            </p:nvSpPr>
            <p:spPr bwMode="auto">
              <a:xfrm flipV="1">
                <a:off x="6122339" y="125785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4" name="Line 521">
                <a:extLst>
                  <a:ext uri="{FF2B5EF4-FFF2-40B4-BE49-F238E27FC236}">
                    <a16:creationId xmlns:a16="http://schemas.microsoft.com/office/drawing/2014/main" id="{A874A4A6-0FEE-41BC-8EEE-65BE867626C0}"/>
                  </a:ext>
                </a:extLst>
              </p:cNvPr>
              <p:cNvSpPr>
                <a:spLocks noChangeShapeType="1"/>
              </p:cNvSpPr>
              <p:nvPr/>
            </p:nvSpPr>
            <p:spPr bwMode="auto">
              <a:xfrm>
                <a:off x="6122884" y="125785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5" name="Line 522">
                <a:extLst>
                  <a:ext uri="{FF2B5EF4-FFF2-40B4-BE49-F238E27FC236}">
                    <a16:creationId xmlns:a16="http://schemas.microsoft.com/office/drawing/2014/main" id="{075725D8-C257-4C64-8F92-51E7F6FB89AE}"/>
                  </a:ext>
                </a:extLst>
              </p:cNvPr>
              <p:cNvSpPr>
                <a:spLocks noChangeShapeType="1"/>
              </p:cNvSpPr>
              <p:nvPr/>
            </p:nvSpPr>
            <p:spPr bwMode="auto">
              <a:xfrm flipV="1">
                <a:off x="6122339" y="126003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6" name="Line 523">
                <a:extLst>
                  <a:ext uri="{FF2B5EF4-FFF2-40B4-BE49-F238E27FC236}">
                    <a16:creationId xmlns:a16="http://schemas.microsoft.com/office/drawing/2014/main" id="{93669D90-FA14-4B2E-8444-745C4590B155}"/>
                  </a:ext>
                </a:extLst>
              </p:cNvPr>
              <p:cNvSpPr>
                <a:spLocks noChangeShapeType="1"/>
              </p:cNvSpPr>
              <p:nvPr/>
            </p:nvSpPr>
            <p:spPr bwMode="auto">
              <a:xfrm>
                <a:off x="6122339" y="1260033"/>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7" name="Line 524">
                <a:extLst>
                  <a:ext uri="{FF2B5EF4-FFF2-40B4-BE49-F238E27FC236}">
                    <a16:creationId xmlns:a16="http://schemas.microsoft.com/office/drawing/2014/main" id="{DDB87B70-A962-401A-86BC-06B99B29E518}"/>
                  </a:ext>
                </a:extLst>
              </p:cNvPr>
              <p:cNvSpPr>
                <a:spLocks noChangeShapeType="1"/>
              </p:cNvSpPr>
              <p:nvPr/>
            </p:nvSpPr>
            <p:spPr bwMode="auto">
              <a:xfrm>
                <a:off x="6122884" y="126276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8" name="Line 525">
                <a:extLst>
                  <a:ext uri="{FF2B5EF4-FFF2-40B4-BE49-F238E27FC236}">
                    <a16:creationId xmlns:a16="http://schemas.microsoft.com/office/drawing/2014/main" id="{C11C4B34-0221-4304-9840-58F1C3925281}"/>
                  </a:ext>
                </a:extLst>
              </p:cNvPr>
              <p:cNvSpPr>
                <a:spLocks noChangeShapeType="1"/>
              </p:cNvSpPr>
              <p:nvPr/>
            </p:nvSpPr>
            <p:spPr bwMode="auto">
              <a:xfrm>
                <a:off x="6122339" y="1263306"/>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89" name="Line 526">
                <a:extLst>
                  <a:ext uri="{FF2B5EF4-FFF2-40B4-BE49-F238E27FC236}">
                    <a16:creationId xmlns:a16="http://schemas.microsoft.com/office/drawing/2014/main" id="{1E3B4ABD-3CAE-4498-BF0D-854BCA078ADF}"/>
                  </a:ext>
                </a:extLst>
              </p:cNvPr>
              <p:cNvSpPr>
                <a:spLocks noChangeShapeType="1"/>
              </p:cNvSpPr>
              <p:nvPr/>
            </p:nvSpPr>
            <p:spPr bwMode="auto">
              <a:xfrm>
                <a:off x="6120702" y="126330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0" name="Line 527">
                <a:extLst>
                  <a:ext uri="{FF2B5EF4-FFF2-40B4-BE49-F238E27FC236}">
                    <a16:creationId xmlns:a16="http://schemas.microsoft.com/office/drawing/2014/main" id="{D0DB6AFC-313B-4C37-A099-3595E726AA9C}"/>
                  </a:ext>
                </a:extLst>
              </p:cNvPr>
              <p:cNvSpPr>
                <a:spLocks noChangeShapeType="1"/>
              </p:cNvSpPr>
              <p:nvPr/>
            </p:nvSpPr>
            <p:spPr bwMode="auto">
              <a:xfrm flipV="1">
                <a:off x="6119066" y="1263306"/>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1" name="Line 528">
                <a:extLst>
                  <a:ext uri="{FF2B5EF4-FFF2-40B4-BE49-F238E27FC236}">
                    <a16:creationId xmlns:a16="http://schemas.microsoft.com/office/drawing/2014/main" id="{1FF9F503-AA45-40F6-9057-6B22ED43D3A9}"/>
                  </a:ext>
                </a:extLst>
              </p:cNvPr>
              <p:cNvSpPr>
                <a:spLocks noChangeShapeType="1"/>
              </p:cNvSpPr>
              <p:nvPr/>
            </p:nvSpPr>
            <p:spPr bwMode="auto">
              <a:xfrm flipV="1">
                <a:off x="6116884" y="126439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2" name="Line 529">
                <a:extLst>
                  <a:ext uri="{FF2B5EF4-FFF2-40B4-BE49-F238E27FC236}">
                    <a16:creationId xmlns:a16="http://schemas.microsoft.com/office/drawing/2014/main" id="{DA47D8F8-ABD3-4436-903C-94D5FC648A3A}"/>
                  </a:ext>
                </a:extLst>
              </p:cNvPr>
              <p:cNvSpPr>
                <a:spLocks noChangeShapeType="1"/>
              </p:cNvSpPr>
              <p:nvPr/>
            </p:nvSpPr>
            <p:spPr bwMode="auto">
              <a:xfrm>
                <a:off x="6115793" y="1264942"/>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3" name="Line 530">
                <a:extLst>
                  <a:ext uri="{FF2B5EF4-FFF2-40B4-BE49-F238E27FC236}">
                    <a16:creationId xmlns:a16="http://schemas.microsoft.com/office/drawing/2014/main" id="{9DB77253-33F9-4295-BD64-BA09EB571C73}"/>
                  </a:ext>
                </a:extLst>
              </p:cNvPr>
              <p:cNvSpPr>
                <a:spLocks noChangeShapeType="1"/>
              </p:cNvSpPr>
              <p:nvPr/>
            </p:nvSpPr>
            <p:spPr bwMode="auto">
              <a:xfrm>
                <a:off x="6115793" y="126494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4" name="Line 531">
                <a:extLst>
                  <a:ext uri="{FF2B5EF4-FFF2-40B4-BE49-F238E27FC236}">
                    <a16:creationId xmlns:a16="http://schemas.microsoft.com/office/drawing/2014/main" id="{E296F4F4-87CE-49A0-8882-8D322E036B7F}"/>
                  </a:ext>
                </a:extLst>
              </p:cNvPr>
              <p:cNvSpPr>
                <a:spLocks noChangeShapeType="1"/>
              </p:cNvSpPr>
              <p:nvPr/>
            </p:nvSpPr>
            <p:spPr bwMode="auto">
              <a:xfrm>
                <a:off x="6116338" y="1267124"/>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5" name="Line 532">
                <a:extLst>
                  <a:ext uri="{FF2B5EF4-FFF2-40B4-BE49-F238E27FC236}">
                    <a16:creationId xmlns:a16="http://schemas.microsoft.com/office/drawing/2014/main" id="{AD92102B-7162-4073-B523-15D1DC75A946}"/>
                  </a:ext>
                </a:extLst>
              </p:cNvPr>
              <p:cNvSpPr>
                <a:spLocks noChangeShapeType="1"/>
              </p:cNvSpPr>
              <p:nvPr/>
            </p:nvSpPr>
            <p:spPr bwMode="auto">
              <a:xfrm>
                <a:off x="6116338" y="126876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6" name="Line 533">
                <a:extLst>
                  <a:ext uri="{FF2B5EF4-FFF2-40B4-BE49-F238E27FC236}">
                    <a16:creationId xmlns:a16="http://schemas.microsoft.com/office/drawing/2014/main" id="{A83582AD-6B38-48EE-9164-368F4E145F07}"/>
                  </a:ext>
                </a:extLst>
              </p:cNvPr>
              <p:cNvSpPr>
                <a:spLocks noChangeShapeType="1"/>
              </p:cNvSpPr>
              <p:nvPr/>
            </p:nvSpPr>
            <p:spPr bwMode="auto">
              <a:xfrm>
                <a:off x="6116338" y="127094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7" name="Line 534">
                <a:extLst>
                  <a:ext uri="{FF2B5EF4-FFF2-40B4-BE49-F238E27FC236}">
                    <a16:creationId xmlns:a16="http://schemas.microsoft.com/office/drawing/2014/main" id="{104E7A00-C937-47F7-8BCE-E46761FE0EC0}"/>
                  </a:ext>
                </a:extLst>
              </p:cNvPr>
              <p:cNvSpPr>
                <a:spLocks noChangeShapeType="1"/>
              </p:cNvSpPr>
              <p:nvPr/>
            </p:nvSpPr>
            <p:spPr bwMode="auto">
              <a:xfrm flipV="1">
                <a:off x="6116884" y="127257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8" name="Line 535">
                <a:extLst>
                  <a:ext uri="{FF2B5EF4-FFF2-40B4-BE49-F238E27FC236}">
                    <a16:creationId xmlns:a16="http://schemas.microsoft.com/office/drawing/2014/main" id="{D8204E70-1334-4180-B43B-FF4C57D0123E}"/>
                  </a:ext>
                </a:extLst>
              </p:cNvPr>
              <p:cNvSpPr>
                <a:spLocks noChangeShapeType="1"/>
              </p:cNvSpPr>
              <p:nvPr/>
            </p:nvSpPr>
            <p:spPr bwMode="auto">
              <a:xfrm>
                <a:off x="6119066" y="127039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99" name="Line 536">
                <a:extLst>
                  <a:ext uri="{FF2B5EF4-FFF2-40B4-BE49-F238E27FC236}">
                    <a16:creationId xmlns:a16="http://schemas.microsoft.com/office/drawing/2014/main" id="{0CFDFA18-D642-4344-AA3C-863ABC08BB0E}"/>
                  </a:ext>
                </a:extLst>
              </p:cNvPr>
              <p:cNvSpPr>
                <a:spLocks noChangeShapeType="1"/>
              </p:cNvSpPr>
              <p:nvPr/>
            </p:nvSpPr>
            <p:spPr bwMode="auto">
              <a:xfrm flipV="1">
                <a:off x="6119066" y="1268761"/>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0" name="Line 537">
                <a:extLst>
                  <a:ext uri="{FF2B5EF4-FFF2-40B4-BE49-F238E27FC236}">
                    <a16:creationId xmlns:a16="http://schemas.microsoft.com/office/drawing/2014/main" id="{0D3C26F4-0823-4FB4-AA3D-1910C3F2475C}"/>
                  </a:ext>
                </a:extLst>
              </p:cNvPr>
              <p:cNvSpPr>
                <a:spLocks noChangeShapeType="1"/>
              </p:cNvSpPr>
              <p:nvPr/>
            </p:nvSpPr>
            <p:spPr bwMode="auto">
              <a:xfrm>
                <a:off x="6120702" y="126876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1" name="Line 538">
                <a:extLst>
                  <a:ext uri="{FF2B5EF4-FFF2-40B4-BE49-F238E27FC236}">
                    <a16:creationId xmlns:a16="http://schemas.microsoft.com/office/drawing/2014/main" id="{715CF86D-1538-45CE-9796-9DAC3FA94657}"/>
                  </a:ext>
                </a:extLst>
              </p:cNvPr>
              <p:cNvSpPr>
                <a:spLocks noChangeShapeType="1"/>
              </p:cNvSpPr>
              <p:nvPr/>
            </p:nvSpPr>
            <p:spPr bwMode="auto">
              <a:xfrm>
                <a:off x="6121793" y="127094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2" name="Line 539">
                <a:extLst>
                  <a:ext uri="{FF2B5EF4-FFF2-40B4-BE49-F238E27FC236}">
                    <a16:creationId xmlns:a16="http://schemas.microsoft.com/office/drawing/2014/main" id="{028BF2BD-6E14-4B4A-B5C7-6E2AB2597CF6}"/>
                  </a:ext>
                </a:extLst>
              </p:cNvPr>
              <p:cNvSpPr>
                <a:spLocks noChangeShapeType="1"/>
              </p:cNvSpPr>
              <p:nvPr/>
            </p:nvSpPr>
            <p:spPr bwMode="auto">
              <a:xfrm>
                <a:off x="6123430" y="1271488"/>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3" name="Line 540">
                <a:extLst>
                  <a:ext uri="{FF2B5EF4-FFF2-40B4-BE49-F238E27FC236}">
                    <a16:creationId xmlns:a16="http://schemas.microsoft.com/office/drawing/2014/main" id="{9AEF2A29-CA27-4ECD-86AE-B3F7770D5B5C}"/>
                  </a:ext>
                </a:extLst>
              </p:cNvPr>
              <p:cNvSpPr>
                <a:spLocks noChangeShapeType="1"/>
              </p:cNvSpPr>
              <p:nvPr/>
            </p:nvSpPr>
            <p:spPr bwMode="auto">
              <a:xfrm>
                <a:off x="6125612" y="127148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4" name="Line 541">
                <a:extLst>
                  <a:ext uri="{FF2B5EF4-FFF2-40B4-BE49-F238E27FC236}">
                    <a16:creationId xmlns:a16="http://schemas.microsoft.com/office/drawing/2014/main" id="{A79E9BAE-8F7B-4FC6-92BD-E4622E185266}"/>
                  </a:ext>
                </a:extLst>
              </p:cNvPr>
              <p:cNvSpPr>
                <a:spLocks noChangeShapeType="1"/>
              </p:cNvSpPr>
              <p:nvPr/>
            </p:nvSpPr>
            <p:spPr bwMode="auto">
              <a:xfrm>
                <a:off x="6127248" y="1271488"/>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5" name="Line 542">
                <a:extLst>
                  <a:ext uri="{FF2B5EF4-FFF2-40B4-BE49-F238E27FC236}">
                    <a16:creationId xmlns:a16="http://schemas.microsoft.com/office/drawing/2014/main" id="{D6136A6E-D572-4BB2-AE19-655914A6E958}"/>
                  </a:ext>
                </a:extLst>
              </p:cNvPr>
              <p:cNvSpPr>
                <a:spLocks noChangeShapeType="1"/>
              </p:cNvSpPr>
              <p:nvPr/>
            </p:nvSpPr>
            <p:spPr bwMode="auto">
              <a:xfrm>
                <a:off x="6129431" y="127148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6" name="Line 543">
                <a:extLst>
                  <a:ext uri="{FF2B5EF4-FFF2-40B4-BE49-F238E27FC236}">
                    <a16:creationId xmlns:a16="http://schemas.microsoft.com/office/drawing/2014/main" id="{D63B9A3B-1C00-4692-B825-16F7D8AE659C}"/>
                  </a:ext>
                </a:extLst>
              </p:cNvPr>
              <p:cNvSpPr>
                <a:spLocks noChangeShapeType="1"/>
              </p:cNvSpPr>
              <p:nvPr/>
            </p:nvSpPr>
            <p:spPr bwMode="auto">
              <a:xfrm>
                <a:off x="6131067" y="126930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7" name="Line 544">
                <a:extLst>
                  <a:ext uri="{FF2B5EF4-FFF2-40B4-BE49-F238E27FC236}">
                    <a16:creationId xmlns:a16="http://schemas.microsoft.com/office/drawing/2014/main" id="{A4B85742-4025-465D-89F6-CD5344D3DC06}"/>
                  </a:ext>
                </a:extLst>
              </p:cNvPr>
              <p:cNvSpPr>
                <a:spLocks noChangeShapeType="1"/>
              </p:cNvSpPr>
              <p:nvPr/>
            </p:nvSpPr>
            <p:spPr bwMode="auto">
              <a:xfrm>
                <a:off x="6131067" y="126712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8" name="Line 545">
                <a:extLst>
                  <a:ext uri="{FF2B5EF4-FFF2-40B4-BE49-F238E27FC236}">
                    <a16:creationId xmlns:a16="http://schemas.microsoft.com/office/drawing/2014/main" id="{BBBF87D2-3CB2-4F58-9120-F7A12F727F3D}"/>
                  </a:ext>
                </a:extLst>
              </p:cNvPr>
              <p:cNvSpPr>
                <a:spLocks noChangeShapeType="1"/>
              </p:cNvSpPr>
              <p:nvPr/>
            </p:nvSpPr>
            <p:spPr bwMode="auto">
              <a:xfrm>
                <a:off x="6130522" y="126494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09" name="Line 546">
                <a:extLst>
                  <a:ext uri="{FF2B5EF4-FFF2-40B4-BE49-F238E27FC236}">
                    <a16:creationId xmlns:a16="http://schemas.microsoft.com/office/drawing/2014/main" id="{4D8ADAF5-787C-45B9-B9EF-020B61708547}"/>
                  </a:ext>
                </a:extLst>
              </p:cNvPr>
              <p:cNvSpPr>
                <a:spLocks noChangeShapeType="1"/>
              </p:cNvSpPr>
              <p:nvPr/>
            </p:nvSpPr>
            <p:spPr bwMode="auto">
              <a:xfrm>
                <a:off x="6130522" y="126276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0" name="Line 547">
                <a:extLst>
                  <a:ext uri="{FF2B5EF4-FFF2-40B4-BE49-F238E27FC236}">
                    <a16:creationId xmlns:a16="http://schemas.microsoft.com/office/drawing/2014/main" id="{7C186302-7EC9-4BF9-A340-7A0C35592C77}"/>
                  </a:ext>
                </a:extLst>
              </p:cNvPr>
              <p:cNvSpPr>
                <a:spLocks noChangeShapeType="1"/>
              </p:cNvSpPr>
              <p:nvPr/>
            </p:nvSpPr>
            <p:spPr bwMode="auto">
              <a:xfrm flipV="1">
                <a:off x="6130522" y="126221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1" name="Line 548">
                <a:extLst>
                  <a:ext uri="{FF2B5EF4-FFF2-40B4-BE49-F238E27FC236}">
                    <a16:creationId xmlns:a16="http://schemas.microsoft.com/office/drawing/2014/main" id="{11F40121-E368-4FF9-8E58-F489B05C2D23}"/>
                  </a:ext>
                </a:extLst>
              </p:cNvPr>
              <p:cNvSpPr>
                <a:spLocks noChangeShapeType="1"/>
              </p:cNvSpPr>
              <p:nvPr/>
            </p:nvSpPr>
            <p:spPr bwMode="auto">
              <a:xfrm flipV="1">
                <a:off x="6132158" y="126057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2" name="Line 549">
                <a:extLst>
                  <a:ext uri="{FF2B5EF4-FFF2-40B4-BE49-F238E27FC236}">
                    <a16:creationId xmlns:a16="http://schemas.microsoft.com/office/drawing/2014/main" id="{F6ACF37D-1535-4FAA-BF27-DA1F0C985587}"/>
                  </a:ext>
                </a:extLst>
              </p:cNvPr>
              <p:cNvSpPr>
                <a:spLocks noChangeShapeType="1"/>
              </p:cNvSpPr>
              <p:nvPr/>
            </p:nvSpPr>
            <p:spPr bwMode="auto">
              <a:xfrm flipV="1">
                <a:off x="6133795" y="126003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3" name="Line 550">
                <a:extLst>
                  <a:ext uri="{FF2B5EF4-FFF2-40B4-BE49-F238E27FC236}">
                    <a16:creationId xmlns:a16="http://schemas.microsoft.com/office/drawing/2014/main" id="{A23B9436-7384-4E56-8ECA-97FFDE264D97}"/>
                  </a:ext>
                </a:extLst>
              </p:cNvPr>
              <p:cNvSpPr>
                <a:spLocks noChangeShapeType="1"/>
              </p:cNvSpPr>
              <p:nvPr/>
            </p:nvSpPr>
            <p:spPr bwMode="auto">
              <a:xfrm flipV="1">
                <a:off x="6134340" y="1260033"/>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4" name="Line 551">
                <a:extLst>
                  <a:ext uri="{FF2B5EF4-FFF2-40B4-BE49-F238E27FC236}">
                    <a16:creationId xmlns:a16="http://schemas.microsoft.com/office/drawing/2014/main" id="{E1233BDF-2A1B-4ABB-9F69-01D6DB428E1E}"/>
                  </a:ext>
                </a:extLst>
              </p:cNvPr>
              <p:cNvSpPr>
                <a:spLocks noChangeShapeType="1"/>
              </p:cNvSpPr>
              <p:nvPr/>
            </p:nvSpPr>
            <p:spPr bwMode="auto">
              <a:xfrm>
                <a:off x="6134340" y="126276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5" name="Line 552">
                <a:extLst>
                  <a:ext uri="{FF2B5EF4-FFF2-40B4-BE49-F238E27FC236}">
                    <a16:creationId xmlns:a16="http://schemas.microsoft.com/office/drawing/2014/main" id="{D140EBB3-F3BA-48DA-8B58-F4718BE60851}"/>
                  </a:ext>
                </a:extLst>
              </p:cNvPr>
              <p:cNvSpPr>
                <a:spLocks noChangeShapeType="1"/>
              </p:cNvSpPr>
              <p:nvPr/>
            </p:nvSpPr>
            <p:spPr bwMode="auto">
              <a:xfrm>
                <a:off x="6134340" y="126494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6" name="Line 553">
                <a:extLst>
                  <a:ext uri="{FF2B5EF4-FFF2-40B4-BE49-F238E27FC236}">
                    <a16:creationId xmlns:a16="http://schemas.microsoft.com/office/drawing/2014/main" id="{C8DCB923-162A-4C5C-A409-8FFD0D4F753A}"/>
                  </a:ext>
                </a:extLst>
              </p:cNvPr>
              <p:cNvSpPr>
                <a:spLocks noChangeShapeType="1"/>
              </p:cNvSpPr>
              <p:nvPr/>
            </p:nvSpPr>
            <p:spPr bwMode="auto">
              <a:xfrm>
                <a:off x="6134340" y="1267124"/>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7" name="Line 554">
                <a:extLst>
                  <a:ext uri="{FF2B5EF4-FFF2-40B4-BE49-F238E27FC236}">
                    <a16:creationId xmlns:a16="http://schemas.microsoft.com/office/drawing/2014/main" id="{6EAE012B-72D9-451C-A75E-C0E9BBCF75F8}"/>
                  </a:ext>
                </a:extLst>
              </p:cNvPr>
              <p:cNvSpPr>
                <a:spLocks noChangeShapeType="1"/>
              </p:cNvSpPr>
              <p:nvPr/>
            </p:nvSpPr>
            <p:spPr bwMode="auto">
              <a:xfrm flipV="1">
                <a:off x="6135977" y="1267124"/>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8" name="Line 555">
                <a:extLst>
                  <a:ext uri="{FF2B5EF4-FFF2-40B4-BE49-F238E27FC236}">
                    <a16:creationId xmlns:a16="http://schemas.microsoft.com/office/drawing/2014/main" id="{95F9E40F-5493-453C-A946-CABE68731BF1}"/>
                  </a:ext>
                </a:extLst>
              </p:cNvPr>
              <p:cNvSpPr>
                <a:spLocks noChangeShapeType="1"/>
              </p:cNvSpPr>
              <p:nvPr/>
            </p:nvSpPr>
            <p:spPr bwMode="auto">
              <a:xfrm flipV="1">
                <a:off x="6137613" y="126494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19" name="Line 556">
                <a:extLst>
                  <a:ext uri="{FF2B5EF4-FFF2-40B4-BE49-F238E27FC236}">
                    <a16:creationId xmlns:a16="http://schemas.microsoft.com/office/drawing/2014/main" id="{153C2407-89ED-4054-A8B5-FC866144DFA0}"/>
                  </a:ext>
                </a:extLst>
              </p:cNvPr>
              <p:cNvSpPr>
                <a:spLocks noChangeShapeType="1"/>
              </p:cNvSpPr>
              <p:nvPr/>
            </p:nvSpPr>
            <p:spPr bwMode="auto">
              <a:xfrm>
                <a:off x="6139250" y="1263306"/>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0" name="Line 557">
                <a:extLst>
                  <a:ext uri="{FF2B5EF4-FFF2-40B4-BE49-F238E27FC236}">
                    <a16:creationId xmlns:a16="http://schemas.microsoft.com/office/drawing/2014/main" id="{9A490DA3-D4BB-4D22-BF7A-0D623CCCD696}"/>
                  </a:ext>
                </a:extLst>
              </p:cNvPr>
              <p:cNvSpPr>
                <a:spLocks noChangeShapeType="1"/>
              </p:cNvSpPr>
              <p:nvPr/>
            </p:nvSpPr>
            <p:spPr bwMode="auto">
              <a:xfrm>
                <a:off x="6138704" y="126112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1" name="Line 558">
                <a:extLst>
                  <a:ext uri="{FF2B5EF4-FFF2-40B4-BE49-F238E27FC236}">
                    <a16:creationId xmlns:a16="http://schemas.microsoft.com/office/drawing/2014/main" id="{A64D6FBE-5DB7-4140-9E5F-47DF7283CC85}"/>
                  </a:ext>
                </a:extLst>
              </p:cNvPr>
              <p:cNvSpPr>
                <a:spLocks noChangeShapeType="1"/>
              </p:cNvSpPr>
              <p:nvPr/>
            </p:nvSpPr>
            <p:spPr bwMode="auto">
              <a:xfrm>
                <a:off x="6138704" y="1261124"/>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2" name="Line 559">
                <a:extLst>
                  <a:ext uri="{FF2B5EF4-FFF2-40B4-BE49-F238E27FC236}">
                    <a16:creationId xmlns:a16="http://schemas.microsoft.com/office/drawing/2014/main" id="{7AA8D0BB-605C-4B9C-AFD3-26DC97088A47}"/>
                  </a:ext>
                </a:extLst>
              </p:cNvPr>
              <p:cNvSpPr>
                <a:spLocks noChangeShapeType="1"/>
              </p:cNvSpPr>
              <p:nvPr/>
            </p:nvSpPr>
            <p:spPr bwMode="auto">
              <a:xfrm>
                <a:off x="6140887" y="1263306"/>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3" name="Line 560">
                <a:extLst>
                  <a:ext uri="{FF2B5EF4-FFF2-40B4-BE49-F238E27FC236}">
                    <a16:creationId xmlns:a16="http://schemas.microsoft.com/office/drawing/2014/main" id="{77490695-D8DF-4487-8EF7-64F342DAF6F6}"/>
                  </a:ext>
                </a:extLst>
              </p:cNvPr>
              <p:cNvSpPr>
                <a:spLocks noChangeShapeType="1"/>
              </p:cNvSpPr>
              <p:nvPr/>
            </p:nvSpPr>
            <p:spPr bwMode="auto">
              <a:xfrm>
                <a:off x="6143069" y="1263851"/>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4" name="Line 561">
                <a:extLst>
                  <a:ext uri="{FF2B5EF4-FFF2-40B4-BE49-F238E27FC236}">
                    <a16:creationId xmlns:a16="http://schemas.microsoft.com/office/drawing/2014/main" id="{FEE62773-C741-4EEA-88D6-730B5C872E99}"/>
                  </a:ext>
                </a:extLst>
              </p:cNvPr>
              <p:cNvSpPr>
                <a:spLocks noChangeShapeType="1"/>
              </p:cNvSpPr>
              <p:nvPr/>
            </p:nvSpPr>
            <p:spPr bwMode="auto">
              <a:xfrm>
                <a:off x="6143069" y="126221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5" name="Line 562">
                <a:extLst>
                  <a:ext uri="{FF2B5EF4-FFF2-40B4-BE49-F238E27FC236}">
                    <a16:creationId xmlns:a16="http://schemas.microsoft.com/office/drawing/2014/main" id="{15C29768-EC64-439F-B1DF-7A89075A9664}"/>
                  </a:ext>
                </a:extLst>
              </p:cNvPr>
              <p:cNvSpPr>
                <a:spLocks noChangeShapeType="1"/>
              </p:cNvSpPr>
              <p:nvPr/>
            </p:nvSpPr>
            <p:spPr bwMode="auto">
              <a:xfrm flipV="1">
                <a:off x="6143069" y="1261124"/>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6" name="Line 563">
                <a:extLst>
                  <a:ext uri="{FF2B5EF4-FFF2-40B4-BE49-F238E27FC236}">
                    <a16:creationId xmlns:a16="http://schemas.microsoft.com/office/drawing/2014/main" id="{430169BB-4DF8-49B7-93EB-39AF7809B6E2}"/>
                  </a:ext>
                </a:extLst>
              </p:cNvPr>
              <p:cNvSpPr>
                <a:spLocks noChangeShapeType="1"/>
              </p:cNvSpPr>
              <p:nvPr/>
            </p:nvSpPr>
            <p:spPr bwMode="auto">
              <a:xfrm>
                <a:off x="6145251" y="126112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7" name="Line 564">
                <a:extLst>
                  <a:ext uri="{FF2B5EF4-FFF2-40B4-BE49-F238E27FC236}">
                    <a16:creationId xmlns:a16="http://schemas.microsoft.com/office/drawing/2014/main" id="{80B0A0FA-8B4A-4581-B56D-D7E983D98FC7}"/>
                  </a:ext>
                </a:extLst>
              </p:cNvPr>
              <p:cNvSpPr>
                <a:spLocks noChangeShapeType="1"/>
              </p:cNvSpPr>
              <p:nvPr/>
            </p:nvSpPr>
            <p:spPr bwMode="auto">
              <a:xfrm>
                <a:off x="6145796" y="126330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8" name="Line 565">
                <a:extLst>
                  <a:ext uri="{FF2B5EF4-FFF2-40B4-BE49-F238E27FC236}">
                    <a16:creationId xmlns:a16="http://schemas.microsoft.com/office/drawing/2014/main" id="{576EBD51-4C11-4103-AC56-48F791B4BE8C}"/>
                  </a:ext>
                </a:extLst>
              </p:cNvPr>
              <p:cNvSpPr>
                <a:spLocks noChangeShapeType="1"/>
              </p:cNvSpPr>
              <p:nvPr/>
            </p:nvSpPr>
            <p:spPr bwMode="auto">
              <a:xfrm>
                <a:off x="6145796" y="126548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29" name="Line 566">
                <a:extLst>
                  <a:ext uri="{FF2B5EF4-FFF2-40B4-BE49-F238E27FC236}">
                    <a16:creationId xmlns:a16="http://schemas.microsoft.com/office/drawing/2014/main" id="{5BB8ED85-7EBA-4402-9A26-1468ADCA0690}"/>
                  </a:ext>
                </a:extLst>
              </p:cNvPr>
              <p:cNvSpPr>
                <a:spLocks noChangeShapeType="1"/>
              </p:cNvSpPr>
              <p:nvPr/>
            </p:nvSpPr>
            <p:spPr bwMode="auto">
              <a:xfrm>
                <a:off x="6145796" y="126767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0" name="Line 567">
                <a:extLst>
                  <a:ext uri="{FF2B5EF4-FFF2-40B4-BE49-F238E27FC236}">
                    <a16:creationId xmlns:a16="http://schemas.microsoft.com/office/drawing/2014/main" id="{2F6E3265-4557-4F82-AACE-191D29FD75E5}"/>
                  </a:ext>
                </a:extLst>
              </p:cNvPr>
              <p:cNvSpPr>
                <a:spLocks noChangeShapeType="1"/>
              </p:cNvSpPr>
              <p:nvPr/>
            </p:nvSpPr>
            <p:spPr bwMode="auto">
              <a:xfrm flipV="1">
                <a:off x="6145251" y="126985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1" name="Line 568">
                <a:extLst>
                  <a:ext uri="{FF2B5EF4-FFF2-40B4-BE49-F238E27FC236}">
                    <a16:creationId xmlns:a16="http://schemas.microsoft.com/office/drawing/2014/main" id="{22E408C5-C5AA-4E2D-B961-B69C6CF200F9}"/>
                  </a:ext>
                </a:extLst>
              </p:cNvPr>
              <p:cNvSpPr>
                <a:spLocks noChangeShapeType="1"/>
              </p:cNvSpPr>
              <p:nvPr/>
            </p:nvSpPr>
            <p:spPr bwMode="auto">
              <a:xfrm flipV="1">
                <a:off x="6143614" y="127203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2" name="Line 569">
                <a:extLst>
                  <a:ext uri="{FF2B5EF4-FFF2-40B4-BE49-F238E27FC236}">
                    <a16:creationId xmlns:a16="http://schemas.microsoft.com/office/drawing/2014/main" id="{488F8A44-9FF8-480E-9009-D56483A4ACA2}"/>
                  </a:ext>
                </a:extLst>
              </p:cNvPr>
              <p:cNvSpPr>
                <a:spLocks noChangeShapeType="1"/>
              </p:cNvSpPr>
              <p:nvPr/>
            </p:nvSpPr>
            <p:spPr bwMode="auto">
              <a:xfrm>
                <a:off x="6143069" y="127039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3" name="Line 570">
                <a:extLst>
                  <a:ext uri="{FF2B5EF4-FFF2-40B4-BE49-F238E27FC236}">
                    <a16:creationId xmlns:a16="http://schemas.microsoft.com/office/drawing/2014/main" id="{ACD9FC15-88AA-4ACF-82FF-74DE10738B2C}"/>
                  </a:ext>
                </a:extLst>
              </p:cNvPr>
              <p:cNvSpPr>
                <a:spLocks noChangeShapeType="1"/>
              </p:cNvSpPr>
              <p:nvPr/>
            </p:nvSpPr>
            <p:spPr bwMode="auto">
              <a:xfrm>
                <a:off x="6141432" y="127039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4" name="Line 571">
                <a:extLst>
                  <a:ext uri="{FF2B5EF4-FFF2-40B4-BE49-F238E27FC236}">
                    <a16:creationId xmlns:a16="http://schemas.microsoft.com/office/drawing/2014/main" id="{03FF7310-E99C-48BC-9DC8-B95BD28A20CC}"/>
                  </a:ext>
                </a:extLst>
              </p:cNvPr>
              <p:cNvSpPr>
                <a:spLocks noChangeShapeType="1"/>
              </p:cNvSpPr>
              <p:nvPr/>
            </p:nvSpPr>
            <p:spPr bwMode="auto">
              <a:xfrm flipV="1">
                <a:off x="6140887" y="127039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5" name="Line 572">
                <a:extLst>
                  <a:ext uri="{FF2B5EF4-FFF2-40B4-BE49-F238E27FC236}">
                    <a16:creationId xmlns:a16="http://schemas.microsoft.com/office/drawing/2014/main" id="{0FB30A51-4541-41A6-8AB4-D8C5656E0B61}"/>
                  </a:ext>
                </a:extLst>
              </p:cNvPr>
              <p:cNvSpPr>
                <a:spLocks noChangeShapeType="1"/>
              </p:cNvSpPr>
              <p:nvPr/>
            </p:nvSpPr>
            <p:spPr bwMode="auto">
              <a:xfrm>
                <a:off x="6140887" y="127257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6" name="Line 573">
                <a:extLst>
                  <a:ext uri="{FF2B5EF4-FFF2-40B4-BE49-F238E27FC236}">
                    <a16:creationId xmlns:a16="http://schemas.microsoft.com/office/drawing/2014/main" id="{9A12EB46-3756-4D1E-A710-D5127AD4A009}"/>
                  </a:ext>
                </a:extLst>
              </p:cNvPr>
              <p:cNvSpPr>
                <a:spLocks noChangeShapeType="1"/>
              </p:cNvSpPr>
              <p:nvPr/>
            </p:nvSpPr>
            <p:spPr bwMode="auto">
              <a:xfrm>
                <a:off x="6139250" y="127367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7" name="Line 574">
                <a:extLst>
                  <a:ext uri="{FF2B5EF4-FFF2-40B4-BE49-F238E27FC236}">
                    <a16:creationId xmlns:a16="http://schemas.microsoft.com/office/drawing/2014/main" id="{E235D8D4-DDFE-4BDE-BF3A-A762CD47D26D}"/>
                  </a:ext>
                </a:extLst>
              </p:cNvPr>
              <p:cNvSpPr>
                <a:spLocks noChangeShapeType="1"/>
              </p:cNvSpPr>
              <p:nvPr/>
            </p:nvSpPr>
            <p:spPr bwMode="auto">
              <a:xfrm flipV="1">
                <a:off x="6137613" y="1273670"/>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8" name="Line 575">
                <a:extLst>
                  <a:ext uri="{FF2B5EF4-FFF2-40B4-BE49-F238E27FC236}">
                    <a16:creationId xmlns:a16="http://schemas.microsoft.com/office/drawing/2014/main" id="{2E46A0C2-94D7-4BFA-8CE1-68EB345C9A4D}"/>
                  </a:ext>
                </a:extLst>
              </p:cNvPr>
              <p:cNvSpPr>
                <a:spLocks noChangeShapeType="1"/>
              </p:cNvSpPr>
              <p:nvPr/>
            </p:nvSpPr>
            <p:spPr bwMode="auto">
              <a:xfrm>
                <a:off x="6136522" y="1273125"/>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39" name="Line 576">
                <a:extLst>
                  <a:ext uri="{FF2B5EF4-FFF2-40B4-BE49-F238E27FC236}">
                    <a16:creationId xmlns:a16="http://schemas.microsoft.com/office/drawing/2014/main" id="{1A3DD3B8-7CE7-478A-A27F-D4C9EDECB935}"/>
                  </a:ext>
                </a:extLst>
              </p:cNvPr>
              <p:cNvSpPr>
                <a:spLocks noChangeShapeType="1"/>
              </p:cNvSpPr>
              <p:nvPr/>
            </p:nvSpPr>
            <p:spPr bwMode="auto">
              <a:xfrm>
                <a:off x="6134886" y="127257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0" name="Line 577">
                <a:extLst>
                  <a:ext uri="{FF2B5EF4-FFF2-40B4-BE49-F238E27FC236}">
                    <a16:creationId xmlns:a16="http://schemas.microsoft.com/office/drawing/2014/main" id="{32FD2F8B-673C-43CA-A3E9-E64EBE7097D9}"/>
                  </a:ext>
                </a:extLst>
              </p:cNvPr>
              <p:cNvSpPr>
                <a:spLocks noChangeShapeType="1"/>
              </p:cNvSpPr>
              <p:nvPr/>
            </p:nvSpPr>
            <p:spPr bwMode="auto">
              <a:xfrm flipV="1">
                <a:off x="6133249" y="127257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1" name="Line 578">
                <a:extLst>
                  <a:ext uri="{FF2B5EF4-FFF2-40B4-BE49-F238E27FC236}">
                    <a16:creationId xmlns:a16="http://schemas.microsoft.com/office/drawing/2014/main" id="{889D2946-B851-4720-B9C6-AC0C60F4DB79}"/>
                  </a:ext>
                </a:extLst>
              </p:cNvPr>
              <p:cNvSpPr>
                <a:spLocks noChangeShapeType="1"/>
              </p:cNvSpPr>
              <p:nvPr/>
            </p:nvSpPr>
            <p:spPr bwMode="auto">
              <a:xfrm flipV="1">
                <a:off x="6132158" y="1274761"/>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2" name="Line 579">
                <a:extLst>
                  <a:ext uri="{FF2B5EF4-FFF2-40B4-BE49-F238E27FC236}">
                    <a16:creationId xmlns:a16="http://schemas.microsoft.com/office/drawing/2014/main" id="{246110CD-A16C-478F-A665-4C78C6034F88}"/>
                  </a:ext>
                </a:extLst>
              </p:cNvPr>
              <p:cNvSpPr>
                <a:spLocks noChangeShapeType="1"/>
              </p:cNvSpPr>
              <p:nvPr/>
            </p:nvSpPr>
            <p:spPr bwMode="auto">
              <a:xfrm>
                <a:off x="6132158" y="127748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3" name="Line 580">
                <a:extLst>
                  <a:ext uri="{FF2B5EF4-FFF2-40B4-BE49-F238E27FC236}">
                    <a16:creationId xmlns:a16="http://schemas.microsoft.com/office/drawing/2014/main" id="{7E387AE8-0B0D-4037-9EC1-4D0DCFC40DD0}"/>
                  </a:ext>
                </a:extLst>
              </p:cNvPr>
              <p:cNvSpPr>
                <a:spLocks noChangeShapeType="1"/>
              </p:cNvSpPr>
              <p:nvPr/>
            </p:nvSpPr>
            <p:spPr bwMode="auto">
              <a:xfrm>
                <a:off x="6132158" y="1279671"/>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4" name="Line 581">
                <a:extLst>
                  <a:ext uri="{FF2B5EF4-FFF2-40B4-BE49-F238E27FC236}">
                    <a16:creationId xmlns:a16="http://schemas.microsoft.com/office/drawing/2014/main" id="{89EEF244-D10E-4448-9A02-A8010F8F35BC}"/>
                  </a:ext>
                </a:extLst>
              </p:cNvPr>
              <p:cNvSpPr>
                <a:spLocks noChangeShapeType="1"/>
              </p:cNvSpPr>
              <p:nvPr/>
            </p:nvSpPr>
            <p:spPr bwMode="auto">
              <a:xfrm>
                <a:off x="6130522" y="128021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5" name="Line 582">
                <a:extLst>
                  <a:ext uri="{FF2B5EF4-FFF2-40B4-BE49-F238E27FC236}">
                    <a16:creationId xmlns:a16="http://schemas.microsoft.com/office/drawing/2014/main" id="{0E75DB3A-5BBA-40BF-BF78-E9E6C706D6FE}"/>
                  </a:ext>
                </a:extLst>
              </p:cNvPr>
              <p:cNvSpPr>
                <a:spLocks noChangeShapeType="1"/>
              </p:cNvSpPr>
              <p:nvPr/>
            </p:nvSpPr>
            <p:spPr bwMode="auto">
              <a:xfrm>
                <a:off x="6130522" y="1278580"/>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6" name="Line 583">
                <a:extLst>
                  <a:ext uri="{FF2B5EF4-FFF2-40B4-BE49-F238E27FC236}">
                    <a16:creationId xmlns:a16="http://schemas.microsoft.com/office/drawing/2014/main" id="{0B30D86E-9F78-4934-BCEE-0374CE890AD1}"/>
                  </a:ext>
                </a:extLst>
              </p:cNvPr>
              <p:cNvSpPr>
                <a:spLocks noChangeShapeType="1"/>
              </p:cNvSpPr>
              <p:nvPr/>
            </p:nvSpPr>
            <p:spPr bwMode="auto">
              <a:xfrm>
                <a:off x="6128340" y="1276398"/>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7" name="Line 584">
                <a:extLst>
                  <a:ext uri="{FF2B5EF4-FFF2-40B4-BE49-F238E27FC236}">
                    <a16:creationId xmlns:a16="http://schemas.microsoft.com/office/drawing/2014/main" id="{DACB4896-262E-42EE-B415-D75D70241953}"/>
                  </a:ext>
                </a:extLst>
              </p:cNvPr>
              <p:cNvSpPr>
                <a:spLocks noChangeShapeType="1"/>
              </p:cNvSpPr>
              <p:nvPr/>
            </p:nvSpPr>
            <p:spPr bwMode="auto">
              <a:xfrm>
                <a:off x="6127248" y="1276398"/>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8" name="Line 585">
                <a:extLst>
                  <a:ext uri="{FF2B5EF4-FFF2-40B4-BE49-F238E27FC236}">
                    <a16:creationId xmlns:a16="http://schemas.microsoft.com/office/drawing/2014/main" id="{12334E54-6BDC-4428-909C-22938069C2B6}"/>
                  </a:ext>
                </a:extLst>
              </p:cNvPr>
              <p:cNvSpPr>
                <a:spLocks noChangeShapeType="1"/>
              </p:cNvSpPr>
              <p:nvPr/>
            </p:nvSpPr>
            <p:spPr bwMode="auto">
              <a:xfrm>
                <a:off x="6127248" y="1274761"/>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49" name="Line 586">
                <a:extLst>
                  <a:ext uri="{FF2B5EF4-FFF2-40B4-BE49-F238E27FC236}">
                    <a16:creationId xmlns:a16="http://schemas.microsoft.com/office/drawing/2014/main" id="{697B1B3F-4E07-495D-9EC1-BBA6CF368CAE}"/>
                  </a:ext>
                </a:extLst>
              </p:cNvPr>
              <p:cNvSpPr>
                <a:spLocks noChangeShapeType="1"/>
              </p:cNvSpPr>
              <p:nvPr/>
            </p:nvSpPr>
            <p:spPr bwMode="auto">
              <a:xfrm>
                <a:off x="6125612" y="127476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0" name="Line 587">
                <a:extLst>
                  <a:ext uri="{FF2B5EF4-FFF2-40B4-BE49-F238E27FC236}">
                    <a16:creationId xmlns:a16="http://schemas.microsoft.com/office/drawing/2014/main" id="{93A8ED39-0AEB-408D-BAF4-B63E81A2FF1A}"/>
                  </a:ext>
                </a:extLst>
              </p:cNvPr>
              <p:cNvSpPr>
                <a:spLocks noChangeShapeType="1"/>
              </p:cNvSpPr>
              <p:nvPr/>
            </p:nvSpPr>
            <p:spPr bwMode="auto">
              <a:xfrm flipV="1">
                <a:off x="6125066" y="1274761"/>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1" name="Line 588">
                <a:extLst>
                  <a:ext uri="{FF2B5EF4-FFF2-40B4-BE49-F238E27FC236}">
                    <a16:creationId xmlns:a16="http://schemas.microsoft.com/office/drawing/2014/main" id="{683D4410-D205-4B92-A443-C6BF319B064F}"/>
                  </a:ext>
                </a:extLst>
              </p:cNvPr>
              <p:cNvSpPr>
                <a:spLocks noChangeShapeType="1"/>
              </p:cNvSpPr>
              <p:nvPr/>
            </p:nvSpPr>
            <p:spPr bwMode="auto">
              <a:xfrm>
                <a:off x="6125066" y="127639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2" name="Line 589">
                <a:extLst>
                  <a:ext uri="{FF2B5EF4-FFF2-40B4-BE49-F238E27FC236}">
                    <a16:creationId xmlns:a16="http://schemas.microsoft.com/office/drawing/2014/main" id="{DC0939AF-F824-4FD8-BAF4-9A96D83EF6B6}"/>
                  </a:ext>
                </a:extLst>
              </p:cNvPr>
              <p:cNvSpPr>
                <a:spLocks noChangeShapeType="1"/>
              </p:cNvSpPr>
              <p:nvPr/>
            </p:nvSpPr>
            <p:spPr bwMode="auto">
              <a:xfrm>
                <a:off x="6126703" y="127748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3" name="Line 590">
                <a:extLst>
                  <a:ext uri="{FF2B5EF4-FFF2-40B4-BE49-F238E27FC236}">
                    <a16:creationId xmlns:a16="http://schemas.microsoft.com/office/drawing/2014/main" id="{C5166E50-6C5B-4E89-85EE-25CB5ADBD785}"/>
                  </a:ext>
                </a:extLst>
              </p:cNvPr>
              <p:cNvSpPr>
                <a:spLocks noChangeShapeType="1"/>
              </p:cNvSpPr>
              <p:nvPr/>
            </p:nvSpPr>
            <p:spPr bwMode="auto">
              <a:xfrm>
                <a:off x="6127794" y="1279671"/>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4" name="Line 591">
                <a:extLst>
                  <a:ext uri="{FF2B5EF4-FFF2-40B4-BE49-F238E27FC236}">
                    <a16:creationId xmlns:a16="http://schemas.microsoft.com/office/drawing/2014/main" id="{1EB6AD88-601E-400A-9BC7-BCD89F5F9327}"/>
                  </a:ext>
                </a:extLst>
              </p:cNvPr>
              <p:cNvSpPr>
                <a:spLocks noChangeShapeType="1"/>
              </p:cNvSpPr>
              <p:nvPr/>
            </p:nvSpPr>
            <p:spPr bwMode="auto">
              <a:xfrm>
                <a:off x="6127248" y="1280762"/>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5" name="Line 592">
                <a:extLst>
                  <a:ext uri="{FF2B5EF4-FFF2-40B4-BE49-F238E27FC236}">
                    <a16:creationId xmlns:a16="http://schemas.microsoft.com/office/drawing/2014/main" id="{AA2166D1-F8CC-49FE-A7C5-A94820D6483A}"/>
                  </a:ext>
                </a:extLst>
              </p:cNvPr>
              <p:cNvSpPr>
                <a:spLocks noChangeShapeType="1"/>
              </p:cNvSpPr>
              <p:nvPr/>
            </p:nvSpPr>
            <p:spPr bwMode="auto">
              <a:xfrm>
                <a:off x="6126703" y="127858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6" name="Line 593">
                <a:extLst>
                  <a:ext uri="{FF2B5EF4-FFF2-40B4-BE49-F238E27FC236}">
                    <a16:creationId xmlns:a16="http://schemas.microsoft.com/office/drawing/2014/main" id="{0BC24CDF-C3B9-4EA9-87B1-9DA6884BA035}"/>
                  </a:ext>
                </a:extLst>
              </p:cNvPr>
              <p:cNvSpPr>
                <a:spLocks noChangeShapeType="1"/>
              </p:cNvSpPr>
              <p:nvPr/>
            </p:nvSpPr>
            <p:spPr bwMode="auto">
              <a:xfrm flipV="1">
                <a:off x="6125066" y="127858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7" name="Line 594">
                <a:extLst>
                  <a:ext uri="{FF2B5EF4-FFF2-40B4-BE49-F238E27FC236}">
                    <a16:creationId xmlns:a16="http://schemas.microsoft.com/office/drawing/2014/main" id="{F3FAEEB6-8F5E-47B1-B9E1-182E9784ABED}"/>
                  </a:ext>
                </a:extLst>
              </p:cNvPr>
              <p:cNvSpPr>
                <a:spLocks noChangeShapeType="1"/>
              </p:cNvSpPr>
              <p:nvPr/>
            </p:nvSpPr>
            <p:spPr bwMode="auto">
              <a:xfrm flipV="1">
                <a:off x="6123430" y="127967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8" name="Line 595">
                <a:extLst>
                  <a:ext uri="{FF2B5EF4-FFF2-40B4-BE49-F238E27FC236}">
                    <a16:creationId xmlns:a16="http://schemas.microsoft.com/office/drawing/2014/main" id="{CF54996C-01F2-4497-A157-2A1D075D5DA8}"/>
                  </a:ext>
                </a:extLst>
              </p:cNvPr>
              <p:cNvSpPr>
                <a:spLocks noChangeShapeType="1"/>
              </p:cNvSpPr>
              <p:nvPr/>
            </p:nvSpPr>
            <p:spPr bwMode="auto">
              <a:xfrm flipV="1">
                <a:off x="6122884" y="127967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59" name="Line 596">
                <a:extLst>
                  <a:ext uri="{FF2B5EF4-FFF2-40B4-BE49-F238E27FC236}">
                    <a16:creationId xmlns:a16="http://schemas.microsoft.com/office/drawing/2014/main" id="{0B51D84D-A0E8-415E-B9BD-218C4C760F3A}"/>
                  </a:ext>
                </a:extLst>
              </p:cNvPr>
              <p:cNvSpPr>
                <a:spLocks noChangeShapeType="1"/>
              </p:cNvSpPr>
              <p:nvPr/>
            </p:nvSpPr>
            <p:spPr bwMode="auto">
              <a:xfrm>
                <a:off x="6120157" y="128021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0" name="Line 597">
                <a:extLst>
                  <a:ext uri="{FF2B5EF4-FFF2-40B4-BE49-F238E27FC236}">
                    <a16:creationId xmlns:a16="http://schemas.microsoft.com/office/drawing/2014/main" id="{85E391A6-4184-4207-B662-D3C47950F145}"/>
                  </a:ext>
                </a:extLst>
              </p:cNvPr>
              <p:cNvSpPr>
                <a:spLocks noChangeShapeType="1"/>
              </p:cNvSpPr>
              <p:nvPr/>
            </p:nvSpPr>
            <p:spPr bwMode="auto">
              <a:xfrm>
                <a:off x="6120157" y="1278580"/>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1" name="Line 598">
                <a:extLst>
                  <a:ext uri="{FF2B5EF4-FFF2-40B4-BE49-F238E27FC236}">
                    <a16:creationId xmlns:a16="http://schemas.microsoft.com/office/drawing/2014/main" id="{7C2B9D07-1BF1-40EF-9424-499E2FE36AB5}"/>
                  </a:ext>
                </a:extLst>
              </p:cNvPr>
              <p:cNvSpPr>
                <a:spLocks noChangeShapeType="1"/>
              </p:cNvSpPr>
              <p:nvPr/>
            </p:nvSpPr>
            <p:spPr bwMode="auto">
              <a:xfrm flipV="1">
                <a:off x="6119611" y="1278580"/>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2" name="Line 599">
                <a:extLst>
                  <a:ext uri="{FF2B5EF4-FFF2-40B4-BE49-F238E27FC236}">
                    <a16:creationId xmlns:a16="http://schemas.microsoft.com/office/drawing/2014/main" id="{CAF58C76-261F-40FC-A211-830F2F13148E}"/>
                  </a:ext>
                </a:extLst>
              </p:cNvPr>
              <p:cNvSpPr>
                <a:spLocks noChangeShapeType="1"/>
              </p:cNvSpPr>
              <p:nvPr/>
            </p:nvSpPr>
            <p:spPr bwMode="auto">
              <a:xfrm flipV="1">
                <a:off x="6119066" y="128021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3" name="Line 600">
                <a:extLst>
                  <a:ext uri="{FF2B5EF4-FFF2-40B4-BE49-F238E27FC236}">
                    <a16:creationId xmlns:a16="http://schemas.microsoft.com/office/drawing/2014/main" id="{14891387-E073-4DE1-83FB-91F84653B74D}"/>
                  </a:ext>
                </a:extLst>
              </p:cNvPr>
              <p:cNvSpPr>
                <a:spLocks noChangeShapeType="1"/>
              </p:cNvSpPr>
              <p:nvPr/>
            </p:nvSpPr>
            <p:spPr bwMode="auto">
              <a:xfrm flipV="1">
                <a:off x="6143614" y="130203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4" name="Line 601">
                <a:extLst>
                  <a:ext uri="{FF2B5EF4-FFF2-40B4-BE49-F238E27FC236}">
                    <a16:creationId xmlns:a16="http://schemas.microsoft.com/office/drawing/2014/main" id="{B73E2680-46E3-4ED2-BE94-F420265F13C3}"/>
                  </a:ext>
                </a:extLst>
              </p:cNvPr>
              <p:cNvSpPr>
                <a:spLocks noChangeShapeType="1"/>
              </p:cNvSpPr>
              <p:nvPr/>
            </p:nvSpPr>
            <p:spPr bwMode="auto">
              <a:xfrm flipV="1">
                <a:off x="6145251" y="12998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5" name="Line 602">
                <a:extLst>
                  <a:ext uri="{FF2B5EF4-FFF2-40B4-BE49-F238E27FC236}">
                    <a16:creationId xmlns:a16="http://schemas.microsoft.com/office/drawing/2014/main" id="{CA3BB183-B12E-46C2-9830-6628B5712040}"/>
                  </a:ext>
                </a:extLst>
              </p:cNvPr>
              <p:cNvSpPr>
                <a:spLocks noChangeShapeType="1"/>
              </p:cNvSpPr>
              <p:nvPr/>
            </p:nvSpPr>
            <p:spPr bwMode="auto">
              <a:xfrm>
                <a:off x="6145796" y="1299855"/>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6" name="Line 603">
                <a:extLst>
                  <a:ext uri="{FF2B5EF4-FFF2-40B4-BE49-F238E27FC236}">
                    <a16:creationId xmlns:a16="http://schemas.microsoft.com/office/drawing/2014/main" id="{D09AED37-3D8B-463C-9BB1-E7B643575EEF}"/>
                  </a:ext>
                </a:extLst>
              </p:cNvPr>
              <p:cNvSpPr>
                <a:spLocks noChangeShapeType="1"/>
              </p:cNvSpPr>
              <p:nvPr/>
            </p:nvSpPr>
            <p:spPr bwMode="auto">
              <a:xfrm>
                <a:off x="6147978" y="1301492"/>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7" name="Line 604">
                <a:extLst>
                  <a:ext uri="{FF2B5EF4-FFF2-40B4-BE49-F238E27FC236}">
                    <a16:creationId xmlns:a16="http://schemas.microsoft.com/office/drawing/2014/main" id="{1867B505-87C9-40B1-8251-6CDCABB5F75A}"/>
                  </a:ext>
                </a:extLst>
              </p:cNvPr>
              <p:cNvSpPr>
                <a:spLocks noChangeShapeType="1"/>
              </p:cNvSpPr>
              <p:nvPr/>
            </p:nvSpPr>
            <p:spPr bwMode="auto">
              <a:xfrm>
                <a:off x="6152888" y="130149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8" name="Line 605">
                <a:extLst>
                  <a:ext uri="{FF2B5EF4-FFF2-40B4-BE49-F238E27FC236}">
                    <a16:creationId xmlns:a16="http://schemas.microsoft.com/office/drawing/2014/main" id="{86E36D7F-9807-41B3-AC9D-29336DDC1A19}"/>
                  </a:ext>
                </a:extLst>
              </p:cNvPr>
              <p:cNvSpPr>
                <a:spLocks noChangeShapeType="1"/>
              </p:cNvSpPr>
              <p:nvPr/>
            </p:nvSpPr>
            <p:spPr bwMode="auto">
              <a:xfrm>
                <a:off x="6152888" y="1298764"/>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69" name="Line 606">
                <a:extLst>
                  <a:ext uri="{FF2B5EF4-FFF2-40B4-BE49-F238E27FC236}">
                    <a16:creationId xmlns:a16="http://schemas.microsoft.com/office/drawing/2014/main" id="{1F096F15-1417-430D-9B53-43A779E9FBCB}"/>
                  </a:ext>
                </a:extLst>
              </p:cNvPr>
              <p:cNvSpPr>
                <a:spLocks noChangeShapeType="1"/>
              </p:cNvSpPr>
              <p:nvPr/>
            </p:nvSpPr>
            <p:spPr bwMode="auto">
              <a:xfrm>
                <a:off x="6152888" y="129712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0" name="Line 607">
                <a:extLst>
                  <a:ext uri="{FF2B5EF4-FFF2-40B4-BE49-F238E27FC236}">
                    <a16:creationId xmlns:a16="http://schemas.microsoft.com/office/drawing/2014/main" id="{19A6721A-0574-4068-B200-6D49E367A8A0}"/>
                  </a:ext>
                </a:extLst>
              </p:cNvPr>
              <p:cNvSpPr>
                <a:spLocks noChangeShapeType="1"/>
              </p:cNvSpPr>
              <p:nvPr/>
            </p:nvSpPr>
            <p:spPr bwMode="auto">
              <a:xfrm>
                <a:off x="6152888" y="1297128"/>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1" name="Line 608">
                <a:extLst>
                  <a:ext uri="{FF2B5EF4-FFF2-40B4-BE49-F238E27FC236}">
                    <a16:creationId xmlns:a16="http://schemas.microsoft.com/office/drawing/2014/main" id="{E0C579BD-6546-4038-AA1B-4500C6C2030A}"/>
                  </a:ext>
                </a:extLst>
              </p:cNvPr>
              <p:cNvSpPr>
                <a:spLocks noChangeShapeType="1"/>
              </p:cNvSpPr>
              <p:nvPr/>
            </p:nvSpPr>
            <p:spPr bwMode="auto">
              <a:xfrm>
                <a:off x="6154524" y="1298764"/>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2" name="Line 609">
                <a:extLst>
                  <a:ext uri="{FF2B5EF4-FFF2-40B4-BE49-F238E27FC236}">
                    <a16:creationId xmlns:a16="http://schemas.microsoft.com/office/drawing/2014/main" id="{9F337450-9321-4BA1-9A4A-392093083AFA}"/>
                  </a:ext>
                </a:extLst>
              </p:cNvPr>
              <p:cNvSpPr>
                <a:spLocks noChangeShapeType="1"/>
              </p:cNvSpPr>
              <p:nvPr/>
            </p:nvSpPr>
            <p:spPr bwMode="auto">
              <a:xfrm>
                <a:off x="6156161" y="130040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3" name="Line 610">
                <a:extLst>
                  <a:ext uri="{FF2B5EF4-FFF2-40B4-BE49-F238E27FC236}">
                    <a16:creationId xmlns:a16="http://schemas.microsoft.com/office/drawing/2014/main" id="{4B566A0A-0677-480A-956E-E54C6F4D4792}"/>
                  </a:ext>
                </a:extLst>
              </p:cNvPr>
              <p:cNvSpPr>
                <a:spLocks noChangeShapeType="1"/>
              </p:cNvSpPr>
              <p:nvPr/>
            </p:nvSpPr>
            <p:spPr bwMode="auto">
              <a:xfrm flipV="1">
                <a:off x="6157797" y="130094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4" name="Line 611">
                <a:extLst>
                  <a:ext uri="{FF2B5EF4-FFF2-40B4-BE49-F238E27FC236}">
                    <a16:creationId xmlns:a16="http://schemas.microsoft.com/office/drawing/2014/main" id="{9304F21E-693A-47FF-B569-EAF91C4C60BE}"/>
                  </a:ext>
                </a:extLst>
              </p:cNvPr>
              <p:cNvSpPr>
                <a:spLocks noChangeShapeType="1"/>
              </p:cNvSpPr>
              <p:nvPr/>
            </p:nvSpPr>
            <p:spPr bwMode="auto">
              <a:xfrm>
                <a:off x="6157797" y="130312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5" name="Line 612">
                <a:extLst>
                  <a:ext uri="{FF2B5EF4-FFF2-40B4-BE49-F238E27FC236}">
                    <a16:creationId xmlns:a16="http://schemas.microsoft.com/office/drawing/2014/main" id="{10BD0C43-FEA7-4804-A1CA-5291CA210265}"/>
                  </a:ext>
                </a:extLst>
              </p:cNvPr>
              <p:cNvSpPr>
                <a:spLocks noChangeShapeType="1"/>
              </p:cNvSpPr>
              <p:nvPr/>
            </p:nvSpPr>
            <p:spPr bwMode="auto">
              <a:xfrm flipV="1">
                <a:off x="6159434" y="1303128"/>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6" name="Line 613">
                <a:extLst>
                  <a:ext uri="{FF2B5EF4-FFF2-40B4-BE49-F238E27FC236}">
                    <a16:creationId xmlns:a16="http://schemas.microsoft.com/office/drawing/2014/main" id="{A8954A84-9ABA-48FA-A477-79A5EFBF4DAA}"/>
                  </a:ext>
                </a:extLst>
              </p:cNvPr>
              <p:cNvSpPr>
                <a:spLocks noChangeShapeType="1"/>
              </p:cNvSpPr>
              <p:nvPr/>
            </p:nvSpPr>
            <p:spPr bwMode="auto">
              <a:xfrm flipV="1">
                <a:off x="6160525" y="1301492"/>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7" name="Line 614">
                <a:extLst>
                  <a:ext uri="{FF2B5EF4-FFF2-40B4-BE49-F238E27FC236}">
                    <a16:creationId xmlns:a16="http://schemas.microsoft.com/office/drawing/2014/main" id="{A8156AC9-8546-4FC1-8938-69E206BD835A}"/>
                  </a:ext>
                </a:extLst>
              </p:cNvPr>
              <p:cNvSpPr>
                <a:spLocks noChangeShapeType="1"/>
              </p:cNvSpPr>
              <p:nvPr/>
            </p:nvSpPr>
            <p:spPr bwMode="auto">
              <a:xfrm flipV="1">
                <a:off x="6162707" y="130040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8" name="Line 615">
                <a:extLst>
                  <a:ext uri="{FF2B5EF4-FFF2-40B4-BE49-F238E27FC236}">
                    <a16:creationId xmlns:a16="http://schemas.microsoft.com/office/drawing/2014/main" id="{C6233DBF-9955-454E-AC67-C46765522405}"/>
                  </a:ext>
                </a:extLst>
              </p:cNvPr>
              <p:cNvSpPr>
                <a:spLocks noChangeShapeType="1"/>
              </p:cNvSpPr>
              <p:nvPr/>
            </p:nvSpPr>
            <p:spPr bwMode="auto">
              <a:xfrm>
                <a:off x="6164344" y="130040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79" name="Line 616">
                <a:extLst>
                  <a:ext uri="{FF2B5EF4-FFF2-40B4-BE49-F238E27FC236}">
                    <a16:creationId xmlns:a16="http://schemas.microsoft.com/office/drawing/2014/main" id="{7CFEB5F7-3C70-4709-BC61-DA0A254E11D7}"/>
                  </a:ext>
                </a:extLst>
              </p:cNvPr>
              <p:cNvSpPr>
                <a:spLocks noChangeShapeType="1"/>
              </p:cNvSpPr>
              <p:nvPr/>
            </p:nvSpPr>
            <p:spPr bwMode="auto">
              <a:xfrm>
                <a:off x="6165980" y="129876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0" name="Line 617">
                <a:extLst>
                  <a:ext uri="{FF2B5EF4-FFF2-40B4-BE49-F238E27FC236}">
                    <a16:creationId xmlns:a16="http://schemas.microsoft.com/office/drawing/2014/main" id="{C0156F3A-7540-4186-AFEE-6982E30F6FF5}"/>
                  </a:ext>
                </a:extLst>
              </p:cNvPr>
              <p:cNvSpPr>
                <a:spLocks noChangeShapeType="1"/>
              </p:cNvSpPr>
              <p:nvPr/>
            </p:nvSpPr>
            <p:spPr bwMode="auto">
              <a:xfrm flipV="1">
                <a:off x="6165980" y="1297128"/>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1" name="Line 618">
                <a:extLst>
                  <a:ext uri="{FF2B5EF4-FFF2-40B4-BE49-F238E27FC236}">
                    <a16:creationId xmlns:a16="http://schemas.microsoft.com/office/drawing/2014/main" id="{D5E75DE1-1575-49D2-B5F5-72C3CCB68D97}"/>
                  </a:ext>
                </a:extLst>
              </p:cNvPr>
              <p:cNvSpPr>
                <a:spLocks noChangeShapeType="1"/>
              </p:cNvSpPr>
              <p:nvPr/>
            </p:nvSpPr>
            <p:spPr bwMode="auto">
              <a:xfrm>
                <a:off x="6167617" y="129712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2" name="Line 619">
                <a:extLst>
                  <a:ext uri="{FF2B5EF4-FFF2-40B4-BE49-F238E27FC236}">
                    <a16:creationId xmlns:a16="http://schemas.microsoft.com/office/drawing/2014/main" id="{BF9EC48B-FDA8-456F-8ED5-C8323719FB40}"/>
                  </a:ext>
                </a:extLst>
              </p:cNvPr>
              <p:cNvSpPr>
                <a:spLocks noChangeShapeType="1"/>
              </p:cNvSpPr>
              <p:nvPr/>
            </p:nvSpPr>
            <p:spPr bwMode="auto">
              <a:xfrm>
                <a:off x="6169253" y="129821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3" name="Line 620">
                <a:extLst>
                  <a:ext uri="{FF2B5EF4-FFF2-40B4-BE49-F238E27FC236}">
                    <a16:creationId xmlns:a16="http://schemas.microsoft.com/office/drawing/2014/main" id="{5586FAC5-357A-4B79-9A0F-5FA7574A10DA}"/>
                  </a:ext>
                </a:extLst>
              </p:cNvPr>
              <p:cNvSpPr>
                <a:spLocks noChangeShapeType="1"/>
              </p:cNvSpPr>
              <p:nvPr/>
            </p:nvSpPr>
            <p:spPr bwMode="auto">
              <a:xfrm>
                <a:off x="6169799" y="129821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4" name="Line 621">
                <a:extLst>
                  <a:ext uri="{FF2B5EF4-FFF2-40B4-BE49-F238E27FC236}">
                    <a16:creationId xmlns:a16="http://schemas.microsoft.com/office/drawing/2014/main" id="{BD1F78BB-7598-4215-BD2B-99C23D39133B}"/>
                  </a:ext>
                </a:extLst>
              </p:cNvPr>
              <p:cNvSpPr>
                <a:spLocks noChangeShapeType="1"/>
              </p:cNvSpPr>
              <p:nvPr/>
            </p:nvSpPr>
            <p:spPr bwMode="auto">
              <a:xfrm>
                <a:off x="6169799" y="1298219"/>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5" name="Line 622">
                <a:extLst>
                  <a:ext uri="{FF2B5EF4-FFF2-40B4-BE49-F238E27FC236}">
                    <a16:creationId xmlns:a16="http://schemas.microsoft.com/office/drawing/2014/main" id="{40A3B823-87F3-4A87-9D59-55A2037AEA0B}"/>
                  </a:ext>
                </a:extLst>
              </p:cNvPr>
              <p:cNvSpPr>
                <a:spLocks noChangeShapeType="1"/>
              </p:cNvSpPr>
              <p:nvPr/>
            </p:nvSpPr>
            <p:spPr bwMode="auto">
              <a:xfrm>
                <a:off x="6171435" y="130040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6" name="Line 623">
                <a:extLst>
                  <a:ext uri="{FF2B5EF4-FFF2-40B4-BE49-F238E27FC236}">
                    <a16:creationId xmlns:a16="http://schemas.microsoft.com/office/drawing/2014/main" id="{20AFAF6A-8202-4AD2-8882-F7A98A9792F3}"/>
                  </a:ext>
                </a:extLst>
              </p:cNvPr>
              <p:cNvSpPr>
                <a:spLocks noChangeShapeType="1"/>
              </p:cNvSpPr>
              <p:nvPr/>
            </p:nvSpPr>
            <p:spPr bwMode="auto">
              <a:xfrm flipV="1">
                <a:off x="6169799" y="130258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7" name="Line 624">
                <a:extLst>
                  <a:ext uri="{FF2B5EF4-FFF2-40B4-BE49-F238E27FC236}">
                    <a16:creationId xmlns:a16="http://schemas.microsoft.com/office/drawing/2014/main" id="{6D2877C1-FDBF-4B42-99BF-E6E94696C8C8}"/>
                  </a:ext>
                </a:extLst>
              </p:cNvPr>
              <p:cNvSpPr>
                <a:spLocks noChangeShapeType="1"/>
              </p:cNvSpPr>
              <p:nvPr/>
            </p:nvSpPr>
            <p:spPr bwMode="auto">
              <a:xfrm flipV="1">
                <a:off x="6168162" y="1304765"/>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8" name="Line 625">
                <a:extLst>
                  <a:ext uri="{FF2B5EF4-FFF2-40B4-BE49-F238E27FC236}">
                    <a16:creationId xmlns:a16="http://schemas.microsoft.com/office/drawing/2014/main" id="{A2193529-D406-4053-8E0B-7F9BE94EFDFF}"/>
                  </a:ext>
                </a:extLst>
              </p:cNvPr>
              <p:cNvSpPr>
                <a:spLocks noChangeShapeType="1"/>
              </p:cNvSpPr>
              <p:nvPr/>
            </p:nvSpPr>
            <p:spPr bwMode="auto">
              <a:xfrm flipV="1">
                <a:off x="6179073" y="131240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89" name="Line 626">
                <a:extLst>
                  <a:ext uri="{FF2B5EF4-FFF2-40B4-BE49-F238E27FC236}">
                    <a16:creationId xmlns:a16="http://schemas.microsoft.com/office/drawing/2014/main" id="{CC8698E2-EE53-4FDE-99B3-910EBB12BCFC}"/>
                  </a:ext>
                </a:extLst>
              </p:cNvPr>
              <p:cNvSpPr>
                <a:spLocks noChangeShapeType="1"/>
              </p:cNvSpPr>
              <p:nvPr/>
            </p:nvSpPr>
            <p:spPr bwMode="auto">
              <a:xfrm flipV="1">
                <a:off x="6180709" y="1310765"/>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0" name="Line 627">
                <a:extLst>
                  <a:ext uri="{FF2B5EF4-FFF2-40B4-BE49-F238E27FC236}">
                    <a16:creationId xmlns:a16="http://schemas.microsoft.com/office/drawing/2014/main" id="{0C1C4D46-EFD6-41F6-976B-4412855B0671}"/>
                  </a:ext>
                </a:extLst>
              </p:cNvPr>
              <p:cNvSpPr>
                <a:spLocks noChangeShapeType="1"/>
              </p:cNvSpPr>
              <p:nvPr/>
            </p:nvSpPr>
            <p:spPr bwMode="auto">
              <a:xfrm>
                <a:off x="6179618" y="130967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1" name="Line 628">
                <a:extLst>
                  <a:ext uri="{FF2B5EF4-FFF2-40B4-BE49-F238E27FC236}">
                    <a16:creationId xmlns:a16="http://schemas.microsoft.com/office/drawing/2014/main" id="{59374D0A-B999-4BC1-B1B8-C838709AF9CA}"/>
                  </a:ext>
                </a:extLst>
              </p:cNvPr>
              <p:cNvSpPr>
                <a:spLocks noChangeShapeType="1"/>
              </p:cNvSpPr>
              <p:nvPr/>
            </p:nvSpPr>
            <p:spPr bwMode="auto">
              <a:xfrm flipV="1">
                <a:off x="6179618" y="1306947"/>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2" name="Line 629">
                <a:extLst>
                  <a:ext uri="{FF2B5EF4-FFF2-40B4-BE49-F238E27FC236}">
                    <a16:creationId xmlns:a16="http://schemas.microsoft.com/office/drawing/2014/main" id="{E360E2FB-B6DA-4303-812F-D796F07CE53D}"/>
                  </a:ext>
                </a:extLst>
              </p:cNvPr>
              <p:cNvSpPr>
                <a:spLocks noChangeShapeType="1"/>
              </p:cNvSpPr>
              <p:nvPr/>
            </p:nvSpPr>
            <p:spPr bwMode="auto">
              <a:xfrm>
                <a:off x="6179618" y="130476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3" name="Line 630">
                <a:extLst>
                  <a:ext uri="{FF2B5EF4-FFF2-40B4-BE49-F238E27FC236}">
                    <a16:creationId xmlns:a16="http://schemas.microsoft.com/office/drawing/2014/main" id="{B3466B90-D36E-4407-A193-461D7C6DB4F8}"/>
                  </a:ext>
                </a:extLst>
              </p:cNvPr>
              <p:cNvSpPr>
                <a:spLocks noChangeShapeType="1"/>
              </p:cNvSpPr>
              <p:nvPr/>
            </p:nvSpPr>
            <p:spPr bwMode="auto">
              <a:xfrm>
                <a:off x="6179073" y="1303128"/>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4" name="Line 631">
                <a:extLst>
                  <a:ext uri="{FF2B5EF4-FFF2-40B4-BE49-F238E27FC236}">
                    <a16:creationId xmlns:a16="http://schemas.microsoft.com/office/drawing/2014/main" id="{8F349FA9-4469-4B04-8B36-98BAA5DA4732}"/>
                  </a:ext>
                </a:extLst>
              </p:cNvPr>
              <p:cNvSpPr>
                <a:spLocks noChangeShapeType="1"/>
              </p:cNvSpPr>
              <p:nvPr/>
            </p:nvSpPr>
            <p:spPr bwMode="auto">
              <a:xfrm>
                <a:off x="6176891" y="130258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5" name="Line 632">
                <a:extLst>
                  <a:ext uri="{FF2B5EF4-FFF2-40B4-BE49-F238E27FC236}">
                    <a16:creationId xmlns:a16="http://schemas.microsoft.com/office/drawing/2014/main" id="{318A7441-FFC5-410B-A401-8A8E1D163CDD}"/>
                  </a:ext>
                </a:extLst>
              </p:cNvPr>
              <p:cNvSpPr>
                <a:spLocks noChangeShapeType="1"/>
              </p:cNvSpPr>
              <p:nvPr/>
            </p:nvSpPr>
            <p:spPr bwMode="auto">
              <a:xfrm flipV="1">
                <a:off x="6176345" y="130258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6" name="Line 633">
                <a:extLst>
                  <a:ext uri="{FF2B5EF4-FFF2-40B4-BE49-F238E27FC236}">
                    <a16:creationId xmlns:a16="http://schemas.microsoft.com/office/drawing/2014/main" id="{DB33B8D8-ACC8-4151-A063-28E5B7243D4E}"/>
                  </a:ext>
                </a:extLst>
              </p:cNvPr>
              <p:cNvSpPr>
                <a:spLocks noChangeShapeType="1"/>
              </p:cNvSpPr>
              <p:nvPr/>
            </p:nvSpPr>
            <p:spPr bwMode="auto">
              <a:xfrm>
                <a:off x="6176345" y="130476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7" name="Line 634">
                <a:extLst>
                  <a:ext uri="{FF2B5EF4-FFF2-40B4-BE49-F238E27FC236}">
                    <a16:creationId xmlns:a16="http://schemas.microsoft.com/office/drawing/2014/main" id="{40C9E9BC-B70B-4998-BA8A-8728AB156E4E}"/>
                  </a:ext>
                </a:extLst>
              </p:cNvPr>
              <p:cNvSpPr>
                <a:spLocks noChangeShapeType="1"/>
              </p:cNvSpPr>
              <p:nvPr/>
            </p:nvSpPr>
            <p:spPr bwMode="auto">
              <a:xfrm flipV="1">
                <a:off x="6176345" y="130476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8" name="Line 635">
                <a:extLst>
                  <a:ext uri="{FF2B5EF4-FFF2-40B4-BE49-F238E27FC236}">
                    <a16:creationId xmlns:a16="http://schemas.microsoft.com/office/drawing/2014/main" id="{DD8C7E56-4114-46F3-9FE6-764B0D8708EB}"/>
                  </a:ext>
                </a:extLst>
              </p:cNvPr>
              <p:cNvSpPr>
                <a:spLocks noChangeShapeType="1"/>
              </p:cNvSpPr>
              <p:nvPr/>
            </p:nvSpPr>
            <p:spPr bwMode="auto">
              <a:xfrm flipV="1">
                <a:off x="6176891" y="1303128"/>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99" name="Line 636">
                <a:extLst>
                  <a:ext uri="{FF2B5EF4-FFF2-40B4-BE49-F238E27FC236}">
                    <a16:creationId xmlns:a16="http://schemas.microsoft.com/office/drawing/2014/main" id="{8733D8FB-DBC6-4D89-A016-51B40E5F5D31}"/>
                  </a:ext>
                </a:extLst>
              </p:cNvPr>
              <p:cNvSpPr>
                <a:spLocks noChangeShapeType="1"/>
              </p:cNvSpPr>
              <p:nvPr/>
            </p:nvSpPr>
            <p:spPr bwMode="auto">
              <a:xfrm flipV="1">
                <a:off x="6179073" y="130312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0" name="Line 637">
                <a:extLst>
                  <a:ext uri="{FF2B5EF4-FFF2-40B4-BE49-F238E27FC236}">
                    <a16:creationId xmlns:a16="http://schemas.microsoft.com/office/drawing/2014/main" id="{3D2134C3-EAC6-4680-88CB-3ADABD8F4892}"/>
                  </a:ext>
                </a:extLst>
              </p:cNvPr>
              <p:cNvSpPr>
                <a:spLocks noChangeShapeType="1"/>
              </p:cNvSpPr>
              <p:nvPr/>
            </p:nvSpPr>
            <p:spPr bwMode="auto">
              <a:xfrm>
                <a:off x="6180709" y="130312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1" name="Line 638">
                <a:extLst>
                  <a:ext uri="{FF2B5EF4-FFF2-40B4-BE49-F238E27FC236}">
                    <a16:creationId xmlns:a16="http://schemas.microsoft.com/office/drawing/2014/main" id="{D4AC40CD-0D85-448C-A497-B021FF4CE11F}"/>
                  </a:ext>
                </a:extLst>
              </p:cNvPr>
              <p:cNvSpPr>
                <a:spLocks noChangeShapeType="1"/>
              </p:cNvSpPr>
              <p:nvPr/>
            </p:nvSpPr>
            <p:spPr bwMode="auto">
              <a:xfrm flipV="1">
                <a:off x="6182346" y="1302037"/>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2" name="Line 639">
                <a:extLst>
                  <a:ext uri="{FF2B5EF4-FFF2-40B4-BE49-F238E27FC236}">
                    <a16:creationId xmlns:a16="http://schemas.microsoft.com/office/drawing/2014/main" id="{EC5AA802-ECA3-4557-B9B6-279ED9D3E2F8}"/>
                  </a:ext>
                </a:extLst>
              </p:cNvPr>
              <p:cNvSpPr>
                <a:spLocks noChangeShapeType="1"/>
              </p:cNvSpPr>
              <p:nvPr/>
            </p:nvSpPr>
            <p:spPr bwMode="auto">
              <a:xfrm flipV="1">
                <a:off x="6183982" y="130203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3" name="Line 640">
                <a:extLst>
                  <a:ext uri="{FF2B5EF4-FFF2-40B4-BE49-F238E27FC236}">
                    <a16:creationId xmlns:a16="http://schemas.microsoft.com/office/drawing/2014/main" id="{BB25D00E-A1AD-427D-B890-63DC81DFB593}"/>
                  </a:ext>
                </a:extLst>
              </p:cNvPr>
              <p:cNvSpPr>
                <a:spLocks noChangeShapeType="1"/>
              </p:cNvSpPr>
              <p:nvPr/>
            </p:nvSpPr>
            <p:spPr bwMode="auto">
              <a:xfrm flipV="1">
                <a:off x="6185619" y="12998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4" name="Line 641">
                <a:extLst>
                  <a:ext uri="{FF2B5EF4-FFF2-40B4-BE49-F238E27FC236}">
                    <a16:creationId xmlns:a16="http://schemas.microsoft.com/office/drawing/2014/main" id="{3553F526-C6CA-44A1-A6AE-3CD69E8B835F}"/>
                  </a:ext>
                </a:extLst>
              </p:cNvPr>
              <p:cNvSpPr>
                <a:spLocks noChangeShapeType="1"/>
              </p:cNvSpPr>
              <p:nvPr/>
            </p:nvSpPr>
            <p:spPr bwMode="auto">
              <a:xfrm flipV="1">
                <a:off x="6185619" y="1298219"/>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5" name="Line 642">
                <a:extLst>
                  <a:ext uri="{FF2B5EF4-FFF2-40B4-BE49-F238E27FC236}">
                    <a16:creationId xmlns:a16="http://schemas.microsoft.com/office/drawing/2014/main" id="{F2848AA1-16D1-4294-933D-0595844544D3}"/>
                  </a:ext>
                </a:extLst>
              </p:cNvPr>
              <p:cNvSpPr>
                <a:spLocks noChangeShapeType="1"/>
              </p:cNvSpPr>
              <p:nvPr/>
            </p:nvSpPr>
            <p:spPr bwMode="auto">
              <a:xfrm>
                <a:off x="6187801" y="129821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6" name="Line 643">
                <a:extLst>
                  <a:ext uri="{FF2B5EF4-FFF2-40B4-BE49-F238E27FC236}">
                    <a16:creationId xmlns:a16="http://schemas.microsoft.com/office/drawing/2014/main" id="{B4142750-F53A-4328-890E-0323F9A9990E}"/>
                  </a:ext>
                </a:extLst>
              </p:cNvPr>
              <p:cNvSpPr>
                <a:spLocks noChangeShapeType="1"/>
              </p:cNvSpPr>
              <p:nvPr/>
            </p:nvSpPr>
            <p:spPr bwMode="auto">
              <a:xfrm>
                <a:off x="6189437" y="129876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7" name="Line 644">
                <a:extLst>
                  <a:ext uri="{FF2B5EF4-FFF2-40B4-BE49-F238E27FC236}">
                    <a16:creationId xmlns:a16="http://schemas.microsoft.com/office/drawing/2014/main" id="{7F68687A-9EC7-42BB-8C82-12C13985F672}"/>
                  </a:ext>
                </a:extLst>
              </p:cNvPr>
              <p:cNvSpPr>
                <a:spLocks noChangeShapeType="1"/>
              </p:cNvSpPr>
              <p:nvPr/>
            </p:nvSpPr>
            <p:spPr bwMode="auto">
              <a:xfrm flipV="1">
                <a:off x="6189437" y="130094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8" name="Line 645">
                <a:extLst>
                  <a:ext uri="{FF2B5EF4-FFF2-40B4-BE49-F238E27FC236}">
                    <a16:creationId xmlns:a16="http://schemas.microsoft.com/office/drawing/2014/main" id="{7A94F3C6-C50C-4011-A17B-BBC1A54CCFF6}"/>
                  </a:ext>
                </a:extLst>
              </p:cNvPr>
              <p:cNvSpPr>
                <a:spLocks noChangeShapeType="1"/>
              </p:cNvSpPr>
              <p:nvPr/>
            </p:nvSpPr>
            <p:spPr bwMode="auto">
              <a:xfrm>
                <a:off x="6187801" y="1301492"/>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09" name="Line 646">
                <a:extLst>
                  <a:ext uri="{FF2B5EF4-FFF2-40B4-BE49-F238E27FC236}">
                    <a16:creationId xmlns:a16="http://schemas.microsoft.com/office/drawing/2014/main" id="{FB62A856-DE89-4DD9-801C-415441F665AE}"/>
                  </a:ext>
                </a:extLst>
              </p:cNvPr>
              <p:cNvSpPr>
                <a:spLocks noChangeShapeType="1"/>
              </p:cNvSpPr>
              <p:nvPr/>
            </p:nvSpPr>
            <p:spPr bwMode="auto">
              <a:xfrm flipV="1">
                <a:off x="6186164" y="1301492"/>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0" name="Line 647">
                <a:extLst>
                  <a:ext uri="{FF2B5EF4-FFF2-40B4-BE49-F238E27FC236}">
                    <a16:creationId xmlns:a16="http://schemas.microsoft.com/office/drawing/2014/main" id="{6C892A0D-59B0-4516-887A-C42E9C844BCE}"/>
                  </a:ext>
                </a:extLst>
              </p:cNvPr>
              <p:cNvSpPr>
                <a:spLocks noChangeShapeType="1"/>
              </p:cNvSpPr>
              <p:nvPr/>
            </p:nvSpPr>
            <p:spPr bwMode="auto">
              <a:xfrm>
                <a:off x="6186164" y="1303128"/>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1" name="Line 648">
                <a:extLst>
                  <a:ext uri="{FF2B5EF4-FFF2-40B4-BE49-F238E27FC236}">
                    <a16:creationId xmlns:a16="http://schemas.microsoft.com/office/drawing/2014/main" id="{CA42357D-946D-40A6-90E9-05636CFC70F1}"/>
                  </a:ext>
                </a:extLst>
              </p:cNvPr>
              <p:cNvSpPr>
                <a:spLocks noChangeShapeType="1"/>
              </p:cNvSpPr>
              <p:nvPr/>
            </p:nvSpPr>
            <p:spPr bwMode="auto">
              <a:xfrm>
                <a:off x="6186164" y="130476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2" name="Line 649">
                <a:extLst>
                  <a:ext uri="{FF2B5EF4-FFF2-40B4-BE49-F238E27FC236}">
                    <a16:creationId xmlns:a16="http://schemas.microsoft.com/office/drawing/2014/main" id="{0B5E9144-A036-4FE4-B0B4-E32A01A754E5}"/>
                  </a:ext>
                </a:extLst>
              </p:cNvPr>
              <p:cNvSpPr>
                <a:spLocks noChangeShapeType="1"/>
              </p:cNvSpPr>
              <p:nvPr/>
            </p:nvSpPr>
            <p:spPr bwMode="auto">
              <a:xfrm>
                <a:off x="6187801" y="130694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3" name="Line 650">
                <a:extLst>
                  <a:ext uri="{FF2B5EF4-FFF2-40B4-BE49-F238E27FC236}">
                    <a16:creationId xmlns:a16="http://schemas.microsoft.com/office/drawing/2014/main" id="{E0E126ED-D425-461C-BCE2-96A66774EAA9}"/>
                  </a:ext>
                </a:extLst>
              </p:cNvPr>
              <p:cNvSpPr>
                <a:spLocks noChangeShapeType="1"/>
              </p:cNvSpPr>
              <p:nvPr/>
            </p:nvSpPr>
            <p:spPr bwMode="auto">
              <a:xfrm flipV="1">
                <a:off x="6189437" y="130585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4" name="Line 651">
                <a:extLst>
                  <a:ext uri="{FF2B5EF4-FFF2-40B4-BE49-F238E27FC236}">
                    <a16:creationId xmlns:a16="http://schemas.microsoft.com/office/drawing/2014/main" id="{0EF7993A-640E-4BF5-8959-20F22A142CC6}"/>
                  </a:ext>
                </a:extLst>
              </p:cNvPr>
              <p:cNvSpPr>
                <a:spLocks noChangeShapeType="1"/>
              </p:cNvSpPr>
              <p:nvPr/>
            </p:nvSpPr>
            <p:spPr bwMode="auto">
              <a:xfrm flipV="1">
                <a:off x="6189983" y="130585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5" name="Line 652">
                <a:extLst>
                  <a:ext uri="{FF2B5EF4-FFF2-40B4-BE49-F238E27FC236}">
                    <a16:creationId xmlns:a16="http://schemas.microsoft.com/office/drawing/2014/main" id="{2C7FB1EA-B4BD-4C14-8EED-0D050751F6BC}"/>
                  </a:ext>
                </a:extLst>
              </p:cNvPr>
              <p:cNvSpPr>
                <a:spLocks noChangeShapeType="1"/>
              </p:cNvSpPr>
              <p:nvPr/>
            </p:nvSpPr>
            <p:spPr bwMode="auto">
              <a:xfrm>
                <a:off x="6189983" y="1308038"/>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6" name="Line 653">
                <a:extLst>
                  <a:ext uri="{FF2B5EF4-FFF2-40B4-BE49-F238E27FC236}">
                    <a16:creationId xmlns:a16="http://schemas.microsoft.com/office/drawing/2014/main" id="{48B6E48E-1B9A-49AC-9B57-67143D351696}"/>
                  </a:ext>
                </a:extLst>
              </p:cNvPr>
              <p:cNvSpPr>
                <a:spLocks noChangeShapeType="1"/>
              </p:cNvSpPr>
              <p:nvPr/>
            </p:nvSpPr>
            <p:spPr bwMode="auto">
              <a:xfrm flipV="1">
                <a:off x="6189983" y="1309129"/>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7" name="Line 654">
                <a:extLst>
                  <a:ext uri="{FF2B5EF4-FFF2-40B4-BE49-F238E27FC236}">
                    <a16:creationId xmlns:a16="http://schemas.microsoft.com/office/drawing/2014/main" id="{19D0618E-15EE-4DB7-8F60-8B925F051FE1}"/>
                  </a:ext>
                </a:extLst>
              </p:cNvPr>
              <p:cNvSpPr>
                <a:spLocks noChangeShapeType="1"/>
              </p:cNvSpPr>
              <p:nvPr/>
            </p:nvSpPr>
            <p:spPr bwMode="auto">
              <a:xfrm flipV="1">
                <a:off x="6191619" y="1306947"/>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8" name="Line 655">
                <a:extLst>
                  <a:ext uri="{FF2B5EF4-FFF2-40B4-BE49-F238E27FC236}">
                    <a16:creationId xmlns:a16="http://schemas.microsoft.com/office/drawing/2014/main" id="{EE40DF43-57AB-49E2-A1A4-CFD8841D8275}"/>
                  </a:ext>
                </a:extLst>
              </p:cNvPr>
              <p:cNvSpPr>
                <a:spLocks noChangeShapeType="1"/>
              </p:cNvSpPr>
              <p:nvPr/>
            </p:nvSpPr>
            <p:spPr bwMode="auto">
              <a:xfrm flipV="1">
                <a:off x="6193256" y="130476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19" name="Line 656">
                <a:extLst>
                  <a:ext uri="{FF2B5EF4-FFF2-40B4-BE49-F238E27FC236}">
                    <a16:creationId xmlns:a16="http://schemas.microsoft.com/office/drawing/2014/main" id="{AB438DDC-2556-436F-9B38-94CB32D86883}"/>
                  </a:ext>
                </a:extLst>
              </p:cNvPr>
              <p:cNvSpPr>
                <a:spLocks noChangeShapeType="1"/>
              </p:cNvSpPr>
              <p:nvPr/>
            </p:nvSpPr>
            <p:spPr bwMode="auto">
              <a:xfrm>
                <a:off x="6194347" y="1303128"/>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0" name="Line 657">
                <a:extLst>
                  <a:ext uri="{FF2B5EF4-FFF2-40B4-BE49-F238E27FC236}">
                    <a16:creationId xmlns:a16="http://schemas.microsoft.com/office/drawing/2014/main" id="{F746ECF0-F556-44A8-831A-423F4326F84A}"/>
                  </a:ext>
                </a:extLst>
              </p:cNvPr>
              <p:cNvSpPr>
                <a:spLocks noChangeShapeType="1"/>
              </p:cNvSpPr>
              <p:nvPr/>
            </p:nvSpPr>
            <p:spPr bwMode="auto">
              <a:xfrm>
                <a:off x="6194347" y="1303128"/>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1" name="Line 658">
                <a:extLst>
                  <a:ext uri="{FF2B5EF4-FFF2-40B4-BE49-F238E27FC236}">
                    <a16:creationId xmlns:a16="http://schemas.microsoft.com/office/drawing/2014/main" id="{7ECBFCE9-F3B3-4DE2-9C2F-D36C9B376D33}"/>
                  </a:ext>
                </a:extLst>
              </p:cNvPr>
              <p:cNvSpPr>
                <a:spLocks noChangeShapeType="1"/>
              </p:cNvSpPr>
              <p:nvPr/>
            </p:nvSpPr>
            <p:spPr bwMode="auto">
              <a:xfrm flipV="1">
                <a:off x="6195438" y="130258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2" name="Line 659">
                <a:extLst>
                  <a:ext uri="{FF2B5EF4-FFF2-40B4-BE49-F238E27FC236}">
                    <a16:creationId xmlns:a16="http://schemas.microsoft.com/office/drawing/2014/main" id="{2B7012BA-BBB6-498A-9961-665C9CA39FF2}"/>
                  </a:ext>
                </a:extLst>
              </p:cNvPr>
              <p:cNvSpPr>
                <a:spLocks noChangeShapeType="1"/>
              </p:cNvSpPr>
              <p:nvPr/>
            </p:nvSpPr>
            <p:spPr bwMode="auto">
              <a:xfrm flipV="1">
                <a:off x="6197620" y="130203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3" name="Line 660">
                <a:extLst>
                  <a:ext uri="{FF2B5EF4-FFF2-40B4-BE49-F238E27FC236}">
                    <a16:creationId xmlns:a16="http://schemas.microsoft.com/office/drawing/2014/main" id="{4E56E454-C633-4D69-9EF1-8E61E28799BE}"/>
                  </a:ext>
                </a:extLst>
              </p:cNvPr>
              <p:cNvSpPr>
                <a:spLocks noChangeShapeType="1"/>
              </p:cNvSpPr>
              <p:nvPr/>
            </p:nvSpPr>
            <p:spPr bwMode="auto">
              <a:xfrm>
                <a:off x="6197620" y="1299855"/>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4" name="Line 661">
                <a:extLst>
                  <a:ext uri="{FF2B5EF4-FFF2-40B4-BE49-F238E27FC236}">
                    <a16:creationId xmlns:a16="http://schemas.microsoft.com/office/drawing/2014/main" id="{3B63A5F7-10AA-49E9-B60A-59C2073410E8}"/>
                  </a:ext>
                </a:extLst>
              </p:cNvPr>
              <p:cNvSpPr>
                <a:spLocks noChangeShapeType="1"/>
              </p:cNvSpPr>
              <p:nvPr/>
            </p:nvSpPr>
            <p:spPr bwMode="auto">
              <a:xfrm>
                <a:off x="6196529" y="129767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5" name="Line 662">
                <a:extLst>
                  <a:ext uri="{FF2B5EF4-FFF2-40B4-BE49-F238E27FC236}">
                    <a16:creationId xmlns:a16="http://schemas.microsoft.com/office/drawing/2014/main" id="{097ABB50-79BC-45E4-B82C-E809E9E8A256}"/>
                  </a:ext>
                </a:extLst>
              </p:cNvPr>
              <p:cNvSpPr>
                <a:spLocks noChangeShapeType="1"/>
              </p:cNvSpPr>
              <p:nvPr/>
            </p:nvSpPr>
            <p:spPr bwMode="auto">
              <a:xfrm flipV="1">
                <a:off x="6196529" y="129549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6" name="Line 663">
                <a:extLst>
                  <a:ext uri="{FF2B5EF4-FFF2-40B4-BE49-F238E27FC236}">
                    <a16:creationId xmlns:a16="http://schemas.microsoft.com/office/drawing/2014/main" id="{5D77E03B-7D8E-4234-94D8-6E015FB8CA01}"/>
                  </a:ext>
                </a:extLst>
              </p:cNvPr>
              <p:cNvSpPr>
                <a:spLocks noChangeShapeType="1"/>
              </p:cNvSpPr>
              <p:nvPr/>
            </p:nvSpPr>
            <p:spPr bwMode="auto">
              <a:xfrm flipV="1">
                <a:off x="6197620" y="129330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7" name="Line 664">
                <a:extLst>
                  <a:ext uri="{FF2B5EF4-FFF2-40B4-BE49-F238E27FC236}">
                    <a16:creationId xmlns:a16="http://schemas.microsoft.com/office/drawing/2014/main" id="{2074FA0F-D9F2-4706-AE09-3E68E5E6BD83}"/>
                  </a:ext>
                </a:extLst>
              </p:cNvPr>
              <p:cNvSpPr>
                <a:spLocks noChangeShapeType="1"/>
              </p:cNvSpPr>
              <p:nvPr/>
            </p:nvSpPr>
            <p:spPr bwMode="auto">
              <a:xfrm>
                <a:off x="6197074" y="129167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8" name="Line 665">
                <a:extLst>
                  <a:ext uri="{FF2B5EF4-FFF2-40B4-BE49-F238E27FC236}">
                    <a16:creationId xmlns:a16="http://schemas.microsoft.com/office/drawing/2014/main" id="{736BFC4B-ACDD-4E89-8E26-999EB2768DA2}"/>
                  </a:ext>
                </a:extLst>
              </p:cNvPr>
              <p:cNvSpPr>
                <a:spLocks noChangeShapeType="1"/>
              </p:cNvSpPr>
              <p:nvPr/>
            </p:nvSpPr>
            <p:spPr bwMode="auto">
              <a:xfrm>
                <a:off x="6195438" y="129167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29" name="Line 666">
                <a:extLst>
                  <a:ext uri="{FF2B5EF4-FFF2-40B4-BE49-F238E27FC236}">
                    <a16:creationId xmlns:a16="http://schemas.microsoft.com/office/drawing/2014/main" id="{831F1398-1A61-4184-9AB0-EA750A12D0F9}"/>
                  </a:ext>
                </a:extLst>
              </p:cNvPr>
              <p:cNvSpPr>
                <a:spLocks noChangeShapeType="1"/>
              </p:cNvSpPr>
              <p:nvPr/>
            </p:nvSpPr>
            <p:spPr bwMode="auto">
              <a:xfrm>
                <a:off x="6194347" y="128949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0" name="Line 667">
                <a:extLst>
                  <a:ext uri="{FF2B5EF4-FFF2-40B4-BE49-F238E27FC236}">
                    <a16:creationId xmlns:a16="http://schemas.microsoft.com/office/drawing/2014/main" id="{8DAE0EA4-5E77-41B8-958A-401281B69F76}"/>
                  </a:ext>
                </a:extLst>
              </p:cNvPr>
              <p:cNvSpPr>
                <a:spLocks noChangeShapeType="1"/>
              </p:cNvSpPr>
              <p:nvPr/>
            </p:nvSpPr>
            <p:spPr bwMode="auto">
              <a:xfrm>
                <a:off x="6193801" y="1286763"/>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1" name="Line 668">
                <a:extLst>
                  <a:ext uri="{FF2B5EF4-FFF2-40B4-BE49-F238E27FC236}">
                    <a16:creationId xmlns:a16="http://schemas.microsoft.com/office/drawing/2014/main" id="{A0260E4E-B359-4E2A-B246-333A63B69234}"/>
                  </a:ext>
                </a:extLst>
              </p:cNvPr>
              <p:cNvSpPr>
                <a:spLocks noChangeShapeType="1"/>
              </p:cNvSpPr>
              <p:nvPr/>
            </p:nvSpPr>
            <p:spPr bwMode="auto">
              <a:xfrm flipV="1">
                <a:off x="6193801" y="128621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2" name="Line 669">
                <a:extLst>
                  <a:ext uri="{FF2B5EF4-FFF2-40B4-BE49-F238E27FC236}">
                    <a16:creationId xmlns:a16="http://schemas.microsoft.com/office/drawing/2014/main" id="{8B61DAB3-82FF-4983-8E67-59FDD872A0AD}"/>
                  </a:ext>
                </a:extLst>
              </p:cNvPr>
              <p:cNvSpPr>
                <a:spLocks noChangeShapeType="1"/>
              </p:cNvSpPr>
              <p:nvPr/>
            </p:nvSpPr>
            <p:spPr bwMode="auto">
              <a:xfrm>
                <a:off x="6195438" y="1286217"/>
                <a:ext cx="2182"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3" name="Line 670">
                <a:extLst>
                  <a:ext uri="{FF2B5EF4-FFF2-40B4-BE49-F238E27FC236}">
                    <a16:creationId xmlns:a16="http://schemas.microsoft.com/office/drawing/2014/main" id="{4BA0E117-223F-4188-BAD8-CC936CF38B57}"/>
                  </a:ext>
                </a:extLst>
              </p:cNvPr>
              <p:cNvSpPr>
                <a:spLocks noChangeShapeType="1"/>
              </p:cNvSpPr>
              <p:nvPr/>
            </p:nvSpPr>
            <p:spPr bwMode="auto">
              <a:xfrm>
                <a:off x="6197620" y="1288945"/>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4" name="Line 671">
                <a:extLst>
                  <a:ext uri="{FF2B5EF4-FFF2-40B4-BE49-F238E27FC236}">
                    <a16:creationId xmlns:a16="http://schemas.microsoft.com/office/drawing/2014/main" id="{CC26AAB0-7155-4A51-9BFA-A6A046EBAFAD}"/>
                  </a:ext>
                </a:extLst>
              </p:cNvPr>
              <p:cNvSpPr>
                <a:spLocks noChangeShapeType="1"/>
              </p:cNvSpPr>
              <p:nvPr/>
            </p:nvSpPr>
            <p:spPr bwMode="auto">
              <a:xfrm flipV="1">
                <a:off x="6199256" y="129058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5" name="Line 672">
                <a:extLst>
                  <a:ext uri="{FF2B5EF4-FFF2-40B4-BE49-F238E27FC236}">
                    <a16:creationId xmlns:a16="http://schemas.microsoft.com/office/drawing/2014/main" id="{09FC4F3E-3B4E-4E6E-BAE9-E8CFE96CDF0E}"/>
                  </a:ext>
                </a:extLst>
              </p:cNvPr>
              <p:cNvSpPr>
                <a:spLocks noChangeShapeType="1"/>
              </p:cNvSpPr>
              <p:nvPr/>
            </p:nvSpPr>
            <p:spPr bwMode="auto">
              <a:xfrm>
                <a:off x="6201439" y="12884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6" name="Line 673">
                <a:extLst>
                  <a:ext uri="{FF2B5EF4-FFF2-40B4-BE49-F238E27FC236}">
                    <a16:creationId xmlns:a16="http://schemas.microsoft.com/office/drawing/2014/main" id="{FCADD204-C3F3-489B-AE1B-D58A8CCB243D}"/>
                  </a:ext>
                </a:extLst>
              </p:cNvPr>
              <p:cNvSpPr>
                <a:spLocks noChangeShapeType="1"/>
              </p:cNvSpPr>
              <p:nvPr/>
            </p:nvSpPr>
            <p:spPr bwMode="auto">
              <a:xfrm>
                <a:off x="6201439" y="128840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7" name="Line 674">
                <a:extLst>
                  <a:ext uri="{FF2B5EF4-FFF2-40B4-BE49-F238E27FC236}">
                    <a16:creationId xmlns:a16="http://schemas.microsoft.com/office/drawing/2014/main" id="{CB2ADECE-AED1-47A2-B6AE-0318311F5788}"/>
                  </a:ext>
                </a:extLst>
              </p:cNvPr>
              <p:cNvSpPr>
                <a:spLocks noChangeShapeType="1"/>
              </p:cNvSpPr>
              <p:nvPr/>
            </p:nvSpPr>
            <p:spPr bwMode="auto">
              <a:xfrm>
                <a:off x="6203075" y="1288945"/>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8" name="Line 675">
                <a:extLst>
                  <a:ext uri="{FF2B5EF4-FFF2-40B4-BE49-F238E27FC236}">
                    <a16:creationId xmlns:a16="http://schemas.microsoft.com/office/drawing/2014/main" id="{09923EDF-72EA-416D-AAD9-69F256D4ED93}"/>
                  </a:ext>
                </a:extLst>
              </p:cNvPr>
              <p:cNvSpPr>
                <a:spLocks noChangeShapeType="1"/>
              </p:cNvSpPr>
              <p:nvPr/>
            </p:nvSpPr>
            <p:spPr bwMode="auto">
              <a:xfrm>
                <a:off x="6204166" y="128949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39" name="Line 676">
                <a:extLst>
                  <a:ext uri="{FF2B5EF4-FFF2-40B4-BE49-F238E27FC236}">
                    <a16:creationId xmlns:a16="http://schemas.microsoft.com/office/drawing/2014/main" id="{3FB602B1-068C-4BBF-9DB7-A11374462991}"/>
                  </a:ext>
                </a:extLst>
              </p:cNvPr>
              <p:cNvSpPr>
                <a:spLocks noChangeShapeType="1"/>
              </p:cNvSpPr>
              <p:nvPr/>
            </p:nvSpPr>
            <p:spPr bwMode="auto">
              <a:xfrm>
                <a:off x="6206348" y="1289491"/>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0" name="Line 677">
                <a:extLst>
                  <a:ext uri="{FF2B5EF4-FFF2-40B4-BE49-F238E27FC236}">
                    <a16:creationId xmlns:a16="http://schemas.microsoft.com/office/drawing/2014/main" id="{B2CD6331-191B-41A5-AEA2-7082FF9B67A1}"/>
                  </a:ext>
                </a:extLst>
              </p:cNvPr>
              <p:cNvSpPr>
                <a:spLocks noChangeShapeType="1"/>
              </p:cNvSpPr>
              <p:nvPr/>
            </p:nvSpPr>
            <p:spPr bwMode="auto">
              <a:xfrm>
                <a:off x="6206894" y="12911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1" name="Line 678">
                <a:extLst>
                  <a:ext uri="{FF2B5EF4-FFF2-40B4-BE49-F238E27FC236}">
                    <a16:creationId xmlns:a16="http://schemas.microsoft.com/office/drawing/2014/main" id="{61F569F1-E3DB-4354-ACEC-F29294A99331}"/>
                  </a:ext>
                </a:extLst>
              </p:cNvPr>
              <p:cNvSpPr>
                <a:spLocks noChangeShapeType="1"/>
              </p:cNvSpPr>
              <p:nvPr/>
            </p:nvSpPr>
            <p:spPr bwMode="auto">
              <a:xfrm>
                <a:off x="6205257" y="129330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2" name="Line 679">
                <a:extLst>
                  <a:ext uri="{FF2B5EF4-FFF2-40B4-BE49-F238E27FC236}">
                    <a16:creationId xmlns:a16="http://schemas.microsoft.com/office/drawing/2014/main" id="{CB4C523F-FDE2-417F-999E-B759D4CEE7C0}"/>
                  </a:ext>
                </a:extLst>
              </p:cNvPr>
              <p:cNvSpPr>
                <a:spLocks noChangeShapeType="1"/>
              </p:cNvSpPr>
              <p:nvPr/>
            </p:nvSpPr>
            <p:spPr bwMode="auto">
              <a:xfrm flipV="1">
                <a:off x="6203621" y="1293309"/>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3" name="Line 680">
                <a:extLst>
                  <a:ext uri="{FF2B5EF4-FFF2-40B4-BE49-F238E27FC236}">
                    <a16:creationId xmlns:a16="http://schemas.microsoft.com/office/drawing/2014/main" id="{793FE978-456F-4A9D-B57C-95A4C6A484B7}"/>
                  </a:ext>
                </a:extLst>
              </p:cNvPr>
              <p:cNvSpPr>
                <a:spLocks noChangeShapeType="1"/>
              </p:cNvSpPr>
              <p:nvPr/>
            </p:nvSpPr>
            <p:spPr bwMode="auto">
              <a:xfrm flipV="1">
                <a:off x="6203075" y="129549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4" name="Line 681">
                <a:extLst>
                  <a:ext uri="{FF2B5EF4-FFF2-40B4-BE49-F238E27FC236}">
                    <a16:creationId xmlns:a16="http://schemas.microsoft.com/office/drawing/2014/main" id="{E399E772-6C32-421C-A936-022BEE229298}"/>
                  </a:ext>
                </a:extLst>
              </p:cNvPr>
              <p:cNvSpPr>
                <a:spLocks noChangeShapeType="1"/>
              </p:cNvSpPr>
              <p:nvPr/>
            </p:nvSpPr>
            <p:spPr bwMode="auto">
              <a:xfrm>
                <a:off x="6203075" y="129767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5" name="Line 682">
                <a:extLst>
                  <a:ext uri="{FF2B5EF4-FFF2-40B4-BE49-F238E27FC236}">
                    <a16:creationId xmlns:a16="http://schemas.microsoft.com/office/drawing/2014/main" id="{55D3D025-F60F-4250-9741-AE2A058CBFE8}"/>
                  </a:ext>
                </a:extLst>
              </p:cNvPr>
              <p:cNvSpPr>
                <a:spLocks noChangeShapeType="1"/>
              </p:cNvSpPr>
              <p:nvPr/>
            </p:nvSpPr>
            <p:spPr bwMode="auto">
              <a:xfrm>
                <a:off x="6203621" y="129985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6" name="Line 683">
                <a:extLst>
                  <a:ext uri="{FF2B5EF4-FFF2-40B4-BE49-F238E27FC236}">
                    <a16:creationId xmlns:a16="http://schemas.microsoft.com/office/drawing/2014/main" id="{9843DF5E-6486-4C17-B952-13079FB464CC}"/>
                  </a:ext>
                </a:extLst>
              </p:cNvPr>
              <p:cNvSpPr>
                <a:spLocks noChangeShapeType="1"/>
              </p:cNvSpPr>
              <p:nvPr/>
            </p:nvSpPr>
            <p:spPr bwMode="auto">
              <a:xfrm>
                <a:off x="6205803" y="130094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7" name="Line 684">
                <a:extLst>
                  <a:ext uri="{FF2B5EF4-FFF2-40B4-BE49-F238E27FC236}">
                    <a16:creationId xmlns:a16="http://schemas.microsoft.com/office/drawing/2014/main" id="{9C8D4341-9115-4F27-A013-A4F0C770EB4A}"/>
                  </a:ext>
                </a:extLst>
              </p:cNvPr>
              <p:cNvSpPr>
                <a:spLocks noChangeShapeType="1"/>
              </p:cNvSpPr>
              <p:nvPr/>
            </p:nvSpPr>
            <p:spPr bwMode="auto">
              <a:xfrm flipV="1">
                <a:off x="6207439" y="129876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8" name="Line 685">
                <a:extLst>
                  <a:ext uri="{FF2B5EF4-FFF2-40B4-BE49-F238E27FC236}">
                    <a16:creationId xmlns:a16="http://schemas.microsoft.com/office/drawing/2014/main" id="{47DF7EFB-C0C5-4F22-8335-48F7911A8786}"/>
                  </a:ext>
                </a:extLst>
              </p:cNvPr>
              <p:cNvSpPr>
                <a:spLocks noChangeShapeType="1"/>
              </p:cNvSpPr>
              <p:nvPr/>
            </p:nvSpPr>
            <p:spPr bwMode="auto">
              <a:xfrm flipV="1">
                <a:off x="6209076" y="1296037"/>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49" name="Line 686">
                <a:extLst>
                  <a:ext uri="{FF2B5EF4-FFF2-40B4-BE49-F238E27FC236}">
                    <a16:creationId xmlns:a16="http://schemas.microsoft.com/office/drawing/2014/main" id="{6BC4E9B4-1725-472B-A2EE-18BE1F85F2C6}"/>
                  </a:ext>
                </a:extLst>
              </p:cNvPr>
              <p:cNvSpPr>
                <a:spLocks noChangeShapeType="1"/>
              </p:cNvSpPr>
              <p:nvPr/>
            </p:nvSpPr>
            <p:spPr bwMode="auto">
              <a:xfrm>
                <a:off x="6209076" y="1296037"/>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0" name="Line 687">
                <a:extLst>
                  <a:ext uri="{FF2B5EF4-FFF2-40B4-BE49-F238E27FC236}">
                    <a16:creationId xmlns:a16="http://schemas.microsoft.com/office/drawing/2014/main" id="{E7A926E6-A144-45F6-921A-9051089580C8}"/>
                  </a:ext>
                </a:extLst>
              </p:cNvPr>
              <p:cNvSpPr>
                <a:spLocks noChangeShapeType="1"/>
              </p:cNvSpPr>
              <p:nvPr/>
            </p:nvSpPr>
            <p:spPr bwMode="auto">
              <a:xfrm flipV="1">
                <a:off x="6210167" y="129821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1" name="Line 688">
                <a:extLst>
                  <a:ext uri="{FF2B5EF4-FFF2-40B4-BE49-F238E27FC236}">
                    <a16:creationId xmlns:a16="http://schemas.microsoft.com/office/drawing/2014/main" id="{0F22A26C-113B-42CA-BD91-F587DC351785}"/>
                  </a:ext>
                </a:extLst>
              </p:cNvPr>
              <p:cNvSpPr>
                <a:spLocks noChangeShapeType="1"/>
              </p:cNvSpPr>
              <p:nvPr/>
            </p:nvSpPr>
            <p:spPr bwMode="auto">
              <a:xfrm flipV="1">
                <a:off x="6208530" y="1300401"/>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2" name="Line 689">
                <a:extLst>
                  <a:ext uri="{FF2B5EF4-FFF2-40B4-BE49-F238E27FC236}">
                    <a16:creationId xmlns:a16="http://schemas.microsoft.com/office/drawing/2014/main" id="{E3919C0F-B46B-4C5E-A52A-0991D9865DEC}"/>
                  </a:ext>
                </a:extLst>
              </p:cNvPr>
              <p:cNvSpPr>
                <a:spLocks noChangeShapeType="1"/>
              </p:cNvSpPr>
              <p:nvPr/>
            </p:nvSpPr>
            <p:spPr bwMode="auto">
              <a:xfrm flipV="1">
                <a:off x="6206894" y="130203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3" name="Line 690">
                <a:extLst>
                  <a:ext uri="{FF2B5EF4-FFF2-40B4-BE49-F238E27FC236}">
                    <a16:creationId xmlns:a16="http://schemas.microsoft.com/office/drawing/2014/main" id="{92DA2AFB-68BF-495D-98B1-3FD0E6AB0BC8}"/>
                  </a:ext>
                </a:extLst>
              </p:cNvPr>
              <p:cNvSpPr>
                <a:spLocks noChangeShapeType="1"/>
              </p:cNvSpPr>
              <p:nvPr/>
            </p:nvSpPr>
            <p:spPr bwMode="auto">
              <a:xfrm>
                <a:off x="6206894" y="130258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4" name="Line 691">
                <a:extLst>
                  <a:ext uri="{FF2B5EF4-FFF2-40B4-BE49-F238E27FC236}">
                    <a16:creationId xmlns:a16="http://schemas.microsoft.com/office/drawing/2014/main" id="{D1EE9601-FF2F-47D6-B4CB-14B2A91B8038}"/>
                  </a:ext>
                </a:extLst>
              </p:cNvPr>
              <p:cNvSpPr>
                <a:spLocks noChangeShapeType="1"/>
              </p:cNvSpPr>
              <p:nvPr/>
            </p:nvSpPr>
            <p:spPr bwMode="auto">
              <a:xfrm>
                <a:off x="6206894" y="130476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5" name="Line 692">
                <a:extLst>
                  <a:ext uri="{FF2B5EF4-FFF2-40B4-BE49-F238E27FC236}">
                    <a16:creationId xmlns:a16="http://schemas.microsoft.com/office/drawing/2014/main" id="{00DE9830-FFBF-463D-928F-1741347C0499}"/>
                  </a:ext>
                </a:extLst>
              </p:cNvPr>
              <p:cNvSpPr>
                <a:spLocks noChangeShapeType="1"/>
              </p:cNvSpPr>
              <p:nvPr/>
            </p:nvSpPr>
            <p:spPr bwMode="auto">
              <a:xfrm>
                <a:off x="6208530" y="130694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6" name="Line 693">
                <a:extLst>
                  <a:ext uri="{FF2B5EF4-FFF2-40B4-BE49-F238E27FC236}">
                    <a16:creationId xmlns:a16="http://schemas.microsoft.com/office/drawing/2014/main" id="{1C9727C2-8D47-488B-8F91-C78C5197F56D}"/>
                  </a:ext>
                </a:extLst>
              </p:cNvPr>
              <p:cNvSpPr>
                <a:spLocks noChangeShapeType="1"/>
              </p:cNvSpPr>
              <p:nvPr/>
            </p:nvSpPr>
            <p:spPr bwMode="auto">
              <a:xfrm flipV="1">
                <a:off x="6210712" y="130531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7" name="Line 694">
                <a:extLst>
                  <a:ext uri="{FF2B5EF4-FFF2-40B4-BE49-F238E27FC236}">
                    <a16:creationId xmlns:a16="http://schemas.microsoft.com/office/drawing/2014/main" id="{834F0ADE-137D-4995-B18E-A9025A7D998A}"/>
                  </a:ext>
                </a:extLst>
              </p:cNvPr>
              <p:cNvSpPr>
                <a:spLocks noChangeShapeType="1"/>
              </p:cNvSpPr>
              <p:nvPr/>
            </p:nvSpPr>
            <p:spPr bwMode="auto">
              <a:xfrm flipV="1">
                <a:off x="6211804" y="130312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8" name="Line 695">
                <a:extLst>
                  <a:ext uri="{FF2B5EF4-FFF2-40B4-BE49-F238E27FC236}">
                    <a16:creationId xmlns:a16="http://schemas.microsoft.com/office/drawing/2014/main" id="{9258E0E3-D675-4591-8BB2-614B6D85C361}"/>
                  </a:ext>
                </a:extLst>
              </p:cNvPr>
              <p:cNvSpPr>
                <a:spLocks noChangeShapeType="1"/>
              </p:cNvSpPr>
              <p:nvPr/>
            </p:nvSpPr>
            <p:spPr bwMode="auto">
              <a:xfrm flipV="1">
                <a:off x="6212895" y="130149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59" name="Line 696">
                <a:extLst>
                  <a:ext uri="{FF2B5EF4-FFF2-40B4-BE49-F238E27FC236}">
                    <a16:creationId xmlns:a16="http://schemas.microsoft.com/office/drawing/2014/main" id="{C70E3C2A-7699-45E1-9E5A-6BE5490D0C5A}"/>
                  </a:ext>
                </a:extLst>
              </p:cNvPr>
              <p:cNvSpPr>
                <a:spLocks noChangeShapeType="1"/>
              </p:cNvSpPr>
              <p:nvPr/>
            </p:nvSpPr>
            <p:spPr bwMode="auto">
              <a:xfrm flipV="1">
                <a:off x="6212895" y="1300401"/>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0" name="Line 697">
                <a:extLst>
                  <a:ext uri="{FF2B5EF4-FFF2-40B4-BE49-F238E27FC236}">
                    <a16:creationId xmlns:a16="http://schemas.microsoft.com/office/drawing/2014/main" id="{1B261845-9356-4D36-BEA4-BB74662EF85A}"/>
                  </a:ext>
                </a:extLst>
              </p:cNvPr>
              <p:cNvSpPr>
                <a:spLocks noChangeShapeType="1"/>
              </p:cNvSpPr>
              <p:nvPr/>
            </p:nvSpPr>
            <p:spPr bwMode="auto">
              <a:xfrm flipV="1">
                <a:off x="6215077" y="1298764"/>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1" name="Line 698">
                <a:extLst>
                  <a:ext uri="{FF2B5EF4-FFF2-40B4-BE49-F238E27FC236}">
                    <a16:creationId xmlns:a16="http://schemas.microsoft.com/office/drawing/2014/main" id="{170A116D-E748-41BA-A95F-B0628F40ED14}"/>
                  </a:ext>
                </a:extLst>
              </p:cNvPr>
              <p:cNvSpPr>
                <a:spLocks noChangeShapeType="1"/>
              </p:cNvSpPr>
              <p:nvPr/>
            </p:nvSpPr>
            <p:spPr bwMode="auto">
              <a:xfrm flipV="1">
                <a:off x="6216713" y="1297128"/>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2" name="Line 699">
                <a:extLst>
                  <a:ext uri="{FF2B5EF4-FFF2-40B4-BE49-F238E27FC236}">
                    <a16:creationId xmlns:a16="http://schemas.microsoft.com/office/drawing/2014/main" id="{F5DFBBDE-518B-4A2E-9D1C-8A0EC155A284}"/>
                  </a:ext>
                </a:extLst>
              </p:cNvPr>
              <p:cNvSpPr>
                <a:spLocks noChangeShapeType="1"/>
              </p:cNvSpPr>
              <p:nvPr/>
            </p:nvSpPr>
            <p:spPr bwMode="auto">
              <a:xfrm>
                <a:off x="6215622" y="1295491"/>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3" name="Line 700">
                <a:extLst>
                  <a:ext uri="{FF2B5EF4-FFF2-40B4-BE49-F238E27FC236}">
                    <a16:creationId xmlns:a16="http://schemas.microsoft.com/office/drawing/2014/main" id="{A153C92A-9E3F-4EDA-B592-6FDB97E7E3E8}"/>
                  </a:ext>
                </a:extLst>
              </p:cNvPr>
              <p:cNvSpPr>
                <a:spLocks noChangeShapeType="1"/>
              </p:cNvSpPr>
              <p:nvPr/>
            </p:nvSpPr>
            <p:spPr bwMode="auto">
              <a:xfrm>
                <a:off x="6214531" y="129330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4" name="Line 701">
                <a:extLst>
                  <a:ext uri="{FF2B5EF4-FFF2-40B4-BE49-F238E27FC236}">
                    <a16:creationId xmlns:a16="http://schemas.microsoft.com/office/drawing/2014/main" id="{AB00CF6C-9566-442D-942E-AD9DCD0F69F7}"/>
                  </a:ext>
                </a:extLst>
              </p:cNvPr>
              <p:cNvSpPr>
                <a:spLocks noChangeShapeType="1"/>
              </p:cNvSpPr>
              <p:nvPr/>
            </p:nvSpPr>
            <p:spPr bwMode="auto">
              <a:xfrm>
                <a:off x="6212895" y="129167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5" name="Line 702">
                <a:extLst>
                  <a:ext uri="{FF2B5EF4-FFF2-40B4-BE49-F238E27FC236}">
                    <a16:creationId xmlns:a16="http://schemas.microsoft.com/office/drawing/2014/main" id="{A4C9EF46-08A9-4CDD-8D5E-4C9C57346F1D}"/>
                  </a:ext>
                </a:extLst>
              </p:cNvPr>
              <p:cNvSpPr>
                <a:spLocks noChangeShapeType="1"/>
              </p:cNvSpPr>
              <p:nvPr/>
            </p:nvSpPr>
            <p:spPr bwMode="auto">
              <a:xfrm>
                <a:off x="6211804" y="129003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6" name="Line 703">
                <a:extLst>
                  <a:ext uri="{FF2B5EF4-FFF2-40B4-BE49-F238E27FC236}">
                    <a16:creationId xmlns:a16="http://schemas.microsoft.com/office/drawing/2014/main" id="{AF06D5AF-7B99-4FC8-9559-414DDD49A6B3}"/>
                  </a:ext>
                </a:extLst>
              </p:cNvPr>
              <p:cNvSpPr>
                <a:spLocks noChangeShapeType="1"/>
              </p:cNvSpPr>
              <p:nvPr/>
            </p:nvSpPr>
            <p:spPr bwMode="auto">
              <a:xfrm>
                <a:off x="6211804" y="129003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7" name="Line 704">
                <a:extLst>
                  <a:ext uri="{FF2B5EF4-FFF2-40B4-BE49-F238E27FC236}">
                    <a16:creationId xmlns:a16="http://schemas.microsoft.com/office/drawing/2014/main" id="{5021E2CF-D9A0-4CE2-AA7D-06A9A3D35EF9}"/>
                  </a:ext>
                </a:extLst>
              </p:cNvPr>
              <p:cNvSpPr>
                <a:spLocks noChangeShapeType="1"/>
              </p:cNvSpPr>
              <p:nvPr/>
            </p:nvSpPr>
            <p:spPr bwMode="auto">
              <a:xfrm flipV="1">
                <a:off x="6213440" y="128894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8" name="Line 705">
                <a:extLst>
                  <a:ext uri="{FF2B5EF4-FFF2-40B4-BE49-F238E27FC236}">
                    <a16:creationId xmlns:a16="http://schemas.microsoft.com/office/drawing/2014/main" id="{8A46225D-D18B-40B1-A7C7-2AC17A2E5EAB}"/>
                  </a:ext>
                </a:extLst>
              </p:cNvPr>
              <p:cNvSpPr>
                <a:spLocks noChangeShapeType="1"/>
              </p:cNvSpPr>
              <p:nvPr/>
            </p:nvSpPr>
            <p:spPr bwMode="auto">
              <a:xfrm>
                <a:off x="6215077" y="128894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69" name="Line 706">
                <a:extLst>
                  <a:ext uri="{FF2B5EF4-FFF2-40B4-BE49-F238E27FC236}">
                    <a16:creationId xmlns:a16="http://schemas.microsoft.com/office/drawing/2014/main" id="{E09A3A45-D830-4B82-AEE7-B5DF6759011A}"/>
                  </a:ext>
                </a:extLst>
              </p:cNvPr>
              <p:cNvSpPr>
                <a:spLocks noChangeShapeType="1"/>
              </p:cNvSpPr>
              <p:nvPr/>
            </p:nvSpPr>
            <p:spPr bwMode="auto">
              <a:xfrm>
                <a:off x="6216713" y="128894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0" name="Line 707">
                <a:extLst>
                  <a:ext uri="{FF2B5EF4-FFF2-40B4-BE49-F238E27FC236}">
                    <a16:creationId xmlns:a16="http://schemas.microsoft.com/office/drawing/2014/main" id="{19EEB1A2-488F-4DB4-ADB2-0F5A98F810DB}"/>
                  </a:ext>
                </a:extLst>
              </p:cNvPr>
              <p:cNvSpPr>
                <a:spLocks noChangeShapeType="1"/>
              </p:cNvSpPr>
              <p:nvPr/>
            </p:nvSpPr>
            <p:spPr bwMode="auto">
              <a:xfrm>
                <a:off x="6217804" y="1291127"/>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1" name="Line 708">
                <a:extLst>
                  <a:ext uri="{FF2B5EF4-FFF2-40B4-BE49-F238E27FC236}">
                    <a16:creationId xmlns:a16="http://schemas.microsoft.com/office/drawing/2014/main" id="{A122BF73-EADD-4263-8A57-BFFC065D01E2}"/>
                  </a:ext>
                </a:extLst>
              </p:cNvPr>
              <p:cNvSpPr>
                <a:spLocks noChangeShapeType="1"/>
              </p:cNvSpPr>
              <p:nvPr/>
            </p:nvSpPr>
            <p:spPr bwMode="auto">
              <a:xfrm>
                <a:off x="6217804" y="129385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2" name="Line 709">
                <a:extLst>
                  <a:ext uri="{FF2B5EF4-FFF2-40B4-BE49-F238E27FC236}">
                    <a16:creationId xmlns:a16="http://schemas.microsoft.com/office/drawing/2014/main" id="{E5839BF9-0228-42A9-97B1-5233CA85FF9B}"/>
                  </a:ext>
                </a:extLst>
              </p:cNvPr>
              <p:cNvSpPr>
                <a:spLocks noChangeShapeType="1"/>
              </p:cNvSpPr>
              <p:nvPr/>
            </p:nvSpPr>
            <p:spPr bwMode="auto">
              <a:xfrm flipV="1">
                <a:off x="6219441" y="1291673"/>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3" name="Line 710">
                <a:extLst>
                  <a:ext uri="{FF2B5EF4-FFF2-40B4-BE49-F238E27FC236}">
                    <a16:creationId xmlns:a16="http://schemas.microsoft.com/office/drawing/2014/main" id="{0DEBA60C-C0F3-42F6-922F-4DD3604AE22F}"/>
                  </a:ext>
                </a:extLst>
              </p:cNvPr>
              <p:cNvSpPr>
                <a:spLocks noChangeShapeType="1"/>
              </p:cNvSpPr>
              <p:nvPr/>
            </p:nvSpPr>
            <p:spPr bwMode="auto">
              <a:xfrm flipV="1">
                <a:off x="6221623" y="128949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4" name="Line 711">
                <a:extLst>
                  <a:ext uri="{FF2B5EF4-FFF2-40B4-BE49-F238E27FC236}">
                    <a16:creationId xmlns:a16="http://schemas.microsoft.com/office/drawing/2014/main" id="{7EF0A60C-5323-4CC4-9471-1C2BBFDC2D8E}"/>
                  </a:ext>
                </a:extLst>
              </p:cNvPr>
              <p:cNvSpPr>
                <a:spLocks noChangeShapeType="1"/>
              </p:cNvSpPr>
              <p:nvPr/>
            </p:nvSpPr>
            <p:spPr bwMode="auto">
              <a:xfrm>
                <a:off x="6220532" y="1288400"/>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5" name="Line 712">
                <a:extLst>
                  <a:ext uri="{FF2B5EF4-FFF2-40B4-BE49-F238E27FC236}">
                    <a16:creationId xmlns:a16="http://schemas.microsoft.com/office/drawing/2014/main" id="{A55E6F84-766C-48C3-995A-CBE85D52E610}"/>
                  </a:ext>
                </a:extLst>
              </p:cNvPr>
              <p:cNvSpPr>
                <a:spLocks noChangeShapeType="1"/>
              </p:cNvSpPr>
              <p:nvPr/>
            </p:nvSpPr>
            <p:spPr bwMode="auto">
              <a:xfrm>
                <a:off x="6218350" y="128730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6" name="Line 713">
                <a:extLst>
                  <a:ext uri="{FF2B5EF4-FFF2-40B4-BE49-F238E27FC236}">
                    <a16:creationId xmlns:a16="http://schemas.microsoft.com/office/drawing/2014/main" id="{56B6FB17-40C9-4038-B353-342DE9CFE9B0}"/>
                  </a:ext>
                </a:extLst>
              </p:cNvPr>
              <p:cNvSpPr>
                <a:spLocks noChangeShapeType="1"/>
              </p:cNvSpPr>
              <p:nvPr/>
            </p:nvSpPr>
            <p:spPr bwMode="auto">
              <a:xfrm>
                <a:off x="6216713" y="128676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7" name="Line 714">
                <a:extLst>
                  <a:ext uri="{FF2B5EF4-FFF2-40B4-BE49-F238E27FC236}">
                    <a16:creationId xmlns:a16="http://schemas.microsoft.com/office/drawing/2014/main" id="{67D6AC0D-2D5C-460C-B125-317A3EC3FB98}"/>
                  </a:ext>
                </a:extLst>
              </p:cNvPr>
              <p:cNvSpPr>
                <a:spLocks noChangeShapeType="1"/>
              </p:cNvSpPr>
              <p:nvPr/>
            </p:nvSpPr>
            <p:spPr bwMode="auto">
              <a:xfrm flipV="1">
                <a:off x="6216713" y="12845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8" name="Line 715">
                <a:extLst>
                  <a:ext uri="{FF2B5EF4-FFF2-40B4-BE49-F238E27FC236}">
                    <a16:creationId xmlns:a16="http://schemas.microsoft.com/office/drawing/2014/main" id="{711E5FE8-3B95-48D2-8B90-D9D071B37147}"/>
                  </a:ext>
                </a:extLst>
              </p:cNvPr>
              <p:cNvSpPr>
                <a:spLocks noChangeShapeType="1"/>
              </p:cNvSpPr>
              <p:nvPr/>
            </p:nvSpPr>
            <p:spPr bwMode="auto">
              <a:xfrm>
                <a:off x="6216168" y="128239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79" name="Line 716">
                <a:extLst>
                  <a:ext uri="{FF2B5EF4-FFF2-40B4-BE49-F238E27FC236}">
                    <a16:creationId xmlns:a16="http://schemas.microsoft.com/office/drawing/2014/main" id="{452DA634-9CFF-4BB9-BC4E-20D69658816D}"/>
                  </a:ext>
                </a:extLst>
              </p:cNvPr>
              <p:cNvSpPr>
                <a:spLocks noChangeShapeType="1"/>
              </p:cNvSpPr>
              <p:nvPr/>
            </p:nvSpPr>
            <p:spPr bwMode="auto">
              <a:xfrm flipV="1">
                <a:off x="6216168" y="128076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0" name="Line 717">
                <a:extLst>
                  <a:ext uri="{FF2B5EF4-FFF2-40B4-BE49-F238E27FC236}">
                    <a16:creationId xmlns:a16="http://schemas.microsoft.com/office/drawing/2014/main" id="{C11BA36F-2D40-4372-BB20-E7E0D78FFA47}"/>
                  </a:ext>
                </a:extLst>
              </p:cNvPr>
              <p:cNvSpPr>
                <a:spLocks noChangeShapeType="1"/>
              </p:cNvSpPr>
              <p:nvPr/>
            </p:nvSpPr>
            <p:spPr bwMode="auto">
              <a:xfrm>
                <a:off x="6216713" y="1280762"/>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1" name="Line 718">
                <a:extLst>
                  <a:ext uri="{FF2B5EF4-FFF2-40B4-BE49-F238E27FC236}">
                    <a16:creationId xmlns:a16="http://schemas.microsoft.com/office/drawing/2014/main" id="{346FE1E5-14AF-43BD-89E2-B3E782CABFAF}"/>
                  </a:ext>
                </a:extLst>
              </p:cNvPr>
              <p:cNvSpPr>
                <a:spLocks noChangeShapeType="1"/>
              </p:cNvSpPr>
              <p:nvPr/>
            </p:nvSpPr>
            <p:spPr bwMode="auto">
              <a:xfrm>
                <a:off x="6218895" y="128239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2" name="Line 719">
                <a:extLst>
                  <a:ext uri="{FF2B5EF4-FFF2-40B4-BE49-F238E27FC236}">
                    <a16:creationId xmlns:a16="http://schemas.microsoft.com/office/drawing/2014/main" id="{1BA0A397-3825-496E-97A3-3502CC339935}"/>
                  </a:ext>
                </a:extLst>
              </p:cNvPr>
              <p:cNvSpPr>
                <a:spLocks noChangeShapeType="1"/>
              </p:cNvSpPr>
              <p:nvPr/>
            </p:nvSpPr>
            <p:spPr bwMode="auto">
              <a:xfrm>
                <a:off x="6220532" y="128349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3" name="Line 720">
                <a:extLst>
                  <a:ext uri="{FF2B5EF4-FFF2-40B4-BE49-F238E27FC236}">
                    <a16:creationId xmlns:a16="http://schemas.microsoft.com/office/drawing/2014/main" id="{1A791B82-C338-4333-B23D-EE1AE00F980E}"/>
                  </a:ext>
                </a:extLst>
              </p:cNvPr>
              <p:cNvSpPr>
                <a:spLocks noChangeShapeType="1"/>
              </p:cNvSpPr>
              <p:nvPr/>
            </p:nvSpPr>
            <p:spPr bwMode="auto">
              <a:xfrm>
                <a:off x="6222168" y="1284035"/>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4" name="Line 721">
                <a:extLst>
                  <a:ext uri="{FF2B5EF4-FFF2-40B4-BE49-F238E27FC236}">
                    <a16:creationId xmlns:a16="http://schemas.microsoft.com/office/drawing/2014/main" id="{B5CE2138-6AD9-4620-9B75-6CC6E9B6E90A}"/>
                  </a:ext>
                </a:extLst>
              </p:cNvPr>
              <p:cNvSpPr>
                <a:spLocks noChangeShapeType="1"/>
              </p:cNvSpPr>
              <p:nvPr/>
            </p:nvSpPr>
            <p:spPr bwMode="auto">
              <a:xfrm flipV="1">
                <a:off x="6224350" y="128349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5" name="Line 722">
                <a:extLst>
                  <a:ext uri="{FF2B5EF4-FFF2-40B4-BE49-F238E27FC236}">
                    <a16:creationId xmlns:a16="http://schemas.microsoft.com/office/drawing/2014/main" id="{F7EC6641-C377-40BF-8EF4-72BF17285969}"/>
                  </a:ext>
                </a:extLst>
              </p:cNvPr>
              <p:cNvSpPr>
                <a:spLocks noChangeShapeType="1"/>
              </p:cNvSpPr>
              <p:nvPr/>
            </p:nvSpPr>
            <p:spPr bwMode="auto">
              <a:xfrm>
                <a:off x="6225441" y="128349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6" name="Line 723">
                <a:extLst>
                  <a:ext uri="{FF2B5EF4-FFF2-40B4-BE49-F238E27FC236}">
                    <a16:creationId xmlns:a16="http://schemas.microsoft.com/office/drawing/2014/main" id="{46A3317A-06DE-40FB-B1A8-B0357A20D6EF}"/>
                  </a:ext>
                </a:extLst>
              </p:cNvPr>
              <p:cNvSpPr>
                <a:spLocks noChangeShapeType="1"/>
              </p:cNvSpPr>
              <p:nvPr/>
            </p:nvSpPr>
            <p:spPr bwMode="auto">
              <a:xfrm flipV="1">
                <a:off x="6225441" y="1284581"/>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7" name="Line 724">
                <a:extLst>
                  <a:ext uri="{FF2B5EF4-FFF2-40B4-BE49-F238E27FC236}">
                    <a16:creationId xmlns:a16="http://schemas.microsoft.com/office/drawing/2014/main" id="{0EABDEDA-68EE-421A-80C2-140436DE514E}"/>
                  </a:ext>
                </a:extLst>
              </p:cNvPr>
              <p:cNvSpPr>
                <a:spLocks noChangeShapeType="1"/>
              </p:cNvSpPr>
              <p:nvPr/>
            </p:nvSpPr>
            <p:spPr bwMode="auto">
              <a:xfrm flipV="1">
                <a:off x="6227623" y="128239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8" name="Line 725">
                <a:extLst>
                  <a:ext uri="{FF2B5EF4-FFF2-40B4-BE49-F238E27FC236}">
                    <a16:creationId xmlns:a16="http://schemas.microsoft.com/office/drawing/2014/main" id="{61CAFE8A-F73C-4C0B-9F40-0BDBAB157652}"/>
                  </a:ext>
                </a:extLst>
              </p:cNvPr>
              <p:cNvSpPr>
                <a:spLocks noChangeShapeType="1"/>
              </p:cNvSpPr>
              <p:nvPr/>
            </p:nvSpPr>
            <p:spPr bwMode="auto">
              <a:xfrm flipV="1">
                <a:off x="6228714" y="1279671"/>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89" name="Line 726">
                <a:extLst>
                  <a:ext uri="{FF2B5EF4-FFF2-40B4-BE49-F238E27FC236}">
                    <a16:creationId xmlns:a16="http://schemas.microsoft.com/office/drawing/2014/main" id="{61B7C1D5-D4B3-4EA3-9612-59155160586C}"/>
                  </a:ext>
                </a:extLst>
              </p:cNvPr>
              <p:cNvSpPr>
                <a:spLocks noChangeShapeType="1"/>
              </p:cNvSpPr>
              <p:nvPr/>
            </p:nvSpPr>
            <p:spPr bwMode="auto">
              <a:xfrm>
                <a:off x="6227623" y="127912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0" name="Line 727">
                <a:extLst>
                  <a:ext uri="{FF2B5EF4-FFF2-40B4-BE49-F238E27FC236}">
                    <a16:creationId xmlns:a16="http://schemas.microsoft.com/office/drawing/2014/main" id="{7C087BE9-2F65-45F1-AF73-FE3FB680959B}"/>
                  </a:ext>
                </a:extLst>
              </p:cNvPr>
              <p:cNvSpPr>
                <a:spLocks noChangeShapeType="1"/>
              </p:cNvSpPr>
              <p:nvPr/>
            </p:nvSpPr>
            <p:spPr bwMode="auto">
              <a:xfrm>
                <a:off x="6225441" y="127858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1" name="Line 728">
                <a:extLst>
                  <a:ext uri="{FF2B5EF4-FFF2-40B4-BE49-F238E27FC236}">
                    <a16:creationId xmlns:a16="http://schemas.microsoft.com/office/drawing/2014/main" id="{3832F0B4-A2DF-4B55-89B5-A99A743870F8}"/>
                  </a:ext>
                </a:extLst>
              </p:cNvPr>
              <p:cNvSpPr>
                <a:spLocks noChangeShapeType="1"/>
              </p:cNvSpPr>
              <p:nvPr/>
            </p:nvSpPr>
            <p:spPr bwMode="auto">
              <a:xfrm flipV="1">
                <a:off x="6224896" y="1278580"/>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2" name="Line 729">
                <a:extLst>
                  <a:ext uri="{FF2B5EF4-FFF2-40B4-BE49-F238E27FC236}">
                    <a16:creationId xmlns:a16="http://schemas.microsoft.com/office/drawing/2014/main" id="{6E154DB0-EFE2-4811-8866-1BE975008125}"/>
                  </a:ext>
                </a:extLst>
              </p:cNvPr>
              <p:cNvSpPr>
                <a:spLocks noChangeShapeType="1"/>
              </p:cNvSpPr>
              <p:nvPr/>
            </p:nvSpPr>
            <p:spPr bwMode="auto">
              <a:xfrm flipV="1">
                <a:off x="6224896" y="127912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3" name="Line 730">
                <a:extLst>
                  <a:ext uri="{FF2B5EF4-FFF2-40B4-BE49-F238E27FC236}">
                    <a16:creationId xmlns:a16="http://schemas.microsoft.com/office/drawing/2014/main" id="{AA9A8C19-7B34-44F6-BFEC-38D4841B6FD4}"/>
                  </a:ext>
                </a:extLst>
              </p:cNvPr>
              <p:cNvSpPr>
                <a:spLocks noChangeShapeType="1"/>
              </p:cNvSpPr>
              <p:nvPr/>
            </p:nvSpPr>
            <p:spPr bwMode="auto">
              <a:xfrm flipV="1">
                <a:off x="6225441" y="127858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4" name="Line 731">
                <a:extLst>
                  <a:ext uri="{FF2B5EF4-FFF2-40B4-BE49-F238E27FC236}">
                    <a16:creationId xmlns:a16="http://schemas.microsoft.com/office/drawing/2014/main" id="{6607B4AB-81DD-40C9-98E9-F1EA33911C19}"/>
                  </a:ext>
                </a:extLst>
              </p:cNvPr>
              <p:cNvSpPr>
                <a:spLocks noChangeShapeType="1"/>
              </p:cNvSpPr>
              <p:nvPr/>
            </p:nvSpPr>
            <p:spPr bwMode="auto">
              <a:xfrm>
                <a:off x="6227623" y="127858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5" name="Line 732">
                <a:extLst>
                  <a:ext uri="{FF2B5EF4-FFF2-40B4-BE49-F238E27FC236}">
                    <a16:creationId xmlns:a16="http://schemas.microsoft.com/office/drawing/2014/main" id="{D648B0EE-B9BF-4E2F-BF56-9BF558AE469D}"/>
                  </a:ext>
                </a:extLst>
              </p:cNvPr>
              <p:cNvSpPr>
                <a:spLocks noChangeShapeType="1"/>
              </p:cNvSpPr>
              <p:nvPr/>
            </p:nvSpPr>
            <p:spPr bwMode="auto">
              <a:xfrm>
                <a:off x="6229260" y="127858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6" name="Line 733">
                <a:extLst>
                  <a:ext uri="{FF2B5EF4-FFF2-40B4-BE49-F238E27FC236}">
                    <a16:creationId xmlns:a16="http://schemas.microsoft.com/office/drawing/2014/main" id="{AB950804-BD58-4346-8654-3B54ED92E2AF}"/>
                  </a:ext>
                </a:extLst>
              </p:cNvPr>
              <p:cNvSpPr>
                <a:spLocks noChangeShapeType="1"/>
              </p:cNvSpPr>
              <p:nvPr/>
            </p:nvSpPr>
            <p:spPr bwMode="auto">
              <a:xfrm>
                <a:off x="6230896" y="1279671"/>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7" name="Line 734">
                <a:extLst>
                  <a:ext uri="{FF2B5EF4-FFF2-40B4-BE49-F238E27FC236}">
                    <a16:creationId xmlns:a16="http://schemas.microsoft.com/office/drawing/2014/main" id="{0CF44734-3A62-4F71-BC88-0EDA1298733F}"/>
                  </a:ext>
                </a:extLst>
              </p:cNvPr>
              <p:cNvSpPr>
                <a:spLocks noChangeShapeType="1"/>
              </p:cNvSpPr>
              <p:nvPr/>
            </p:nvSpPr>
            <p:spPr bwMode="auto">
              <a:xfrm flipV="1">
                <a:off x="6229805" y="1281308"/>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8" name="Line 735">
                <a:extLst>
                  <a:ext uri="{FF2B5EF4-FFF2-40B4-BE49-F238E27FC236}">
                    <a16:creationId xmlns:a16="http://schemas.microsoft.com/office/drawing/2014/main" id="{BB3DBA33-BE78-4660-8C5C-8B0385796C34}"/>
                  </a:ext>
                </a:extLst>
              </p:cNvPr>
              <p:cNvSpPr>
                <a:spLocks noChangeShapeType="1"/>
              </p:cNvSpPr>
              <p:nvPr/>
            </p:nvSpPr>
            <p:spPr bwMode="auto">
              <a:xfrm flipV="1">
                <a:off x="6228169" y="128349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99" name="Line 736">
                <a:extLst>
                  <a:ext uri="{FF2B5EF4-FFF2-40B4-BE49-F238E27FC236}">
                    <a16:creationId xmlns:a16="http://schemas.microsoft.com/office/drawing/2014/main" id="{345BC538-3E77-47A8-8724-876FDDF5AFC7}"/>
                  </a:ext>
                </a:extLst>
              </p:cNvPr>
              <p:cNvSpPr>
                <a:spLocks noChangeShapeType="1"/>
              </p:cNvSpPr>
              <p:nvPr/>
            </p:nvSpPr>
            <p:spPr bwMode="auto">
              <a:xfrm flipV="1">
                <a:off x="6227623" y="1284581"/>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0" name="Line 737">
                <a:extLst>
                  <a:ext uri="{FF2B5EF4-FFF2-40B4-BE49-F238E27FC236}">
                    <a16:creationId xmlns:a16="http://schemas.microsoft.com/office/drawing/2014/main" id="{E043C33B-7CBB-4D81-B3A4-5D827F3A5164}"/>
                  </a:ext>
                </a:extLst>
              </p:cNvPr>
              <p:cNvSpPr>
                <a:spLocks noChangeShapeType="1"/>
              </p:cNvSpPr>
              <p:nvPr/>
            </p:nvSpPr>
            <p:spPr bwMode="auto">
              <a:xfrm>
                <a:off x="6227623" y="128621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1" name="Line 738">
                <a:extLst>
                  <a:ext uri="{FF2B5EF4-FFF2-40B4-BE49-F238E27FC236}">
                    <a16:creationId xmlns:a16="http://schemas.microsoft.com/office/drawing/2014/main" id="{5EC870A4-1AEC-4E0F-9F7C-DF69994DC3F2}"/>
                  </a:ext>
                </a:extLst>
              </p:cNvPr>
              <p:cNvSpPr>
                <a:spLocks noChangeShapeType="1"/>
              </p:cNvSpPr>
              <p:nvPr/>
            </p:nvSpPr>
            <p:spPr bwMode="auto">
              <a:xfrm>
                <a:off x="6229260" y="1286763"/>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2" name="Line 739">
                <a:extLst>
                  <a:ext uri="{FF2B5EF4-FFF2-40B4-BE49-F238E27FC236}">
                    <a16:creationId xmlns:a16="http://schemas.microsoft.com/office/drawing/2014/main" id="{4742FD67-3DA7-45F5-90D3-3B4CB9CCF3BC}"/>
                  </a:ext>
                </a:extLst>
              </p:cNvPr>
              <p:cNvSpPr>
                <a:spLocks noChangeShapeType="1"/>
              </p:cNvSpPr>
              <p:nvPr/>
            </p:nvSpPr>
            <p:spPr bwMode="auto">
              <a:xfrm>
                <a:off x="6230896" y="128730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3" name="Line 740">
                <a:extLst>
                  <a:ext uri="{FF2B5EF4-FFF2-40B4-BE49-F238E27FC236}">
                    <a16:creationId xmlns:a16="http://schemas.microsoft.com/office/drawing/2014/main" id="{D994853C-3E84-4948-B558-CBD6FBC59230}"/>
                  </a:ext>
                </a:extLst>
              </p:cNvPr>
              <p:cNvSpPr>
                <a:spLocks noChangeShapeType="1"/>
              </p:cNvSpPr>
              <p:nvPr/>
            </p:nvSpPr>
            <p:spPr bwMode="auto">
              <a:xfrm flipV="1">
                <a:off x="6230896" y="1289491"/>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4" name="Line 741">
                <a:extLst>
                  <a:ext uri="{FF2B5EF4-FFF2-40B4-BE49-F238E27FC236}">
                    <a16:creationId xmlns:a16="http://schemas.microsoft.com/office/drawing/2014/main" id="{C02B7C86-656C-46F6-9DA6-00AB033F105B}"/>
                  </a:ext>
                </a:extLst>
              </p:cNvPr>
              <p:cNvSpPr>
                <a:spLocks noChangeShapeType="1"/>
              </p:cNvSpPr>
              <p:nvPr/>
            </p:nvSpPr>
            <p:spPr bwMode="auto">
              <a:xfrm>
                <a:off x="6230896" y="129112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5" name="Line 742">
                <a:extLst>
                  <a:ext uri="{FF2B5EF4-FFF2-40B4-BE49-F238E27FC236}">
                    <a16:creationId xmlns:a16="http://schemas.microsoft.com/office/drawing/2014/main" id="{4775D2E1-2584-42F2-B91A-8C9AE0BD3251}"/>
                  </a:ext>
                </a:extLst>
              </p:cNvPr>
              <p:cNvSpPr>
                <a:spLocks noChangeShapeType="1"/>
              </p:cNvSpPr>
              <p:nvPr/>
            </p:nvSpPr>
            <p:spPr bwMode="auto">
              <a:xfrm>
                <a:off x="6232533" y="1291673"/>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6" name="Line 743">
                <a:extLst>
                  <a:ext uri="{FF2B5EF4-FFF2-40B4-BE49-F238E27FC236}">
                    <a16:creationId xmlns:a16="http://schemas.microsoft.com/office/drawing/2014/main" id="{9D74A6C8-B533-4E2D-8631-0A7F2556F75C}"/>
                  </a:ext>
                </a:extLst>
              </p:cNvPr>
              <p:cNvSpPr>
                <a:spLocks noChangeShapeType="1"/>
              </p:cNvSpPr>
              <p:nvPr/>
            </p:nvSpPr>
            <p:spPr bwMode="auto">
              <a:xfrm flipV="1">
                <a:off x="6231442" y="130094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7" name="Line 744">
                <a:extLst>
                  <a:ext uri="{FF2B5EF4-FFF2-40B4-BE49-F238E27FC236}">
                    <a16:creationId xmlns:a16="http://schemas.microsoft.com/office/drawing/2014/main" id="{49F16A66-D46E-4808-A1F5-05C3ECDF23C5}"/>
                  </a:ext>
                </a:extLst>
              </p:cNvPr>
              <p:cNvSpPr>
                <a:spLocks noChangeShapeType="1"/>
              </p:cNvSpPr>
              <p:nvPr/>
            </p:nvSpPr>
            <p:spPr bwMode="auto">
              <a:xfrm flipV="1">
                <a:off x="6231442" y="130149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8" name="Line 745">
                <a:extLst>
                  <a:ext uri="{FF2B5EF4-FFF2-40B4-BE49-F238E27FC236}">
                    <a16:creationId xmlns:a16="http://schemas.microsoft.com/office/drawing/2014/main" id="{96AA487E-5DF1-4B52-A0EB-6636196E2E4A}"/>
                  </a:ext>
                </a:extLst>
              </p:cNvPr>
              <p:cNvSpPr>
                <a:spLocks noChangeShapeType="1"/>
              </p:cNvSpPr>
              <p:nvPr/>
            </p:nvSpPr>
            <p:spPr bwMode="auto">
              <a:xfrm>
                <a:off x="6231442" y="130312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09" name="Line 746">
                <a:extLst>
                  <a:ext uri="{FF2B5EF4-FFF2-40B4-BE49-F238E27FC236}">
                    <a16:creationId xmlns:a16="http://schemas.microsoft.com/office/drawing/2014/main" id="{706948B9-4A07-4426-9E02-6AD52DFC9CA2}"/>
                  </a:ext>
                </a:extLst>
              </p:cNvPr>
              <p:cNvSpPr>
                <a:spLocks noChangeShapeType="1"/>
              </p:cNvSpPr>
              <p:nvPr/>
            </p:nvSpPr>
            <p:spPr bwMode="auto">
              <a:xfrm flipV="1">
                <a:off x="6230896" y="123766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0" name="Line 747">
                <a:extLst>
                  <a:ext uri="{FF2B5EF4-FFF2-40B4-BE49-F238E27FC236}">
                    <a16:creationId xmlns:a16="http://schemas.microsoft.com/office/drawing/2014/main" id="{D349F2D0-6A30-44F2-8C65-AE8AC2869CE9}"/>
                  </a:ext>
                </a:extLst>
              </p:cNvPr>
              <p:cNvSpPr>
                <a:spLocks noChangeShapeType="1"/>
              </p:cNvSpPr>
              <p:nvPr/>
            </p:nvSpPr>
            <p:spPr bwMode="auto">
              <a:xfrm flipV="1">
                <a:off x="6230896" y="123766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1" name="Line 748">
                <a:extLst>
                  <a:ext uri="{FF2B5EF4-FFF2-40B4-BE49-F238E27FC236}">
                    <a16:creationId xmlns:a16="http://schemas.microsoft.com/office/drawing/2014/main" id="{D7F2020E-C7D4-48D2-9146-DA9EE1830210}"/>
                  </a:ext>
                </a:extLst>
              </p:cNvPr>
              <p:cNvSpPr>
                <a:spLocks noChangeShapeType="1"/>
              </p:cNvSpPr>
              <p:nvPr/>
            </p:nvSpPr>
            <p:spPr bwMode="auto">
              <a:xfrm>
                <a:off x="6231442" y="1236030"/>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2" name="Line 749">
                <a:extLst>
                  <a:ext uri="{FF2B5EF4-FFF2-40B4-BE49-F238E27FC236}">
                    <a16:creationId xmlns:a16="http://schemas.microsoft.com/office/drawing/2014/main" id="{E182F20D-085C-46D6-9F21-C020AB74B0C7}"/>
                  </a:ext>
                </a:extLst>
              </p:cNvPr>
              <p:cNvSpPr>
                <a:spLocks noChangeShapeType="1"/>
              </p:cNvSpPr>
              <p:nvPr/>
            </p:nvSpPr>
            <p:spPr bwMode="auto">
              <a:xfrm>
                <a:off x="6230351" y="123384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3" name="Line 750">
                <a:extLst>
                  <a:ext uri="{FF2B5EF4-FFF2-40B4-BE49-F238E27FC236}">
                    <a16:creationId xmlns:a16="http://schemas.microsoft.com/office/drawing/2014/main" id="{0AD6889F-32CB-4C2C-9532-7F6F245126C1}"/>
                  </a:ext>
                </a:extLst>
              </p:cNvPr>
              <p:cNvSpPr>
                <a:spLocks noChangeShapeType="1"/>
              </p:cNvSpPr>
              <p:nvPr/>
            </p:nvSpPr>
            <p:spPr bwMode="auto">
              <a:xfrm>
                <a:off x="6228714" y="123330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4" name="Line 751">
                <a:extLst>
                  <a:ext uri="{FF2B5EF4-FFF2-40B4-BE49-F238E27FC236}">
                    <a16:creationId xmlns:a16="http://schemas.microsoft.com/office/drawing/2014/main" id="{2C9DF794-EA9C-4A57-AFAD-9A12CBAE35D2}"/>
                  </a:ext>
                </a:extLst>
              </p:cNvPr>
              <p:cNvSpPr>
                <a:spLocks noChangeShapeType="1"/>
              </p:cNvSpPr>
              <p:nvPr/>
            </p:nvSpPr>
            <p:spPr bwMode="auto">
              <a:xfrm>
                <a:off x="6228714" y="123330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5" name="Line 752">
                <a:extLst>
                  <a:ext uri="{FF2B5EF4-FFF2-40B4-BE49-F238E27FC236}">
                    <a16:creationId xmlns:a16="http://schemas.microsoft.com/office/drawing/2014/main" id="{5DCF7E5A-3235-40D8-96BA-F1899F3AC88C}"/>
                  </a:ext>
                </a:extLst>
              </p:cNvPr>
              <p:cNvSpPr>
                <a:spLocks noChangeShapeType="1"/>
              </p:cNvSpPr>
              <p:nvPr/>
            </p:nvSpPr>
            <p:spPr bwMode="auto">
              <a:xfrm flipV="1">
                <a:off x="6229260" y="123330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6" name="Line 753">
                <a:extLst>
                  <a:ext uri="{FF2B5EF4-FFF2-40B4-BE49-F238E27FC236}">
                    <a16:creationId xmlns:a16="http://schemas.microsoft.com/office/drawing/2014/main" id="{8523DB37-5292-49D9-A293-0C98415FA13E}"/>
                  </a:ext>
                </a:extLst>
              </p:cNvPr>
              <p:cNvSpPr>
                <a:spLocks noChangeShapeType="1"/>
              </p:cNvSpPr>
              <p:nvPr/>
            </p:nvSpPr>
            <p:spPr bwMode="auto">
              <a:xfrm>
                <a:off x="6227623" y="1235484"/>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7" name="Line 754">
                <a:extLst>
                  <a:ext uri="{FF2B5EF4-FFF2-40B4-BE49-F238E27FC236}">
                    <a16:creationId xmlns:a16="http://schemas.microsoft.com/office/drawing/2014/main" id="{95234911-0D44-4DF7-BE8B-3BF3517018CD}"/>
                  </a:ext>
                </a:extLst>
              </p:cNvPr>
              <p:cNvSpPr>
                <a:spLocks noChangeShapeType="1"/>
              </p:cNvSpPr>
              <p:nvPr/>
            </p:nvSpPr>
            <p:spPr bwMode="auto">
              <a:xfrm>
                <a:off x="6227078" y="123330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8" name="Line 755">
                <a:extLst>
                  <a:ext uri="{FF2B5EF4-FFF2-40B4-BE49-F238E27FC236}">
                    <a16:creationId xmlns:a16="http://schemas.microsoft.com/office/drawing/2014/main" id="{3288A715-E39C-4F82-A234-079DF0CAF93C}"/>
                  </a:ext>
                </a:extLst>
              </p:cNvPr>
              <p:cNvSpPr>
                <a:spLocks noChangeShapeType="1"/>
              </p:cNvSpPr>
              <p:nvPr/>
            </p:nvSpPr>
            <p:spPr bwMode="auto">
              <a:xfrm>
                <a:off x="6225441" y="123275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19" name="Line 756">
                <a:extLst>
                  <a:ext uri="{FF2B5EF4-FFF2-40B4-BE49-F238E27FC236}">
                    <a16:creationId xmlns:a16="http://schemas.microsoft.com/office/drawing/2014/main" id="{5873C0C3-0EC4-489E-9318-B2D5AF189BC3}"/>
                  </a:ext>
                </a:extLst>
              </p:cNvPr>
              <p:cNvSpPr>
                <a:spLocks noChangeShapeType="1"/>
              </p:cNvSpPr>
              <p:nvPr/>
            </p:nvSpPr>
            <p:spPr bwMode="auto">
              <a:xfrm>
                <a:off x="6223805" y="123275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0" name="Line 757">
                <a:extLst>
                  <a:ext uri="{FF2B5EF4-FFF2-40B4-BE49-F238E27FC236}">
                    <a16:creationId xmlns:a16="http://schemas.microsoft.com/office/drawing/2014/main" id="{E51BF6DF-8B01-4D93-9DA3-D33C8F3B2133}"/>
                  </a:ext>
                </a:extLst>
              </p:cNvPr>
              <p:cNvSpPr>
                <a:spLocks noChangeShapeType="1"/>
              </p:cNvSpPr>
              <p:nvPr/>
            </p:nvSpPr>
            <p:spPr bwMode="auto">
              <a:xfrm flipV="1">
                <a:off x="6223805" y="123057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1" name="Line 758">
                <a:extLst>
                  <a:ext uri="{FF2B5EF4-FFF2-40B4-BE49-F238E27FC236}">
                    <a16:creationId xmlns:a16="http://schemas.microsoft.com/office/drawing/2014/main" id="{C73F48B5-6403-4EC3-85B4-B6F838C1E615}"/>
                  </a:ext>
                </a:extLst>
              </p:cNvPr>
              <p:cNvSpPr>
                <a:spLocks noChangeShapeType="1"/>
              </p:cNvSpPr>
              <p:nvPr/>
            </p:nvSpPr>
            <p:spPr bwMode="auto">
              <a:xfrm flipV="1">
                <a:off x="6224896" y="1228393"/>
                <a:ext cx="272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2" name="Line 759">
                <a:extLst>
                  <a:ext uri="{FF2B5EF4-FFF2-40B4-BE49-F238E27FC236}">
                    <a16:creationId xmlns:a16="http://schemas.microsoft.com/office/drawing/2014/main" id="{C66732A4-158B-40A8-AB41-E5504B9DA403}"/>
                  </a:ext>
                </a:extLst>
              </p:cNvPr>
              <p:cNvSpPr>
                <a:spLocks noChangeShapeType="1"/>
              </p:cNvSpPr>
              <p:nvPr/>
            </p:nvSpPr>
            <p:spPr bwMode="auto">
              <a:xfrm>
                <a:off x="6227078" y="12262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3" name="Line 760">
                <a:extLst>
                  <a:ext uri="{FF2B5EF4-FFF2-40B4-BE49-F238E27FC236}">
                    <a16:creationId xmlns:a16="http://schemas.microsoft.com/office/drawing/2014/main" id="{10506610-2044-4650-B9E9-1BB1DA3536CC}"/>
                  </a:ext>
                </a:extLst>
              </p:cNvPr>
              <p:cNvSpPr>
                <a:spLocks noChangeShapeType="1"/>
              </p:cNvSpPr>
              <p:nvPr/>
            </p:nvSpPr>
            <p:spPr bwMode="auto">
              <a:xfrm>
                <a:off x="6225441" y="1224574"/>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4" name="Line 761">
                <a:extLst>
                  <a:ext uri="{FF2B5EF4-FFF2-40B4-BE49-F238E27FC236}">
                    <a16:creationId xmlns:a16="http://schemas.microsoft.com/office/drawing/2014/main" id="{666020D4-679C-4C96-B0C1-F15B0E838DEB}"/>
                  </a:ext>
                </a:extLst>
              </p:cNvPr>
              <p:cNvSpPr>
                <a:spLocks noChangeShapeType="1"/>
              </p:cNvSpPr>
              <p:nvPr/>
            </p:nvSpPr>
            <p:spPr bwMode="auto">
              <a:xfrm flipV="1">
                <a:off x="6223805" y="122457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5" name="Line 762">
                <a:extLst>
                  <a:ext uri="{FF2B5EF4-FFF2-40B4-BE49-F238E27FC236}">
                    <a16:creationId xmlns:a16="http://schemas.microsoft.com/office/drawing/2014/main" id="{E99520EC-BF30-41F1-AFB3-A8734AE6A555}"/>
                  </a:ext>
                </a:extLst>
              </p:cNvPr>
              <p:cNvSpPr>
                <a:spLocks noChangeShapeType="1"/>
              </p:cNvSpPr>
              <p:nvPr/>
            </p:nvSpPr>
            <p:spPr bwMode="auto">
              <a:xfrm flipV="1">
                <a:off x="6222714" y="122566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6" name="Line 763">
                <a:extLst>
                  <a:ext uri="{FF2B5EF4-FFF2-40B4-BE49-F238E27FC236}">
                    <a16:creationId xmlns:a16="http://schemas.microsoft.com/office/drawing/2014/main" id="{492D0D56-71B4-4848-8066-0199A2590B5C}"/>
                  </a:ext>
                </a:extLst>
              </p:cNvPr>
              <p:cNvSpPr>
                <a:spLocks noChangeShapeType="1"/>
              </p:cNvSpPr>
              <p:nvPr/>
            </p:nvSpPr>
            <p:spPr bwMode="auto">
              <a:xfrm flipV="1">
                <a:off x="6220532" y="1227847"/>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7" name="Line 764">
                <a:extLst>
                  <a:ext uri="{FF2B5EF4-FFF2-40B4-BE49-F238E27FC236}">
                    <a16:creationId xmlns:a16="http://schemas.microsoft.com/office/drawing/2014/main" id="{D660DAA3-78DE-4BD6-8516-0E66BCD86F8A}"/>
                  </a:ext>
                </a:extLst>
              </p:cNvPr>
              <p:cNvSpPr>
                <a:spLocks noChangeShapeType="1"/>
              </p:cNvSpPr>
              <p:nvPr/>
            </p:nvSpPr>
            <p:spPr bwMode="auto">
              <a:xfrm>
                <a:off x="6220532" y="12262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8" name="Line 765">
                <a:extLst>
                  <a:ext uri="{FF2B5EF4-FFF2-40B4-BE49-F238E27FC236}">
                    <a16:creationId xmlns:a16="http://schemas.microsoft.com/office/drawing/2014/main" id="{91F6861F-91A5-4534-AA7B-A66F6E12B5FD}"/>
                  </a:ext>
                </a:extLst>
              </p:cNvPr>
              <p:cNvSpPr>
                <a:spLocks noChangeShapeType="1"/>
              </p:cNvSpPr>
              <p:nvPr/>
            </p:nvSpPr>
            <p:spPr bwMode="auto">
              <a:xfrm>
                <a:off x="6220532" y="122402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29" name="Line 766">
                <a:extLst>
                  <a:ext uri="{FF2B5EF4-FFF2-40B4-BE49-F238E27FC236}">
                    <a16:creationId xmlns:a16="http://schemas.microsoft.com/office/drawing/2014/main" id="{E99ED674-013C-4BBE-808C-FF1FBAADCD95}"/>
                  </a:ext>
                </a:extLst>
              </p:cNvPr>
              <p:cNvSpPr>
                <a:spLocks noChangeShapeType="1"/>
              </p:cNvSpPr>
              <p:nvPr/>
            </p:nvSpPr>
            <p:spPr bwMode="auto">
              <a:xfrm>
                <a:off x="6219441" y="122293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0" name="Line 767">
                <a:extLst>
                  <a:ext uri="{FF2B5EF4-FFF2-40B4-BE49-F238E27FC236}">
                    <a16:creationId xmlns:a16="http://schemas.microsoft.com/office/drawing/2014/main" id="{14A00D3E-04C2-4B6F-BD5A-370ADC774F32}"/>
                  </a:ext>
                </a:extLst>
              </p:cNvPr>
              <p:cNvSpPr>
                <a:spLocks noChangeShapeType="1"/>
              </p:cNvSpPr>
              <p:nvPr/>
            </p:nvSpPr>
            <p:spPr bwMode="auto">
              <a:xfrm flipV="1">
                <a:off x="6217804" y="1222938"/>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1" name="Line 768">
                <a:extLst>
                  <a:ext uri="{FF2B5EF4-FFF2-40B4-BE49-F238E27FC236}">
                    <a16:creationId xmlns:a16="http://schemas.microsoft.com/office/drawing/2014/main" id="{58EAD5FB-591C-4FEF-9E14-C4253B01541E}"/>
                  </a:ext>
                </a:extLst>
              </p:cNvPr>
              <p:cNvSpPr>
                <a:spLocks noChangeShapeType="1"/>
              </p:cNvSpPr>
              <p:nvPr/>
            </p:nvSpPr>
            <p:spPr bwMode="auto">
              <a:xfrm>
                <a:off x="6215622" y="1222938"/>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2" name="Line 769">
                <a:extLst>
                  <a:ext uri="{FF2B5EF4-FFF2-40B4-BE49-F238E27FC236}">
                    <a16:creationId xmlns:a16="http://schemas.microsoft.com/office/drawing/2014/main" id="{F0F80B34-F1BA-443B-89F4-9F72470B33AA}"/>
                  </a:ext>
                </a:extLst>
              </p:cNvPr>
              <p:cNvSpPr>
                <a:spLocks noChangeShapeType="1"/>
              </p:cNvSpPr>
              <p:nvPr/>
            </p:nvSpPr>
            <p:spPr bwMode="auto">
              <a:xfrm flipV="1">
                <a:off x="6215622" y="122075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3" name="Line 770">
                <a:extLst>
                  <a:ext uri="{FF2B5EF4-FFF2-40B4-BE49-F238E27FC236}">
                    <a16:creationId xmlns:a16="http://schemas.microsoft.com/office/drawing/2014/main" id="{C1C5C814-E826-4E93-A2AE-1B1FC1F5C2CD}"/>
                  </a:ext>
                </a:extLst>
              </p:cNvPr>
              <p:cNvSpPr>
                <a:spLocks noChangeShapeType="1"/>
              </p:cNvSpPr>
              <p:nvPr/>
            </p:nvSpPr>
            <p:spPr bwMode="auto">
              <a:xfrm>
                <a:off x="6215622" y="1219119"/>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4" name="Line 771">
                <a:extLst>
                  <a:ext uri="{FF2B5EF4-FFF2-40B4-BE49-F238E27FC236}">
                    <a16:creationId xmlns:a16="http://schemas.microsoft.com/office/drawing/2014/main" id="{B129EB28-3936-4D89-BC1E-7CFEC58AD536}"/>
                  </a:ext>
                </a:extLst>
              </p:cNvPr>
              <p:cNvSpPr>
                <a:spLocks noChangeShapeType="1"/>
              </p:cNvSpPr>
              <p:nvPr/>
            </p:nvSpPr>
            <p:spPr bwMode="auto">
              <a:xfrm flipV="1">
                <a:off x="6215077" y="121911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5" name="Line 772">
                <a:extLst>
                  <a:ext uri="{FF2B5EF4-FFF2-40B4-BE49-F238E27FC236}">
                    <a16:creationId xmlns:a16="http://schemas.microsoft.com/office/drawing/2014/main" id="{E30DBB5D-89EA-49FA-BB65-7560E6D01536}"/>
                  </a:ext>
                </a:extLst>
              </p:cNvPr>
              <p:cNvSpPr>
                <a:spLocks noChangeShapeType="1"/>
              </p:cNvSpPr>
              <p:nvPr/>
            </p:nvSpPr>
            <p:spPr bwMode="auto">
              <a:xfrm flipV="1">
                <a:off x="6213440" y="1221301"/>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6" name="Line 773">
                <a:extLst>
                  <a:ext uri="{FF2B5EF4-FFF2-40B4-BE49-F238E27FC236}">
                    <a16:creationId xmlns:a16="http://schemas.microsoft.com/office/drawing/2014/main" id="{469D9C02-F613-491B-BB56-A71109969CAC}"/>
                  </a:ext>
                </a:extLst>
              </p:cNvPr>
              <p:cNvSpPr>
                <a:spLocks noChangeShapeType="1"/>
              </p:cNvSpPr>
              <p:nvPr/>
            </p:nvSpPr>
            <p:spPr bwMode="auto">
              <a:xfrm>
                <a:off x="6212895" y="122075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7" name="Line 774">
                <a:extLst>
                  <a:ext uri="{FF2B5EF4-FFF2-40B4-BE49-F238E27FC236}">
                    <a16:creationId xmlns:a16="http://schemas.microsoft.com/office/drawing/2014/main" id="{F7E267E1-73DC-4000-A976-22B8454F65FF}"/>
                  </a:ext>
                </a:extLst>
              </p:cNvPr>
              <p:cNvSpPr>
                <a:spLocks noChangeShapeType="1"/>
              </p:cNvSpPr>
              <p:nvPr/>
            </p:nvSpPr>
            <p:spPr bwMode="auto">
              <a:xfrm>
                <a:off x="6212895" y="121857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8" name="Line 775">
                <a:extLst>
                  <a:ext uri="{FF2B5EF4-FFF2-40B4-BE49-F238E27FC236}">
                    <a16:creationId xmlns:a16="http://schemas.microsoft.com/office/drawing/2014/main" id="{BD818B4A-E4DF-43C1-A2E4-924A5D26C25F}"/>
                  </a:ext>
                </a:extLst>
              </p:cNvPr>
              <p:cNvSpPr>
                <a:spLocks noChangeShapeType="1"/>
              </p:cNvSpPr>
              <p:nvPr/>
            </p:nvSpPr>
            <p:spPr bwMode="auto">
              <a:xfrm flipV="1">
                <a:off x="6212895" y="121639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39" name="Line 776">
                <a:extLst>
                  <a:ext uri="{FF2B5EF4-FFF2-40B4-BE49-F238E27FC236}">
                    <a16:creationId xmlns:a16="http://schemas.microsoft.com/office/drawing/2014/main" id="{2EBD8E5C-EA18-48BA-A6A5-EAC3964338F5}"/>
                  </a:ext>
                </a:extLst>
              </p:cNvPr>
              <p:cNvSpPr>
                <a:spLocks noChangeShapeType="1"/>
              </p:cNvSpPr>
              <p:nvPr/>
            </p:nvSpPr>
            <p:spPr bwMode="auto">
              <a:xfrm>
                <a:off x="6211804" y="121584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0" name="Line 777">
                <a:extLst>
                  <a:ext uri="{FF2B5EF4-FFF2-40B4-BE49-F238E27FC236}">
                    <a16:creationId xmlns:a16="http://schemas.microsoft.com/office/drawing/2014/main" id="{27AC9D48-F0F1-4594-908D-B22FA9BD0316}"/>
                  </a:ext>
                </a:extLst>
              </p:cNvPr>
              <p:cNvSpPr>
                <a:spLocks noChangeShapeType="1"/>
              </p:cNvSpPr>
              <p:nvPr/>
            </p:nvSpPr>
            <p:spPr bwMode="auto">
              <a:xfrm flipV="1">
                <a:off x="6210712" y="121584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1" name="Line 778">
                <a:extLst>
                  <a:ext uri="{FF2B5EF4-FFF2-40B4-BE49-F238E27FC236}">
                    <a16:creationId xmlns:a16="http://schemas.microsoft.com/office/drawing/2014/main" id="{FB4ECA9D-DA0E-4EB4-B0EC-B3FA68DFCA2D}"/>
                  </a:ext>
                </a:extLst>
              </p:cNvPr>
              <p:cNvSpPr>
                <a:spLocks noChangeShapeType="1"/>
              </p:cNvSpPr>
              <p:nvPr/>
            </p:nvSpPr>
            <p:spPr bwMode="auto">
              <a:xfrm flipV="1">
                <a:off x="6209076" y="121748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2" name="Line 779">
                <a:extLst>
                  <a:ext uri="{FF2B5EF4-FFF2-40B4-BE49-F238E27FC236}">
                    <a16:creationId xmlns:a16="http://schemas.microsoft.com/office/drawing/2014/main" id="{A35FD8F6-C4D3-40BE-9BB8-302AB97784D5}"/>
                  </a:ext>
                </a:extLst>
              </p:cNvPr>
              <p:cNvSpPr>
                <a:spLocks noChangeShapeType="1"/>
              </p:cNvSpPr>
              <p:nvPr/>
            </p:nvSpPr>
            <p:spPr bwMode="auto">
              <a:xfrm flipV="1">
                <a:off x="6207985" y="121966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3" name="Line 780">
                <a:extLst>
                  <a:ext uri="{FF2B5EF4-FFF2-40B4-BE49-F238E27FC236}">
                    <a16:creationId xmlns:a16="http://schemas.microsoft.com/office/drawing/2014/main" id="{8CA51D33-859F-4DCD-A872-D822D5074A55}"/>
                  </a:ext>
                </a:extLst>
              </p:cNvPr>
              <p:cNvSpPr>
                <a:spLocks noChangeShapeType="1"/>
              </p:cNvSpPr>
              <p:nvPr/>
            </p:nvSpPr>
            <p:spPr bwMode="auto">
              <a:xfrm>
                <a:off x="6206348" y="122184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4" name="Line 781">
                <a:extLst>
                  <a:ext uri="{FF2B5EF4-FFF2-40B4-BE49-F238E27FC236}">
                    <a16:creationId xmlns:a16="http://schemas.microsoft.com/office/drawing/2014/main" id="{2A4BCC6A-9544-4429-9160-3AA7E2091BEE}"/>
                  </a:ext>
                </a:extLst>
              </p:cNvPr>
              <p:cNvSpPr>
                <a:spLocks noChangeShapeType="1"/>
              </p:cNvSpPr>
              <p:nvPr/>
            </p:nvSpPr>
            <p:spPr bwMode="auto">
              <a:xfrm>
                <a:off x="6206348" y="122184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5" name="Line 782">
                <a:extLst>
                  <a:ext uri="{FF2B5EF4-FFF2-40B4-BE49-F238E27FC236}">
                    <a16:creationId xmlns:a16="http://schemas.microsoft.com/office/drawing/2014/main" id="{0D76D28F-9C95-4093-80E7-6A5E1D3A7E9F}"/>
                  </a:ext>
                </a:extLst>
              </p:cNvPr>
              <p:cNvSpPr>
                <a:spLocks noChangeShapeType="1"/>
              </p:cNvSpPr>
              <p:nvPr/>
            </p:nvSpPr>
            <p:spPr bwMode="auto">
              <a:xfrm>
                <a:off x="6206894" y="122402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6" name="Line 783">
                <a:extLst>
                  <a:ext uri="{FF2B5EF4-FFF2-40B4-BE49-F238E27FC236}">
                    <a16:creationId xmlns:a16="http://schemas.microsoft.com/office/drawing/2014/main" id="{3F62E66A-9B84-42D5-A550-96C4CDEBFA41}"/>
                  </a:ext>
                </a:extLst>
              </p:cNvPr>
              <p:cNvSpPr>
                <a:spLocks noChangeShapeType="1"/>
              </p:cNvSpPr>
              <p:nvPr/>
            </p:nvSpPr>
            <p:spPr bwMode="auto">
              <a:xfrm>
                <a:off x="6205257" y="122621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7" name="Line 784">
                <a:extLst>
                  <a:ext uri="{FF2B5EF4-FFF2-40B4-BE49-F238E27FC236}">
                    <a16:creationId xmlns:a16="http://schemas.microsoft.com/office/drawing/2014/main" id="{1FD1283C-2C5D-44A6-A767-D4B2C99CD470}"/>
                  </a:ext>
                </a:extLst>
              </p:cNvPr>
              <p:cNvSpPr>
                <a:spLocks noChangeShapeType="1"/>
              </p:cNvSpPr>
              <p:nvPr/>
            </p:nvSpPr>
            <p:spPr bwMode="auto">
              <a:xfrm>
                <a:off x="6203621" y="122621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8" name="Line 785">
                <a:extLst>
                  <a:ext uri="{FF2B5EF4-FFF2-40B4-BE49-F238E27FC236}">
                    <a16:creationId xmlns:a16="http://schemas.microsoft.com/office/drawing/2014/main" id="{6EB48574-4973-4A0C-9D73-6165ECE12F62}"/>
                  </a:ext>
                </a:extLst>
              </p:cNvPr>
              <p:cNvSpPr>
                <a:spLocks noChangeShapeType="1"/>
              </p:cNvSpPr>
              <p:nvPr/>
            </p:nvSpPr>
            <p:spPr bwMode="auto">
              <a:xfrm>
                <a:off x="6201984" y="122566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49" name="Line 786">
                <a:extLst>
                  <a:ext uri="{FF2B5EF4-FFF2-40B4-BE49-F238E27FC236}">
                    <a16:creationId xmlns:a16="http://schemas.microsoft.com/office/drawing/2014/main" id="{275EA58E-CBFE-4521-9854-95EBE8DED5F0}"/>
                  </a:ext>
                </a:extLst>
              </p:cNvPr>
              <p:cNvSpPr>
                <a:spLocks noChangeShapeType="1"/>
              </p:cNvSpPr>
              <p:nvPr/>
            </p:nvSpPr>
            <p:spPr bwMode="auto">
              <a:xfrm>
                <a:off x="6201439" y="122348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0" name="Line 787">
                <a:extLst>
                  <a:ext uri="{FF2B5EF4-FFF2-40B4-BE49-F238E27FC236}">
                    <a16:creationId xmlns:a16="http://schemas.microsoft.com/office/drawing/2014/main" id="{27E8D67D-41D0-4A54-BE93-3574DD6F58D4}"/>
                  </a:ext>
                </a:extLst>
              </p:cNvPr>
              <p:cNvSpPr>
                <a:spLocks noChangeShapeType="1"/>
              </p:cNvSpPr>
              <p:nvPr/>
            </p:nvSpPr>
            <p:spPr bwMode="auto">
              <a:xfrm flipV="1">
                <a:off x="6201439" y="122130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1" name="Line 788">
                <a:extLst>
                  <a:ext uri="{FF2B5EF4-FFF2-40B4-BE49-F238E27FC236}">
                    <a16:creationId xmlns:a16="http://schemas.microsoft.com/office/drawing/2014/main" id="{6B915064-DD0E-4FBE-9DED-70E9AACF8B6D}"/>
                  </a:ext>
                </a:extLst>
              </p:cNvPr>
              <p:cNvSpPr>
                <a:spLocks noChangeShapeType="1"/>
              </p:cNvSpPr>
              <p:nvPr/>
            </p:nvSpPr>
            <p:spPr bwMode="auto">
              <a:xfrm flipV="1">
                <a:off x="6203075" y="1219665"/>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2" name="Line 789">
                <a:extLst>
                  <a:ext uri="{FF2B5EF4-FFF2-40B4-BE49-F238E27FC236}">
                    <a16:creationId xmlns:a16="http://schemas.microsoft.com/office/drawing/2014/main" id="{7F314885-AEAC-4D70-8F08-50B73F1BF610}"/>
                  </a:ext>
                </a:extLst>
              </p:cNvPr>
              <p:cNvSpPr>
                <a:spLocks noChangeShapeType="1"/>
              </p:cNvSpPr>
              <p:nvPr/>
            </p:nvSpPr>
            <p:spPr bwMode="auto">
              <a:xfrm flipV="1">
                <a:off x="6203621" y="121748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3" name="Line 790">
                <a:extLst>
                  <a:ext uri="{FF2B5EF4-FFF2-40B4-BE49-F238E27FC236}">
                    <a16:creationId xmlns:a16="http://schemas.microsoft.com/office/drawing/2014/main" id="{AE6A936A-A943-4CC2-B3AC-81BE0D79CC9E}"/>
                  </a:ext>
                </a:extLst>
              </p:cNvPr>
              <p:cNvSpPr>
                <a:spLocks noChangeShapeType="1"/>
              </p:cNvSpPr>
              <p:nvPr/>
            </p:nvSpPr>
            <p:spPr bwMode="auto">
              <a:xfrm>
                <a:off x="6205257" y="121748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4" name="Line 791">
                <a:extLst>
                  <a:ext uri="{FF2B5EF4-FFF2-40B4-BE49-F238E27FC236}">
                    <a16:creationId xmlns:a16="http://schemas.microsoft.com/office/drawing/2014/main" id="{DB8A2B23-008F-4C5D-8C57-D45791D82832}"/>
                  </a:ext>
                </a:extLst>
              </p:cNvPr>
              <p:cNvSpPr>
                <a:spLocks noChangeShapeType="1"/>
              </p:cNvSpPr>
              <p:nvPr/>
            </p:nvSpPr>
            <p:spPr bwMode="auto">
              <a:xfrm flipV="1">
                <a:off x="6206348" y="121748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5" name="Line 792">
                <a:extLst>
                  <a:ext uri="{FF2B5EF4-FFF2-40B4-BE49-F238E27FC236}">
                    <a16:creationId xmlns:a16="http://schemas.microsoft.com/office/drawing/2014/main" id="{BFAABFCD-4F31-4FE1-8457-81C59231D3C0}"/>
                  </a:ext>
                </a:extLst>
              </p:cNvPr>
              <p:cNvSpPr>
                <a:spLocks noChangeShapeType="1"/>
              </p:cNvSpPr>
              <p:nvPr/>
            </p:nvSpPr>
            <p:spPr bwMode="auto">
              <a:xfrm>
                <a:off x="6207439" y="121584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6" name="Line 793">
                <a:extLst>
                  <a:ext uri="{FF2B5EF4-FFF2-40B4-BE49-F238E27FC236}">
                    <a16:creationId xmlns:a16="http://schemas.microsoft.com/office/drawing/2014/main" id="{2992059F-EBB6-4AE3-AA26-8D9FC65BDC0E}"/>
                  </a:ext>
                </a:extLst>
              </p:cNvPr>
              <p:cNvSpPr>
                <a:spLocks noChangeShapeType="1"/>
              </p:cNvSpPr>
              <p:nvPr/>
            </p:nvSpPr>
            <p:spPr bwMode="auto">
              <a:xfrm>
                <a:off x="6205803" y="121475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7" name="Line 794">
                <a:extLst>
                  <a:ext uri="{FF2B5EF4-FFF2-40B4-BE49-F238E27FC236}">
                    <a16:creationId xmlns:a16="http://schemas.microsoft.com/office/drawing/2014/main" id="{FAD6DF73-3024-4D5A-A02B-BD691DFC27B7}"/>
                  </a:ext>
                </a:extLst>
              </p:cNvPr>
              <p:cNvSpPr>
                <a:spLocks noChangeShapeType="1"/>
              </p:cNvSpPr>
              <p:nvPr/>
            </p:nvSpPr>
            <p:spPr bwMode="auto">
              <a:xfrm>
                <a:off x="6204166" y="121366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8" name="Line 795">
                <a:extLst>
                  <a:ext uri="{FF2B5EF4-FFF2-40B4-BE49-F238E27FC236}">
                    <a16:creationId xmlns:a16="http://schemas.microsoft.com/office/drawing/2014/main" id="{3F771A34-E40B-4601-BC9F-CC5B9F65F415}"/>
                  </a:ext>
                </a:extLst>
              </p:cNvPr>
              <p:cNvSpPr>
                <a:spLocks noChangeShapeType="1"/>
              </p:cNvSpPr>
              <p:nvPr/>
            </p:nvSpPr>
            <p:spPr bwMode="auto">
              <a:xfrm flipV="1">
                <a:off x="6202530" y="121366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59" name="Line 796">
                <a:extLst>
                  <a:ext uri="{FF2B5EF4-FFF2-40B4-BE49-F238E27FC236}">
                    <a16:creationId xmlns:a16="http://schemas.microsoft.com/office/drawing/2014/main" id="{8606982F-F20C-4883-AA4F-7EF61A4CBF10}"/>
                  </a:ext>
                </a:extLst>
              </p:cNvPr>
              <p:cNvSpPr>
                <a:spLocks noChangeShapeType="1"/>
              </p:cNvSpPr>
              <p:nvPr/>
            </p:nvSpPr>
            <p:spPr bwMode="auto">
              <a:xfrm flipV="1">
                <a:off x="6200893" y="1214755"/>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0" name="Line 797">
                <a:extLst>
                  <a:ext uri="{FF2B5EF4-FFF2-40B4-BE49-F238E27FC236}">
                    <a16:creationId xmlns:a16="http://schemas.microsoft.com/office/drawing/2014/main" id="{CE01FE5C-868E-4036-ADFD-999084ED155F}"/>
                  </a:ext>
                </a:extLst>
              </p:cNvPr>
              <p:cNvSpPr>
                <a:spLocks noChangeShapeType="1"/>
              </p:cNvSpPr>
              <p:nvPr/>
            </p:nvSpPr>
            <p:spPr bwMode="auto">
              <a:xfrm flipV="1">
                <a:off x="6200893" y="1214755"/>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1" name="Line 798">
                <a:extLst>
                  <a:ext uri="{FF2B5EF4-FFF2-40B4-BE49-F238E27FC236}">
                    <a16:creationId xmlns:a16="http://schemas.microsoft.com/office/drawing/2014/main" id="{2F5A7CCA-E33B-4E63-A075-C0E112CF3A7A}"/>
                  </a:ext>
                </a:extLst>
              </p:cNvPr>
              <p:cNvSpPr>
                <a:spLocks noChangeShapeType="1"/>
              </p:cNvSpPr>
              <p:nvPr/>
            </p:nvSpPr>
            <p:spPr bwMode="auto">
              <a:xfrm>
                <a:off x="6199256" y="1214209"/>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2" name="Line 799">
                <a:extLst>
                  <a:ext uri="{FF2B5EF4-FFF2-40B4-BE49-F238E27FC236}">
                    <a16:creationId xmlns:a16="http://schemas.microsoft.com/office/drawing/2014/main" id="{0A4F52DE-2377-4CE3-824B-EBA31C22E56E}"/>
                  </a:ext>
                </a:extLst>
              </p:cNvPr>
              <p:cNvSpPr>
                <a:spLocks noChangeShapeType="1"/>
              </p:cNvSpPr>
              <p:nvPr/>
            </p:nvSpPr>
            <p:spPr bwMode="auto">
              <a:xfrm flipV="1">
                <a:off x="6197620" y="121420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3" name="Line 800">
                <a:extLst>
                  <a:ext uri="{FF2B5EF4-FFF2-40B4-BE49-F238E27FC236}">
                    <a16:creationId xmlns:a16="http://schemas.microsoft.com/office/drawing/2014/main" id="{F571645A-B451-4E1B-9717-5DBBF4D579DE}"/>
                  </a:ext>
                </a:extLst>
              </p:cNvPr>
              <p:cNvSpPr>
                <a:spLocks noChangeShapeType="1"/>
              </p:cNvSpPr>
              <p:nvPr/>
            </p:nvSpPr>
            <p:spPr bwMode="auto">
              <a:xfrm>
                <a:off x="6197620" y="121257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4" name="Line 801">
                <a:extLst>
                  <a:ext uri="{FF2B5EF4-FFF2-40B4-BE49-F238E27FC236}">
                    <a16:creationId xmlns:a16="http://schemas.microsoft.com/office/drawing/2014/main" id="{451ECD2C-FD74-4795-A108-31CBBED8DD66}"/>
                  </a:ext>
                </a:extLst>
              </p:cNvPr>
              <p:cNvSpPr>
                <a:spLocks noChangeShapeType="1"/>
              </p:cNvSpPr>
              <p:nvPr/>
            </p:nvSpPr>
            <p:spPr bwMode="auto">
              <a:xfrm flipV="1">
                <a:off x="6197620" y="121148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5" name="Line 802">
                <a:extLst>
                  <a:ext uri="{FF2B5EF4-FFF2-40B4-BE49-F238E27FC236}">
                    <a16:creationId xmlns:a16="http://schemas.microsoft.com/office/drawing/2014/main" id="{E41F8C3B-C1F4-482E-BB46-2F912ACCB9A8}"/>
                  </a:ext>
                </a:extLst>
              </p:cNvPr>
              <p:cNvSpPr>
                <a:spLocks noChangeShapeType="1"/>
              </p:cNvSpPr>
              <p:nvPr/>
            </p:nvSpPr>
            <p:spPr bwMode="auto">
              <a:xfrm>
                <a:off x="6197620" y="1209845"/>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6" name="Line 803">
                <a:extLst>
                  <a:ext uri="{FF2B5EF4-FFF2-40B4-BE49-F238E27FC236}">
                    <a16:creationId xmlns:a16="http://schemas.microsoft.com/office/drawing/2014/main" id="{216B0414-A7C2-4952-BE93-E23DF9C83718}"/>
                  </a:ext>
                </a:extLst>
              </p:cNvPr>
              <p:cNvSpPr>
                <a:spLocks noChangeShapeType="1"/>
              </p:cNvSpPr>
              <p:nvPr/>
            </p:nvSpPr>
            <p:spPr bwMode="auto">
              <a:xfrm flipV="1">
                <a:off x="6196529" y="1209845"/>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7" name="Line 804">
                <a:extLst>
                  <a:ext uri="{FF2B5EF4-FFF2-40B4-BE49-F238E27FC236}">
                    <a16:creationId xmlns:a16="http://schemas.microsoft.com/office/drawing/2014/main" id="{4A1C41F5-1E61-4E9B-B0B7-CCB60996084E}"/>
                  </a:ext>
                </a:extLst>
              </p:cNvPr>
              <p:cNvSpPr>
                <a:spLocks noChangeShapeType="1"/>
              </p:cNvSpPr>
              <p:nvPr/>
            </p:nvSpPr>
            <p:spPr bwMode="auto">
              <a:xfrm>
                <a:off x="6196529" y="121093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8" name="Line 805">
                <a:extLst>
                  <a:ext uri="{FF2B5EF4-FFF2-40B4-BE49-F238E27FC236}">
                    <a16:creationId xmlns:a16="http://schemas.microsoft.com/office/drawing/2014/main" id="{A5A75C13-8347-4368-9EBE-90BE9713BFE7}"/>
                  </a:ext>
                </a:extLst>
              </p:cNvPr>
              <p:cNvSpPr>
                <a:spLocks noChangeShapeType="1"/>
              </p:cNvSpPr>
              <p:nvPr/>
            </p:nvSpPr>
            <p:spPr bwMode="auto">
              <a:xfrm flipV="1">
                <a:off x="6194347" y="121311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69" name="Line 806">
                <a:extLst>
                  <a:ext uri="{FF2B5EF4-FFF2-40B4-BE49-F238E27FC236}">
                    <a16:creationId xmlns:a16="http://schemas.microsoft.com/office/drawing/2014/main" id="{D67F1682-B5BE-4953-A4C8-B6180E6DBEB1}"/>
                  </a:ext>
                </a:extLst>
              </p:cNvPr>
              <p:cNvSpPr>
                <a:spLocks noChangeShapeType="1"/>
              </p:cNvSpPr>
              <p:nvPr/>
            </p:nvSpPr>
            <p:spPr bwMode="auto">
              <a:xfrm>
                <a:off x="6194347" y="121148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0" name="Line 807">
                <a:extLst>
                  <a:ext uri="{FF2B5EF4-FFF2-40B4-BE49-F238E27FC236}">
                    <a16:creationId xmlns:a16="http://schemas.microsoft.com/office/drawing/2014/main" id="{03D8100F-4462-48FF-9D0D-1A562281038C}"/>
                  </a:ext>
                </a:extLst>
              </p:cNvPr>
              <p:cNvSpPr>
                <a:spLocks noChangeShapeType="1"/>
              </p:cNvSpPr>
              <p:nvPr/>
            </p:nvSpPr>
            <p:spPr bwMode="auto">
              <a:xfrm>
                <a:off x="6193256" y="120984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1" name="Line 808">
                <a:extLst>
                  <a:ext uri="{FF2B5EF4-FFF2-40B4-BE49-F238E27FC236}">
                    <a16:creationId xmlns:a16="http://schemas.microsoft.com/office/drawing/2014/main" id="{79F5D80E-7A04-4809-8BE5-CD0BDB674A13}"/>
                  </a:ext>
                </a:extLst>
              </p:cNvPr>
              <p:cNvSpPr>
                <a:spLocks noChangeShapeType="1"/>
              </p:cNvSpPr>
              <p:nvPr/>
            </p:nvSpPr>
            <p:spPr bwMode="auto">
              <a:xfrm flipV="1">
                <a:off x="6192710" y="120984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2" name="Line 809">
                <a:extLst>
                  <a:ext uri="{FF2B5EF4-FFF2-40B4-BE49-F238E27FC236}">
                    <a16:creationId xmlns:a16="http://schemas.microsoft.com/office/drawing/2014/main" id="{F34158AD-A248-44A3-BD69-2883DFDD8381}"/>
                  </a:ext>
                </a:extLst>
              </p:cNvPr>
              <p:cNvSpPr>
                <a:spLocks noChangeShapeType="1"/>
              </p:cNvSpPr>
              <p:nvPr/>
            </p:nvSpPr>
            <p:spPr bwMode="auto">
              <a:xfrm flipV="1">
                <a:off x="6190528" y="1211482"/>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3" name="Line 810">
                <a:extLst>
                  <a:ext uri="{FF2B5EF4-FFF2-40B4-BE49-F238E27FC236}">
                    <a16:creationId xmlns:a16="http://schemas.microsoft.com/office/drawing/2014/main" id="{C070A834-E222-4150-BC86-5A2F48591329}"/>
                  </a:ext>
                </a:extLst>
              </p:cNvPr>
              <p:cNvSpPr>
                <a:spLocks noChangeShapeType="1"/>
              </p:cNvSpPr>
              <p:nvPr/>
            </p:nvSpPr>
            <p:spPr bwMode="auto">
              <a:xfrm>
                <a:off x="6190528" y="1210936"/>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4" name="Line 811">
                <a:extLst>
                  <a:ext uri="{FF2B5EF4-FFF2-40B4-BE49-F238E27FC236}">
                    <a16:creationId xmlns:a16="http://schemas.microsoft.com/office/drawing/2014/main" id="{214ED03F-18CB-47F9-A873-A827AD6F48E9}"/>
                  </a:ext>
                </a:extLst>
              </p:cNvPr>
              <p:cNvSpPr>
                <a:spLocks noChangeShapeType="1"/>
              </p:cNvSpPr>
              <p:nvPr/>
            </p:nvSpPr>
            <p:spPr bwMode="auto">
              <a:xfrm flipV="1">
                <a:off x="6190528" y="1208754"/>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5" name="Line 812">
                <a:extLst>
                  <a:ext uri="{FF2B5EF4-FFF2-40B4-BE49-F238E27FC236}">
                    <a16:creationId xmlns:a16="http://schemas.microsoft.com/office/drawing/2014/main" id="{3FB786D4-6074-427C-8D1B-5199485E7FF6}"/>
                  </a:ext>
                </a:extLst>
              </p:cNvPr>
              <p:cNvSpPr>
                <a:spLocks noChangeShapeType="1"/>
              </p:cNvSpPr>
              <p:nvPr/>
            </p:nvSpPr>
            <p:spPr bwMode="auto">
              <a:xfrm>
                <a:off x="6190528" y="120766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6" name="Line 813">
                <a:extLst>
                  <a:ext uri="{FF2B5EF4-FFF2-40B4-BE49-F238E27FC236}">
                    <a16:creationId xmlns:a16="http://schemas.microsoft.com/office/drawing/2014/main" id="{7D035216-32CC-4469-8027-83DDA02C56EE}"/>
                  </a:ext>
                </a:extLst>
              </p:cNvPr>
              <p:cNvSpPr>
                <a:spLocks noChangeShapeType="1"/>
              </p:cNvSpPr>
              <p:nvPr/>
            </p:nvSpPr>
            <p:spPr bwMode="auto">
              <a:xfrm>
                <a:off x="6189437" y="1206027"/>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7" name="Line 814">
                <a:extLst>
                  <a:ext uri="{FF2B5EF4-FFF2-40B4-BE49-F238E27FC236}">
                    <a16:creationId xmlns:a16="http://schemas.microsoft.com/office/drawing/2014/main" id="{CE79BCB0-2B26-457D-95A9-534E181D1757}"/>
                  </a:ext>
                </a:extLst>
              </p:cNvPr>
              <p:cNvSpPr>
                <a:spLocks noChangeShapeType="1"/>
              </p:cNvSpPr>
              <p:nvPr/>
            </p:nvSpPr>
            <p:spPr bwMode="auto">
              <a:xfrm flipV="1">
                <a:off x="6188892" y="120602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8" name="Line 815">
                <a:extLst>
                  <a:ext uri="{FF2B5EF4-FFF2-40B4-BE49-F238E27FC236}">
                    <a16:creationId xmlns:a16="http://schemas.microsoft.com/office/drawing/2014/main" id="{2EAB0C33-9F99-42FF-8BFB-41F14D9E087C}"/>
                  </a:ext>
                </a:extLst>
              </p:cNvPr>
              <p:cNvSpPr>
                <a:spLocks noChangeShapeType="1"/>
              </p:cNvSpPr>
              <p:nvPr/>
            </p:nvSpPr>
            <p:spPr bwMode="auto">
              <a:xfrm flipV="1">
                <a:off x="6188346" y="120820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79" name="Line 816">
                <a:extLst>
                  <a:ext uri="{FF2B5EF4-FFF2-40B4-BE49-F238E27FC236}">
                    <a16:creationId xmlns:a16="http://schemas.microsoft.com/office/drawing/2014/main" id="{54488551-14D2-4673-BEBD-2CDE2177C47E}"/>
                  </a:ext>
                </a:extLst>
              </p:cNvPr>
              <p:cNvSpPr>
                <a:spLocks noChangeShapeType="1"/>
              </p:cNvSpPr>
              <p:nvPr/>
            </p:nvSpPr>
            <p:spPr bwMode="auto">
              <a:xfrm>
                <a:off x="6186710" y="121039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0" name="Line 817">
                <a:extLst>
                  <a:ext uri="{FF2B5EF4-FFF2-40B4-BE49-F238E27FC236}">
                    <a16:creationId xmlns:a16="http://schemas.microsoft.com/office/drawing/2014/main" id="{3E53DC68-EE14-4624-8132-AB5F627F1001}"/>
                  </a:ext>
                </a:extLst>
              </p:cNvPr>
              <p:cNvSpPr>
                <a:spLocks noChangeShapeType="1"/>
              </p:cNvSpPr>
              <p:nvPr/>
            </p:nvSpPr>
            <p:spPr bwMode="auto">
              <a:xfrm>
                <a:off x="6185073" y="121039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1" name="Line 818">
                <a:extLst>
                  <a:ext uri="{FF2B5EF4-FFF2-40B4-BE49-F238E27FC236}">
                    <a16:creationId xmlns:a16="http://schemas.microsoft.com/office/drawing/2014/main" id="{5B03A484-9E2A-487F-9EF9-BED0D296D0CE}"/>
                  </a:ext>
                </a:extLst>
              </p:cNvPr>
              <p:cNvSpPr>
                <a:spLocks noChangeShapeType="1"/>
              </p:cNvSpPr>
              <p:nvPr/>
            </p:nvSpPr>
            <p:spPr bwMode="auto">
              <a:xfrm flipV="1">
                <a:off x="6185073" y="120820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2" name="Line 819">
                <a:extLst>
                  <a:ext uri="{FF2B5EF4-FFF2-40B4-BE49-F238E27FC236}">
                    <a16:creationId xmlns:a16="http://schemas.microsoft.com/office/drawing/2014/main" id="{68515235-6656-42AE-BECB-B152D9E3D375}"/>
                  </a:ext>
                </a:extLst>
              </p:cNvPr>
              <p:cNvSpPr>
                <a:spLocks noChangeShapeType="1"/>
              </p:cNvSpPr>
              <p:nvPr/>
            </p:nvSpPr>
            <p:spPr bwMode="auto">
              <a:xfrm>
                <a:off x="6185619" y="120602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3" name="Line 820">
                <a:extLst>
                  <a:ext uri="{FF2B5EF4-FFF2-40B4-BE49-F238E27FC236}">
                    <a16:creationId xmlns:a16="http://schemas.microsoft.com/office/drawing/2014/main" id="{B605478D-3220-4F06-AA56-344535788CFA}"/>
                  </a:ext>
                </a:extLst>
              </p:cNvPr>
              <p:cNvSpPr>
                <a:spLocks noChangeShapeType="1"/>
              </p:cNvSpPr>
              <p:nvPr/>
            </p:nvSpPr>
            <p:spPr bwMode="auto">
              <a:xfrm flipV="1">
                <a:off x="6183982" y="1206027"/>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4" name="Line 821">
                <a:extLst>
                  <a:ext uri="{FF2B5EF4-FFF2-40B4-BE49-F238E27FC236}">
                    <a16:creationId xmlns:a16="http://schemas.microsoft.com/office/drawing/2014/main" id="{D3998EDF-85F0-40A1-9686-8FDD1F9597C9}"/>
                  </a:ext>
                </a:extLst>
              </p:cNvPr>
              <p:cNvSpPr>
                <a:spLocks noChangeShapeType="1"/>
              </p:cNvSpPr>
              <p:nvPr/>
            </p:nvSpPr>
            <p:spPr bwMode="auto">
              <a:xfrm flipV="1">
                <a:off x="6182346" y="120766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5" name="Line 822">
                <a:extLst>
                  <a:ext uri="{FF2B5EF4-FFF2-40B4-BE49-F238E27FC236}">
                    <a16:creationId xmlns:a16="http://schemas.microsoft.com/office/drawing/2014/main" id="{3D88E790-A23D-4EE7-A9A5-9CF1D9CAA873}"/>
                  </a:ext>
                </a:extLst>
              </p:cNvPr>
              <p:cNvSpPr>
                <a:spLocks noChangeShapeType="1"/>
              </p:cNvSpPr>
              <p:nvPr/>
            </p:nvSpPr>
            <p:spPr bwMode="auto">
              <a:xfrm>
                <a:off x="6180709" y="120766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6" name="Line 823">
                <a:extLst>
                  <a:ext uri="{FF2B5EF4-FFF2-40B4-BE49-F238E27FC236}">
                    <a16:creationId xmlns:a16="http://schemas.microsoft.com/office/drawing/2014/main" id="{ACBDB5E0-E291-4AAC-9EA4-835543415C94}"/>
                  </a:ext>
                </a:extLst>
              </p:cNvPr>
              <p:cNvSpPr>
                <a:spLocks noChangeShapeType="1"/>
              </p:cNvSpPr>
              <p:nvPr/>
            </p:nvSpPr>
            <p:spPr bwMode="auto">
              <a:xfrm flipV="1">
                <a:off x="6179073" y="120766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7" name="Line 824">
                <a:extLst>
                  <a:ext uri="{FF2B5EF4-FFF2-40B4-BE49-F238E27FC236}">
                    <a16:creationId xmlns:a16="http://schemas.microsoft.com/office/drawing/2014/main" id="{A1081DCC-E08F-4014-8C30-4E0F1ADD3EDD}"/>
                  </a:ext>
                </a:extLst>
              </p:cNvPr>
              <p:cNvSpPr>
                <a:spLocks noChangeShapeType="1"/>
              </p:cNvSpPr>
              <p:nvPr/>
            </p:nvSpPr>
            <p:spPr bwMode="auto">
              <a:xfrm>
                <a:off x="6179073" y="120711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8" name="Line 825">
                <a:extLst>
                  <a:ext uri="{FF2B5EF4-FFF2-40B4-BE49-F238E27FC236}">
                    <a16:creationId xmlns:a16="http://schemas.microsoft.com/office/drawing/2014/main" id="{BF2E429D-53F2-43C7-93CA-24D35E3CD515}"/>
                  </a:ext>
                </a:extLst>
              </p:cNvPr>
              <p:cNvSpPr>
                <a:spLocks noChangeShapeType="1"/>
              </p:cNvSpPr>
              <p:nvPr/>
            </p:nvSpPr>
            <p:spPr bwMode="auto">
              <a:xfrm>
                <a:off x="6176891" y="1207118"/>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89" name="Line 826">
                <a:extLst>
                  <a:ext uri="{FF2B5EF4-FFF2-40B4-BE49-F238E27FC236}">
                    <a16:creationId xmlns:a16="http://schemas.microsoft.com/office/drawing/2014/main" id="{D2717988-DB87-4365-B526-1D6A0302C258}"/>
                  </a:ext>
                </a:extLst>
              </p:cNvPr>
              <p:cNvSpPr>
                <a:spLocks noChangeShapeType="1"/>
              </p:cNvSpPr>
              <p:nvPr/>
            </p:nvSpPr>
            <p:spPr bwMode="auto">
              <a:xfrm flipV="1">
                <a:off x="6175800" y="120711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0" name="Line 827">
                <a:extLst>
                  <a:ext uri="{FF2B5EF4-FFF2-40B4-BE49-F238E27FC236}">
                    <a16:creationId xmlns:a16="http://schemas.microsoft.com/office/drawing/2014/main" id="{63D777D0-A657-468D-9280-A431217DF9C1}"/>
                  </a:ext>
                </a:extLst>
              </p:cNvPr>
              <p:cNvSpPr>
                <a:spLocks noChangeShapeType="1"/>
              </p:cNvSpPr>
              <p:nvPr/>
            </p:nvSpPr>
            <p:spPr bwMode="auto">
              <a:xfrm flipV="1">
                <a:off x="6162161" y="1357680"/>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1" name="Line 828">
                <a:extLst>
                  <a:ext uri="{FF2B5EF4-FFF2-40B4-BE49-F238E27FC236}">
                    <a16:creationId xmlns:a16="http://schemas.microsoft.com/office/drawing/2014/main" id="{9C5568ED-485B-4EE3-BAB5-E8AA7E1BA487}"/>
                  </a:ext>
                </a:extLst>
              </p:cNvPr>
              <p:cNvSpPr>
                <a:spLocks noChangeShapeType="1"/>
              </p:cNvSpPr>
              <p:nvPr/>
            </p:nvSpPr>
            <p:spPr bwMode="auto">
              <a:xfrm flipV="1">
                <a:off x="6162707" y="1357680"/>
                <a:ext cx="7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2" name="Line 829">
                <a:extLst>
                  <a:ext uri="{FF2B5EF4-FFF2-40B4-BE49-F238E27FC236}">
                    <a16:creationId xmlns:a16="http://schemas.microsoft.com/office/drawing/2014/main" id="{0941E2C0-59A9-4DA2-8006-AACA17B1031E}"/>
                  </a:ext>
                </a:extLst>
              </p:cNvPr>
              <p:cNvSpPr>
                <a:spLocks noChangeShapeType="1"/>
              </p:cNvSpPr>
              <p:nvPr/>
            </p:nvSpPr>
            <p:spPr bwMode="auto">
              <a:xfrm flipV="1">
                <a:off x="6170344" y="1357134"/>
                <a:ext cx="545"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3" name="Line 830">
                <a:extLst>
                  <a:ext uri="{FF2B5EF4-FFF2-40B4-BE49-F238E27FC236}">
                    <a16:creationId xmlns:a16="http://schemas.microsoft.com/office/drawing/2014/main" id="{9207F534-2AC2-422E-A366-C7CBF7C73253}"/>
                  </a:ext>
                </a:extLst>
              </p:cNvPr>
              <p:cNvSpPr>
                <a:spLocks noChangeShapeType="1"/>
              </p:cNvSpPr>
              <p:nvPr/>
            </p:nvSpPr>
            <p:spPr bwMode="auto">
              <a:xfrm flipV="1">
                <a:off x="6171435" y="1357134"/>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4" name="Line 831">
                <a:extLst>
                  <a:ext uri="{FF2B5EF4-FFF2-40B4-BE49-F238E27FC236}">
                    <a16:creationId xmlns:a16="http://schemas.microsoft.com/office/drawing/2014/main" id="{03DF24F7-9DD5-44BB-AF15-CED5FAA4DE4F}"/>
                  </a:ext>
                </a:extLst>
              </p:cNvPr>
              <p:cNvSpPr>
                <a:spLocks noChangeShapeType="1"/>
              </p:cNvSpPr>
              <p:nvPr/>
            </p:nvSpPr>
            <p:spPr bwMode="auto">
              <a:xfrm>
                <a:off x="6169253" y="1327677"/>
                <a:ext cx="3818" cy="2073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5" name="Line 832">
                <a:extLst>
                  <a:ext uri="{FF2B5EF4-FFF2-40B4-BE49-F238E27FC236}">
                    <a16:creationId xmlns:a16="http://schemas.microsoft.com/office/drawing/2014/main" id="{46DBAAF1-6541-4663-937A-EA00E2786D8D}"/>
                  </a:ext>
                </a:extLst>
              </p:cNvPr>
              <p:cNvSpPr>
                <a:spLocks noChangeShapeType="1"/>
              </p:cNvSpPr>
              <p:nvPr/>
            </p:nvSpPr>
            <p:spPr bwMode="auto">
              <a:xfrm>
                <a:off x="6167617" y="1297673"/>
                <a:ext cx="1637"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6" name="Line 833">
                <a:extLst>
                  <a:ext uri="{FF2B5EF4-FFF2-40B4-BE49-F238E27FC236}">
                    <a16:creationId xmlns:a16="http://schemas.microsoft.com/office/drawing/2014/main" id="{98099BE0-21CA-47D2-B080-9C4597DCA5CF}"/>
                  </a:ext>
                </a:extLst>
              </p:cNvPr>
              <p:cNvSpPr>
                <a:spLocks noChangeShapeType="1"/>
              </p:cNvSpPr>
              <p:nvPr/>
            </p:nvSpPr>
            <p:spPr bwMode="auto">
              <a:xfrm>
                <a:off x="6197620" y="1357680"/>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7" name="Line 834">
                <a:extLst>
                  <a:ext uri="{FF2B5EF4-FFF2-40B4-BE49-F238E27FC236}">
                    <a16:creationId xmlns:a16="http://schemas.microsoft.com/office/drawing/2014/main" id="{E4637F95-7B86-4A4C-B82E-32A7FED20C78}"/>
                  </a:ext>
                </a:extLst>
              </p:cNvPr>
              <p:cNvSpPr>
                <a:spLocks noChangeShapeType="1"/>
              </p:cNvSpPr>
              <p:nvPr/>
            </p:nvSpPr>
            <p:spPr bwMode="auto">
              <a:xfrm>
                <a:off x="6193256" y="1357680"/>
                <a:ext cx="4364"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8" name="Line 835">
                <a:extLst>
                  <a:ext uri="{FF2B5EF4-FFF2-40B4-BE49-F238E27FC236}">
                    <a16:creationId xmlns:a16="http://schemas.microsoft.com/office/drawing/2014/main" id="{B915EF6A-87B5-47A9-85B8-96A2BD1C1774}"/>
                  </a:ext>
                </a:extLst>
              </p:cNvPr>
              <p:cNvSpPr>
                <a:spLocks noChangeShapeType="1"/>
              </p:cNvSpPr>
              <p:nvPr/>
            </p:nvSpPr>
            <p:spPr bwMode="auto">
              <a:xfrm flipV="1">
                <a:off x="6189983" y="1356589"/>
                <a:ext cx="272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99" name="Line 836">
                <a:extLst>
                  <a:ext uri="{FF2B5EF4-FFF2-40B4-BE49-F238E27FC236}">
                    <a16:creationId xmlns:a16="http://schemas.microsoft.com/office/drawing/2014/main" id="{4A4FAAD0-2118-4C4E-BA52-05090B2F877F}"/>
                  </a:ext>
                </a:extLst>
              </p:cNvPr>
              <p:cNvSpPr>
                <a:spLocks noChangeShapeType="1"/>
              </p:cNvSpPr>
              <p:nvPr/>
            </p:nvSpPr>
            <p:spPr bwMode="auto">
              <a:xfrm>
                <a:off x="6187801" y="135549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0" name="Line 837">
                <a:extLst>
                  <a:ext uri="{FF2B5EF4-FFF2-40B4-BE49-F238E27FC236}">
                    <a16:creationId xmlns:a16="http://schemas.microsoft.com/office/drawing/2014/main" id="{E0667D2F-E887-4C17-AAB7-C81CE87AE90C}"/>
                  </a:ext>
                </a:extLst>
              </p:cNvPr>
              <p:cNvSpPr>
                <a:spLocks noChangeShapeType="1"/>
              </p:cNvSpPr>
              <p:nvPr/>
            </p:nvSpPr>
            <p:spPr bwMode="auto">
              <a:xfrm flipV="1">
                <a:off x="6184528" y="1356043"/>
                <a:ext cx="381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1" name="Line 838">
                <a:extLst>
                  <a:ext uri="{FF2B5EF4-FFF2-40B4-BE49-F238E27FC236}">
                    <a16:creationId xmlns:a16="http://schemas.microsoft.com/office/drawing/2014/main" id="{F68A9D0C-6E96-4B42-8A67-775D438E8619}"/>
                  </a:ext>
                </a:extLst>
              </p:cNvPr>
              <p:cNvSpPr>
                <a:spLocks noChangeShapeType="1"/>
              </p:cNvSpPr>
              <p:nvPr/>
            </p:nvSpPr>
            <p:spPr bwMode="auto">
              <a:xfrm flipV="1">
                <a:off x="6185619" y="1332041"/>
                <a:ext cx="10910" cy="2400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2" name="Line 839">
                <a:extLst>
                  <a:ext uri="{FF2B5EF4-FFF2-40B4-BE49-F238E27FC236}">
                    <a16:creationId xmlns:a16="http://schemas.microsoft.com/office/drawing/2014/main" id="{7D8E370A-4A10-4451-843A-54054FBC00F1}"/>
                  </a:ext>
                </a:extLst>
              </p:cNvPr>
              <p:cNvSpPr>
                <a:spLocks noChangeShapeType="1"/>
              </p:cNvSpPr>
              <p:nvPr/>
            </p:nvSpPr>
            <p:spPr bwMode="auto">
              <a:xfrm flipV="1">
                <a:off x="6196529" y="1326586"/>
                <a:ext cx="3273"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3" name="Line 840">
                <a:extLst>
                  <a:ext uri="{FF2B5EF4-FFF2-40B4-BE49-F238E27FC236}">
                    <a16:creationId xmlns:a16="http://schemas.microsoft.com/office/drawing/2014/main" id="{4A1F30D6-A99F-45AE-8F16-B29A3575056E}"/>
                  </a:ext>
                </a:extLst>
              </p:cNvPr>
              <p:cNvSpPr>
                <a:spLocks noChangeShapeType="1"/>
              </p:cNvSpPr>
              <p:nvPr/>
            </p:nvSpPr>
            <p:spPr bwMode="auto">
              <a:xfrm flipV="1">
                <a:off x="6199802" y="1315675"/>
                <a:ext cx="3818"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4" name="Line 841">
                <a:extLst>
                  <a:ext uri="{FF2B5EF4-FFF2-40B4-BE49-F238E27FC236}">
                    <a16:creationId xmlns:a16="http://schemas.microsoft.com/office/drawing/2014/main" id="{13036D16-71BC-4A2F-8249-6EBC4E054C16}"/>
                  </a:ext>
                </a:extLst>
              </p:cNvPr>
              <p:cNvSpPr>
                <a:spLocks noChangeShapeType="1"/>
              </p:cNvSpPr>
              <p:nvPr/>
            </p:nvSpPr>
            <p:spPr bwMode="auto">
              <a:xfrm flipV="1">
                <a:off x="6203621" y="1306947"/>
                <a:ext cx="4910"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5" name="Line 842">
                <a:extLst>
                  <a:ext uri="{FF2B5EF4-FFF2-40B4-BE49-F238E27FC236}">
                    <a16:creationId xmlns:a16="http://schemas.microsoft.com/office/drawing/2014/main" id="{426090A4-2AA4-47A2-BA31-5C59EBE533E7}"/>
                  </a:ext>
                </a:extLst>
              </p:cNvPr>
              <p:cNvSpPr>
                <a:spLocks noChangeShapeType="1"/>
              </p:cNvSpPr>
              <p:nvPr/>
            </p:nvSpPr>
            <p:spPr bwMode="auto">
              <a:xfrm flipV="1">
                <a:off x="6201439" y="1304765"/>
                <a:ext cx="6001"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6" name="Line 843">
                <a:extLst>
                  <a:ext uri="{FF2B5EF4-FFF2-40B4-BE49-F238E27FC236}">
                    <a16:creationId xmlns:a16="http://schemas.microsoft.com/office/drawing/2014/main" id="{C40A0C49-99F1-4E3D-9E9A-B1E8DDD15C2A}"/>
                  </a:ext>
                </a:extLst>
              </p:cNvPr>
              <p:cNvSpPr>
                <a:spLocks noChangeShapeType="1"/>
              </p:cNvSpPr>
              <p:nvPr/>
            </p:nvSpPr>
            <p:spPr bwMode="auto">
              <a:xfrm flipV="1">
                <a:off x="6197074" y="1316766"/>
                <a:ext cx="4364"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7" name="Line 844">
                <a:extLst>
                  <a:ext uri="{FF2B5EF4-FFF2-40B4-BE49-F238E27FC236}">
                    <a16:creationId xmlns:a16="http://schemas.microsoft.com/office/drawing/2014/main" id="{561E7FB3-EDFB-4634-8D45-E8854D1AE5D6}"/>
                  </a:ext>
                </a:extLst>
              </p:cNvPr>
              <p:cNvSpPr>
                <a:spLocks noChangeShapeType="1"/>
              </p:cNvSpPr>
              <p:nvPr/>
            </p:nvSpPr>
            <p:spPr bwMode="auto">
              <a:xfrm flipV="1">
                <a:off x="6184528" y="1327131"/>
                <a:ext cx="12547" cy="24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8" name="Line 845">
                <a:extLst>
                  <a:ext uri="{FF2B5EF4-FFF2-40B4-BE49-F238E27FC236}">
                    <a16:creationId xmlns:a16="http://schemas.microsoft.com/office/drawing/2014/main" id="{E605A557-FD64-4983-ACCC-0E20ABBB8626}"/>
                  </a:ext>
                </a:extLst>
              </p:cNvPr>
              <p:cNvSpPr>
                <a:spLocks noChangeShapeType="1"/>
              </p:cNvSpPr>
              <p:nvPr/>
            </p:nvSpPr>
            <p:spPr bwMode="auto">
              <a:xfrm flipV="1">
                <a:off x="6184528" y="1320585"/>
                <a:ext cx="4364" cy="3109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09" name="Line 846">
                <a:extLst>
                  <a:ext uri="{FF2B5EF4-FFF2-40B4-BE49-F238E27FC236}">
                    <a16:creationId xmlns:a16="http://schemas.microsoft.com/office/drawing/2014/main" id="{3E0C745F-F5BD-43EE-93A5-7A5FDB0A7912}"/>
                  </a:ext>
                </a:extLst>
              </p:cNvPr>
              <p:cNvSpPr>
                <a:spLocks noChangeShapeType="1"/>
              </p:cNvSpPr>
              <p:nvPr/>
            </p:nvSpPr>
            <p:spPr bwMode="auto">
              <a:xfrm flipV="1">
                <a:off x="6188892" y="1308038"/>
                <a:ext cx="545"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0" name="Line 847">
                <a:extLst>
                  <a:ext uri="{FF2B5EF4-FFF2-40B4-BE49-F238E27FC236}">
                    <a16:creationId xmlns:a16="http://schemas.microsoft.com/office/drawing/2014/main" id="{C67D6673-9C25-4C9A-BE7E-68B406E34367}"/>
                  </a:ext>
                </a:extLst>
              </p:cNvPr>
              <p:cNvSpPr>
                <a:spLocks noChangeShapeType="1"/>
              </p:cNvSpPr>
              <p:nvPr/>
            </p:nvSpPr>
            <p:spPr bwMode="auto">
              <a:xfrm>
                <a:off x="6187255" y="1306947"/>
                <a:ext cx="546"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1" name="Line 848">
                <a:extLst>
                  <a:ext uri="{FF2B5EF4-FFF2-40B4-BE49-F238E27FC236}">
                    <a16:creationId xmlns:a16="http://schemas.microsoft.com/office/drawing/2014/main" id="{56A44C87-1AD5-4095-A36A-0F6A20E06D6E}"/>
                  </a:ext>
                </a:extLst>
              </p:cNvPr>
              <p:cNvSpPr>
                <a:spLocks noChangeShapeType="1"/>
              </p:cNvSpPr>
              <p:nvPr/>
            </p:nvSpPr>
            <p:spPr bwMode="auto">
              <a:xfrm flipV="1">
                <a:off x="6181255" y="1321676"/>
                <a:ext cx="6000" cy="3054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2" name="Line 849">
                <a:extLst>
                  <a:ext uri="{FF2B5EF4-FFF2-40B4-BE49-F238E27FC236}">
                    <a16:creationId xmlns:a16="http://schemas.microsoft.com/office/drawing/2014/main" id="{87A199F3-A99C-4ACF-945A-90B44FEE0050}"/>
                  </a:ext>
                </a:extLst>
              </p:cNvPr>
              <p:cNvSpPr>
                <a:spLocks noChangeShapeType="1"/>
              </p:cNvSpPr>
              <p:nvPr/>
            </p:nvSpPr>
            <p:spPr bwMode="auto">
              <a:xfrm flipV="1">
                <a:off x="6181255" y="1303128"/>
                <a:ext cx="1091" cy="4964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3" name="Line 850">
                <a:extLst>
                  <a:ext uri="{FF2B5EF4-FFF2-40B4-BE49-F238E27FC236}">
                    <a16:creationId xmlns:a16="http://schemas.microsoft.com/office/drawing/2014/main" id="{FBA9EF3B-7BFF-4D1E-80E4-65FF235B6258}"/>
                  </a:ext>
                </a:extLst>
              </p:cNvPr>
              <p:cNvSpPr>
                <a:spLocks noChangeShapeType="1"/>
              </p:cNvSpPr>
              <p:nvPr/>
            </p:nvSpPr>
            <p:spPr bwMode="auto">
              <a:xfrm flipV="1">
                <a:off x="6176345" y="1320039"/>
                <a:ext cx="1637"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4" name="Line 851">
                <a:extLst>
                  <a:ext uri="{FF2B5EF4-FFF2-40B4-BE49-F238E27FC236}">
                    <a16:creationId xmlns:a16="http://schemas.microsoft.com/office/drawing/2014/main" id="{279AF72B-E17D-47A3-9555-F89C935548CD}"/>
                  </a:ext>
                </a:extLst>
              </p:cNvPr>
              <p:cNvSpPr>
                <a:spLocks noChangeShapeType="1"/>
              </p:cNvSpPr>
              <p:nvPr/>
            </p:nvSpPr>
            <p:spPr bwMode="auto">
              <a:xfrm>
                <a:off x="6180709" y="1311857"/>
                <a:ext cx="6546"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5" name="Line 852">
                <a:extLst>
                  <a:ext uri="{FF2B5EF4-FFF2-40B4-BE49-F238E27FC236}">
                    <a16:creationId xmlns:a16="http://schemas.microsoft.com/office/drawing/2014/main" id="{C1470D2B-E162-45D7-A320-A5616E821B98}"/>
                  </a:ext>
                </a:extLst>
              </p:cNvPr>
              <p:cNvSpPr>
                <a:spLocks noChangeShapeType="1"/>
              </p:cNvSpPr>
              <p:nvPr/>
            </p:nvSpPr>
            <p:spPr bwMode="auto">
              <a:xfrm>
                <a:off x="6182346" y="1303674"/>
                <a:ext cx="4909"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6" name="Line 853">
                <a:extLst>
                  <a:ext uri="{FF2B5EF4-FFF2-40B4-BE49-F238E27FC236}">
                    <a16:creationId xmlns:a16="http://schemas.microsoft.com/office/drawing/2014/main" id="{787C5B74-0E81-4ED4-8831-D07300713C1A}"/>
                  </a:ext>
                </a:extLst>
              </p:cNvPr>
              <p:cNvSpPr>
                <a:spLocks noChangeShapeType="1"/>
              </p:cNvSpPr>
              <p:nvPr/>
            </p:nvSpPr>
            <p:spPr bwMode="auto">
              <a:xfrm flipV="1">
                <a:off x="6189437" y="1311857"/>
                <a:ext cx="9819"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7" name="Line 854">
                <a:extLst>
                  <a:ext uri="{FF2B5EF4-FFF2-40B4-BE49-F238E27FC236}">
                    <a16:creationId xmlns:a16="http://schemas.microsoft.com/office/drawing/2014/main" id="{E350AA64-A506-4C09-906A-67A0E3DF50F5}"/>
                  </a:ext>
                </a:extLst>
              </p:cNvPr>
              <p:cNvSpPr>
                <a:spLocks noChangeShapeType="1"/>
              </p:cNvSpPr>
              <p:nvPr/>
            </p:nvSpPr>
            <p:spPr bwMode="auto">
              <a:xfrm>
                <a:off x="6196529" y="1303128"/>
                <a:ext cx="2727"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8" name="Line 855">
                <a:extLst>
                  <a:ext uri="{FF2B5EF4-FFF2-40B4-BE49-F238E27FC236}">
                    <a16:creationId xmlns:a16="http://schemas.microsoft.com/office/drawing/2014/main" id="{0DCD84D6-D4F8-46C7-A58A-E560283F9FBA}"/>
                  </a:ext>
                </a:extLst>
              </p:cNvPr>
              <p:cNvSpPr>
                <a:spLocks noChangeShapeType="1"/>
              </p:cNvSpPr>
              <p:nvPr/>
            </p:nvSpPr>
            <p:spPr bwMode="auto">
              <a:xfrm flipV="1">
                <a:off x="6198165" y="1300401"/>
                <a:ext cx="7092"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19" name="Line 856">
                <a:extLst>
                  <a:ext uri="{FF2B5EF4-FFF2-40B4-BE49-F238E27FC236}">
                    <a16:creationId xmlns:a16="http://schemas.microsoft.com/office/drawing/2014/main" id="{2D93DF32-5771-49F3-94E3-A52A22341F08}"/>
                  </a:ext>
                </a:extLst>
              </p:cNvPr>
              <p:cNvSpPr>
                <a:spLocks noChangeShapeType="1"/>
              </p:cNvSpPr>
              <p:nvPr/>
            </p:nvSpPr>
            <p:spPr bwMode="auto">
              <a:xfrm flipV="1">
                <a:off x="6197620" y="1298219"/>
                <a:ext cx="5455"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0" name="Line 857">
                <a:extLst>
                  <a:ext uri="{FF2B5EF4-FFF2-40B4-BE49-F238E27FC236}">
                    <a16:creationId xmlns:a16="http://schemas.microsoft.com/office/drawing/2014/main" id="{C18C402D-DA43-4D40-9271-6B872902A0CC}"/>
                  </a:ext>
                </a:extLst>
              </p:cNvPr>
              <p:cNvSpPr>
                <a:spLocks noChangeShapeType="1"/>
              </p:cNvSpPr>
              <p:nvPr/>
            </p:nvSpPr>
            <p:spPr bwMode="auto">
              <a:xfrm>
                <a:off x="6198165" y="1294946"/>
                <a:ext cx="2728"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1" name="Line 858">
                <a:extLst>
                  <a:ext uri="{FF2B5EF4-FFF2-40B4-BE49-F238E27FC236}">
                    <a16:creationId xmlns:a16="http://schemas.microsoft.com/office/drawing/2014/main" id="{3F054380-2A58-4FE5-A928-FC093858CA7E}"/>
                  </a:ext>
                </a:extLst>
              </p:cNvPr>
              <p:cNvSpPr>
                <a:spLocks noChangeShapeType="1"/>
              </p:cNvSpPr>
              <p:nvPr/>
            </p:nvSpPr>
            <p:spPr bwMode="auto">
              <a:xfrm>
                <a:off x="6195983" y="1288400"/>
                <a:ext cx="1637"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2" name="Line 859">
                <a:extLst>
                  <a:ext uri="{FF2B5EF4-FFF2-40B4-BE49-F238E27FC236}">
                    <a16:creationId xmlns:a16="http://schemas.microsoft.com/office/drawing/2014/main" id="{BB4E01F9-15C7-4A43-A4A0-C440C8F7BCC7}"/>
                  </a:ext>
                </a:extLst>
              </p:cNvPr>
              <p:cNvSpPr>
                <a:spLocks noChangeShapeType="1"/>
              </p:cNvSpPr>
              <p:nvPr/>
            </p:nvSpPr>
            <p:spPr bwMode="auto">
              <a:xfrm flipV="1">
                <a:off x="6199256" y="1289491"/>
                <a:ext cx="545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3" name="Line 860">
                <a:extLst>
                  <a:ext uri="{FF2B5EF4-FFF2-40B4-BE49-F238E27FC236}">
                    <a16:creationId xmlns:a16="http://schemas.microsoft.com/office/drawing/2014/main" id="{8252593B-7F35-4205-9EA8-41D2FE389BEB}"/>
                  </a:ext>
                </a:extLst>
              </p:cNvPr>
              <p:cNvSpPr>
                <a:spLocks noChangeShapeType="1"/>
              </p:cNvSpPr>
              <p:nvPr/>
            </p:nvSpPr>
            <p:spPr bwMode="auto">
              <a:xfrm>
                <a:off x="6201439" y="1293309"/>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4" name="Line 861">
                <a:extLst>
                  <a:ext uri="{FF2B5EF4-FFF2-40B4-BE49-F238E27FC236}">
                    <a16:creationId xmlns:a16="http://schemas.microsoft.com/office/drawing/2014/main" id="{49B3F223-7387-4F3D-A09E-159AB6F2CC31}"/>
                  </a:ext>
                </a:extLst>
              </p:cNvPr>
              <p:cNvSpPr>
                <a:spLocks noChangeShapeType="1"/>
              </p:cNvSpPr>
              <p:nvPr/>
            </p:nvSpPr>
            <p:spPr bwMode="auto">
              <a:xfrm>
                <a:off x="6200893" y="1304765"/>
                <a:ext cx="818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5" name="Line 862">
                <a:extLst>
                  <a:ext uri="{FF2B5EF4-FFF2-40B4-BE49-F238E27FC236}">
                    <a16:creationId xmlns:a16="http://schemas.microsoft.com/office/drawing/2014/main" id="{41BEF68C-4E52-4D04-A940-94ACFCDB19DC}"/>
                  </a:ext>
                </a:extLst>
              </p:cNvPr>
              <p:cNvSpPr>
                <a:spLocks noChangeShapeType="1"/>
              </p:cNvSpPr>
              <p:nvPr/>
            </p:nvSpPr>
            <p:spPr bwMode="auto">
              <a:xfrm>
                <a:off x="6192710" y="1308583"/>
                <a:ext cx="1637"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6" name="Line 863">
                <a:extLst>
                  <a:ext uri="{FF2B5EF4-FFF2-40B4-BE49-F238E27FC236}">
                    <a16:creationId xmlns:a16="http://schemas.microsoft.com/office/drawing/2014/main" id="{C00B9284-1C48-4D0E-ABC0-AD17E827A1C7}"/>
                  </a:ext>
                </a:extLst>
              </p:cNvPr>
              <p:cNvSpPr>
                <a:spLocks noChangeShapeType="1"/>
              </p:cNvSpPr>
              <p:nvPr/>
            </p:nvSpPr>
            <p:spPr bwMode="auto">
              <a:xfrm flipV="1">
                <a:off x="6194347" y="1303674"/>
                <a:ext cx="2727"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7" name="Line 864">
                <a:extLst>
                  <a:ext uri="{FF2B5EF4-FFF2-40B4-BE49-F238E27FC236}">
                    <a16:creationId xmlns:a16="http://schemas.microsoft.com/office/drawing/2014/main" id="{499B0B5C-3393-4DE2-A33D-FB79612694EB}"/>
                  </a:ext>
                </a:extLst>
              </p:cNvPr>
              <p:cNvSpPr>
                <a:spLocks noChangeShapeType="1"/>
              </p:cNvSpPr>
              <p:nvPr/>
            </p:nvSpPr>
            <p:spPr bwMode="auto">
              <a:xfrm flipV="1">
                <a:off x="6185619" y="1306401"/>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8" name="Line 865">
                <a:extLst>
                  <a:ext uri="{FF2B5EF4-FFF2-40B4-BE49-F238E27FC236}">
                    <a16:creationId xmlns:a16="http://schemas.microsoft.com/office/drawing/2014/main" id="{B1E87CD3-667C-4BCE-AAAE-499D1284806D}"/>
                  </a:ext>
                </a:extLst>
              </p:cNvPr>
              <p:cNvSpPr>
                <a:spLocks noChangeShapeType="1"/>
              </p:cNvSpPr>
              <p:nvPr/>
            </p:nvSpPr>
            <p:spPr bwMode="auto">
              <a:xfrm flipV="1">
                <a:off x="6183982" y="1298764"/>
                <a:ext cx="3819"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29" name="Line 866">
                <a:extLst>
                  <a:ext uri="{FF2B5EF4-FFF2-40B4-BE49-F238E27FC236}">
                    <a16:creationId xmlns:a16="http://schemas.microsoft.com/office/drawing/2014/main" id="{28A886B1-BAF1-4AFC-9EC5-F0E4A2909A71}"/>
                  </a:ext>
                </a:extLst>
              </p:cNvPr>
              <p:cNvSpPr>
                <a:spLocks noChangeShapeType="1"/>
              </p:cNvSpPr>
              <p:nvPr/>
            </p:nvSpPr>
            <p:spPr bwMode="auto">
              <a:xfrm>
                <a:off x="6184528" y="1302583"/>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0" name="Line 867">
                <a:extLst>
                  <a:ext uri="{FF2B5EF4-FFF2-40B4-BE49-F238E27FC236}">
                    <a16:creationId xmlns:a16="http://schemas.microsoft.com/office/drawing/2014/main" id="{F39DF49F-598B-4597-83EE-7582A74BE548}"/>
                  </a:ext>
                </a:extLst>
              </p:cNvPr>
              <p:cNvSpPr>
                <a:spLocks noChangeShapeType="1"/>
              </p:cNvSpPr>
              <p:nvPr/>
            </p:nvSpPr>
            <p:spPr bwMode="auto">
              <a:xfrm flipV="1">
                <a:off x="6184528" y="1307492"/>
                <a:ext cx="4909"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1" name="Line 868">
                <a:extLst>
                  <a:ext uri="{FF2B5EF4-FFF2-40B4-BE49-F238E27FC236}">
                    <a16:creationId xmlns:a16="http://schemas.microsoft.com/office/drawing/2014/main" id="{A385D5AF-E75F-41A5-BB87-F7C0B46AC326}"/>
                  </a:ext>
                </a:extLst>
              </p:cNvPr>
              <p:cNvSpPr>
                <a:spLocks noChangeShapeType="1"/>
              </p:cNvSpPr>
              <p:nvPr/>
            </p:nvSpPr>
            <p:spPr bwMode="auto">
              <a:xfrm>
                <a:off x="6180164" y="1306947"/>
                <a:ext cx="4364"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2" name="Line 869">
                <a:extLst>
                  <a:ext uri="{FF2B5EF4-FFF2-40B4-BE49-F238E27FC236}">
                    <a16:creationId xmlns:a16="http://schemas.microsoft.com/office/drawing/2014/main" id="{0D05ABA5-71B7-4FD3-88D2-36A749BB301A}"/>
                  </a:ext>
                </a:extLst>
              </p:cNvPr>
              <p:cNvSpPr>
                <a:spLocks noChangeShapeType="1"/>
              </p:cNvSpPr>
              <p:nvPr/>
            </p:nvSpPr>
            <p:spPr bwMode="auto">
              <a:xfrm>
                <a:off x="6196529" y="1303128"/>
                <a:ext cx="1636" cy="2073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3" name="Line 870">
                <a:extLst>
                  <a:ext uri="{FF2B5EF4-FFF2-40B4-BE49-F238E27FC236}">
                    <a16:creationId xmlns:a16="http://schemas.microsoft.com/office/drawing/2014/main" id="{C793C587-143B-417A-9A9C-E37556A6F5DC}"/>
                  </a:ext>
                </a:extLst>
              </p:cNvPr>
              <p:cNvSpPr>
                <a:spLocks noChangeShapeType="1"/>
              </p:cNvSpPr>
              <p:nvPr/>
            </p:nvSpPr>
            <p:spPr bwMode="auto">
              <a:xfrm flipV="1">
                <a:off x="6198711" y="1302037"/>
                <a:ext cx="6546"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4" name="Line 871">
                <a:extLst>
                  <a:ext uri="{FF2B5EF4-FFF2-40B4-BE49-F238E27FC236}">
                    <a16:creationId xmlns:a16="http://schemas.microsoft.com/office/drawing/2014/main" id="{9D4EA7A9-BE0C-454D-BB26-B938BCB02FDE}"/>
                  </a:ext>
                </a:extLst>
              </p:cNvPr>
              <p:cNvSpPr>
                <a:spLocks noChangeShapeType="1"/>
              </p:cNvSpPr>
              <p:nvPr/>
            </p:nvSpPr>
            <p:spPr bwMode="auto">
              <a:xfrm flipV="1">
                <a:off x="6201439" y="1305310"/>
                <a:ext cx="6001"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5" name="Line 872">
                <a:extLst>
                  <a:ext uri="{FF2B5EF4-FFF2-40B4-BE49-F238E27FC236}">
                    <a16:creationId xmlns:a16="http://schemas.microsoft.com/office/drawing/2014/main" id="{5774774A-0FE2-4839-9AA6-59D54F8DBD2A}"/>
                  </a:ext>
                </a:extLst>
              </p:cNvPr>
              <p:cNvSpPr>
                <a:spLocks noChangeShapeType="1"/>
              </p:cNvSpPr>
              <p:nvPr/>
            </p:nvSpPr>
            <p:spPr bwMode="auto">
              <a:xfrm>
                <a:off x="6190528" y="1309129"/>
                <a:ext cx="1637" cy="27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6" name="Line 873">
                <a:extLst>
                  <a:ext uri="{FF2B5EF4-FFF2-40B4-BE49-F238E27FC236}">
                    <a16:creationId xmlns:a16="http://schemas.microsoft.com/office/drawing/2014/main" id="{5931DE9B-B75F-4AEA-ADBF-D4390337F463}"/>
                  </a:ext>
                </a:extLst>
              </p:cNvPr>
              <p:cNvSpPr>
                <a:spLocks noChangeShapeType="1"/>
              </p:cNvSpPr>
              <p:nvPr/>
            </p:nvSpPr>
            <p:spPr bwMode="auto">
              <a:xfrm>
                <a:off x="6191074" y="1309674"/>
                <a:ext cx="1636" cy="25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7" name="Line 874">
                <a:extLst>
                  <a:ext uri="{FF2B5EF4-FFF2-40B4-BE49-F238E27FC236}">
                    <a16:creationId xmlns:a16="http://schemas.microsoft.com/office/drawing/2014/main" id="{5A2F1C6B-B124-4A0A-989D-38AB9A475392}"/>
                  </a:ext>
                </a:extLst>
              </p:cNvPr>
              <p:cNvSpPr>
                <a:spLocks noChangeShapeType="1"/>
              </p:cNvSpPr>
              <p:nvPr/>
            </p:nvSpPr>
            <p:spPr bwMode="auto">
              <a:xfrm flipV="1">
                <a:off x="6192165" y="1309129"/>
                <a:ext cx="3818"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8" name="Line 875">
                <a:extLst>
                  <a:ext uri="{FF2B5EF4-FFF2-40B4-BE49-F238E27FC236}">
                    <a16:creationId xmlns:a16="http://schemas.microsoft.com/office/drawing/2014/main" id="{95BE35F5-F2E4-4609-8A22-9608A7EC3258}"/>
                  </a:ext>
                </a:extLst>
              </p:cNvPr>
              <p:cNvSpPr>
                <a:spLocks noChangeShapeType="1"/>
              </p:cNvSpPr>
              <p:nvPr/>
            </p:nvSpPr>
            <p:spPr bwMode="auto">
              <a:xfrm>
                <a:off x="6192710" y="1307492"/>
                <a:ext cx="1637"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39" name="Line 876">
                <a:extLst>
                  <a:ext uri="{FF2B5EF4-FFF2-40B4-BE49-F238E27FC236}">
                    <a16:creationId xmlns:a16="http://schemas.microsoft.com/office/drawing/2014/main" id="{FBEE666C-2E97-4022-8EE7-3F28766BC813}"/>
                  </a:ext>
                </a:extLst>
              </p:cNvPr>
              <p:cNvSpPr>
                <a:spLocks noChangeShapeType="1"/>
              </p:cNvSpPr>
              <p:nvPr/>
            </p:nvSpPr>
            <p:spPr bwMode="auto">
              <a:xfrm>
                <a:off x="6188892" y="1323858"/>
                <a:ext cx="2727"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0" name="Line 877">
                <a:extLst>
                  <a:ext uri="{FF2B5EF4-FFF2-40B4-BE49-F238E27FC236}">
                    <a16:creationId xmlns:a16="http://schemas.microsoft.com/office/drawing/2014/main" id="{BFEA4DDC-2F24-4676-B036-BA5F96376D4B}"/>
                  </a:ext>
                </a:extLst>
              </p:cNvPr>
              <p:cNvSpPr>
                <a:spLocks noChangeShapeType="1"/>
              </p:cNvSpPr>
              <p:nvPr/>
            </p:nvSpPr>
            <p:spPr bwMode="auto">
              <a:xfrm>
                <a:off x="6182346" y="1317312"/>
                <a:ext cx="3818"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1" name="Line 878">
                <a:extLst>
                  <a:ext uri="{FF2B5EF4-FFF2-40B4-BE49-F238E27FC236}">
                    <a16:creationId xmlns:a16="http://schemas.microsoft.com/office/drawing/2014/main" id="{563040ED-1582-49FD-BF0B-19AA36D2441D}"/>
                  </a:ext>
                </a:extLst>
              </p:cNvPr>
              <p:cNvSpPr>
                <a:spLocks noChangeShapeType="1"/>
              </p:cNvSpPr>
              <p:nvPr/>
            </p:nvSpPr>
            <p:spPr bwMode="auto">
              <a:xfrm flipV="1">
                <a:off x="6176891" y="1312948"/>
                <a:ext cx="2727" cy="2400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2" name="Line 879">
                <a:extLst>
                  <a:ext uri="{FF2B5EF4-FFF2-40B4-BE49-F238E27FC236}">
                    <a16:creationId xmlns:a16="http://schemas.microsoft.com/office/drawing/2014/main" id="{609F0B8D-59BC-41BA-9445-C35F54A957FF}"/>
                  </a:ext>
                </a:extLst>
              </p:cNvPr>
              <p:cNvSpPr>
                <a:spLocks noChangeShapeType="1"/>
              </p:cNvSpPr>
              <p:nvPr/>
            </p:nvSpPr>
            <p:spPr bwMode="auto">
              <a:xfrm>
                <a:off x="6165435" y="1300401"/>
                <a:ext cx="54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3" name="Line 880">
                <a:extLst>
                  <a:ext uri="{FF2B5EF4-FFF2-40B4-BE49-F238E27FC236}">
                    <a16:creationId xmlns:a16="http://schemas.microsoft.com/office/drawing/2014/main" id="{530C24EE-1BA4-4C3F-89E8-82BC6172B825}"/>
                  </a:ext>
                </a:extLst>
              </p:cNvPr>
              <p:cNvSpPr>
                <a:spLocks noChangeShapeType="1"/>
              </p:cNvSpPr>
              <p:nvPr/>
            </p:nvSpPr>
            <p:spPr bwMode="auto">
              <a:xfrm>
                <a:off x="6163798" y="1301492"/>
                <a:ext cx="163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4" name="Line 881">
                <a:extLst>
                  <a:ext uri="{FF2B5EF4-FFF2-40B4-BE49-F238E27FC236}">
                    <a16:creationId xmlns:a16="http://schemas.microsoft.com/office/drawing/2014/main" id="{078EFF15-B5D5-4AF0-8B2C-937C0C90D06A}"/>
                  </a:ext>
                </a:extLst>
              </p:cNvPr>
              <p:cNvSpPr>
                <a:spLocks noChangeShapeType="1"/>
              </p:cNvSpPr>
              <p:nvPr/>
            </p:nvSpPr>
            <p:spPr bwMode="auto">
              <a:xfrm>
                <a:off x="6219986" y="1292764"/>
                <a:ext cx="763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5" name="Line 882">
                <a:extLst>
                  <a:ext uri="{FF2B5EF4-FFF2-40B4-BE49-F238E27FC236}">
                    <a16:creationId xmlns:a16="http://schemas.microsoft.com/office/drawing/2014/main" id="{F619ADCF-15FF-4454-8140-5416CFAD2DAA}"/>
                  </a:ext>
                </a:extLst>
              </p:cNvPr>
              <p:cNvSpPr>
                <a:spLocks noChangeShapeType="1"/>
              </p:cNvSpPr>
              <p:nvPr/>
            </p:nvSpPr>
            <p:spPr bwMode="auto">
              <a:xfrm flipV="1">
                <a:off x="6227623" y="1291673"/>
                <a:ext cx="3273"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6" name="Line 883">
                <a:extLst>
                  <a:ext uri="{FF2B5EF4-FFF2-40B4-BE49-F238E27FC236}">
                    <a16:creationId xmlns:a16="http://schemas.microsoft.com/office/drawing/2014/main" id="{AD4CC8A3-D52B-4829-9240-986BA08F5D5C}"/>
                  </a:ext>
                </a:extLst>
              </p:cNvPr>
              <p:cNvSpPr>
                <a:spLocks noChangeShapeType="1"/>
              </p:cNvSpPr>
              <p:nvPr/>
            </p:nvSpPr>
            <p:spPr bwMode="auto">
              <a:xfrm flipV="1">
                <a:off x="6215077" y="1291673"/>
                <a:ext cx="2182"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7" name="Line 884">
                <a:extLst>
                  <a:ext uri="{FF2B5EF4-FFF2-40B4-BE49-F238E27FC236}">
                    <a16:creationId xmlns:a16="http://schemas.microsoft.com/office/drawing/2014/main" id="{6E68E634-3FC5-4534-8EF3-5CBCFEEADB0E}"/>
                  </a:ext>
                </a:extLst>
              </p:cNvPr>
              <p:cNvSpPr>
                <a:spLocks noChangeShapeType="1"/>
              </p:cNvSpPr>
              <p:nvPr/>
            </p:nvSpPr>
            <p:spPr bwMode="auto">
              <a:xfrm flipV="1">
                <a:off x="6221623" y="1284581"/>
                <a:ext cx="3273"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8" name="Line 885">
                <a:extLst>
                  <a:ext uri="{FF2B5EF4-FFF2-40B4-BE49-F238E27FC236}">
                    <a16:creationId xmlns:a16="http://schemas.microsoft.com/office/drawing/2014/main" id="{D1F4F86B-79CA-49D2-A76E-32F163837B19}"/>
                  </a:ext>
                </a:extLst>
              </p:cNvPr>
              <p:cNvSpPr>
                <a:spLocks noChangeShapeType="1"/>
              </p:cNvSpPr>
              <p:nvPr/>
            </p:nvSpPr>
            <p:spPr bwMode="auto">
              <a:xfrm>
                <a:off x="6219986" y="1283490"/>
                <a:ext cx="546"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49" name="Line 886">
                <a:extLst>
                  <a:ext uri="{FF2B5EF4-FFF2-40B4-BE49-F238E27FC236}">
                    <a16:creationId xmlns:a16="http://schemas.microsoft.com/office/drawing/2014/main" id="{0197451C-12C7-4097-8A48-4F79C01BD8AF}"/>
                  </a:ext>
                </a:extLst>
              </p:cNvPr>
              <p:cNvSpPr>
                <a:spLocks noChangeShapeType="1"/>
              </p:cNvSpPr>
              <p:nvPr/>
            </p:nvSpPr>
            <p:spPr bwMode="auto">
              <a:xfrm flipV="1">
                <a:off x="6220532" y="12845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0" name="Line 887">
                <a:extLst>
                  <a:ext uri="{FF2B5EF4-FFF2-40B4-BE49-F238E27FC236}">
                    <a16:creationId xmlns:a16="http://schemas.microsoft.com/office/drawing/2014/main" id="{6E58E678-1C74-4ECC-8513-DD3ED7915662}"/>
                  </a:ext>
                </a:extLst>
              </p:cNvPr>
              <p:cNvSpPr>
                <a:spLocks noChangeShapeType="1"/>
              </p:cNvSpPr>
              <p:nvPr/>
            </p:nvSpPr>
            <p:spPr bwMode="auto">
              <a:xfrm>
                <a:off x="6215077" y="1289491"/>
                <a:ext cx="545"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1" name="Line 888">
                <a:extLst>
                  <a:ext uri="{FF2B5EF4-FFF2-40B4-BE49-F238E27FC236}">
                    <a16:creationId xmlns:a16="http://schemas.microsoft.com/office/drawing/2014/main" id="{873710B5-C8AD-4FF1-B63C-D57FA3EC7910}"/>
                  </a:ext>
                </a:extLst>
              </p:cNvPr>
              <p:cNvSpPr>
                <a:spLocks noChangeShapeType="1"/>
              </p:cNvSpPr>
              <p:nvPr/>
            </p:nvSpPr>
            <p:spPr bwMode="auto">
              <a:xfrm>
                <a:off x="6200893" y="1291127"/>
                <a:ext cx="545"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2" name="Line 889">
                <a:extLst>
                  <a:ext uri="{FF2B5EF4-FFF2-40B4-BE49-F238E27FC236}">
                    <a16:creationId xmlns:a16="http://schemas.microsoft.com/office/drawing/2014/main" id="{35ED68BC-6695-4C90-B13C-03D60B7CE846}"/>
                  </a:ext>
                </a:extLst>
              </p:cNvPr>
              <p:cNvSpPr>
                <a:spLocks noChangeShapeType="1"/>
              </p:cNvSpPr>
              <p:nvPr/>
            </p:nvSpPr>
            <p:spPr bwMode="auto">
              <a:xfrm flipV="1">
                <a:off x="6198165" y="1291127"/>
                <a:ext cx="1091"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3" name="Line 890">
                <a:extLst>
                  <a:ext uri="{FF2B5EF4-FFF2-40B4-BE49-F238E27FC236}">
                    <a16:creationId xmlns:a16="http://schemas.microsoft.com/office/drawing/2014/main" id="{DAE51929-C271-4DB5-A45D-EEA5C9B3A3E4}"/>
                  </a:ext>
                </a:extLst>
              </p:cNvPr>
              <p:cNvSpPr>
                <a:spLocks noChangeShapeType="1"/>
              </p:cNvSpPr>
              <p:nvPr/>
            </p:nvSpPr>
            <p:spPr bwMode="auto">
              <a:xfrm>
                <a:off x="6118520" y="1271488"/>
                <a:ext cx="6546"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4" name="Line 891">
                <a:extLst>
                  <a:ext uri="{FF2B5EF4-FFF2-40B4-BE49-F238E27FC236}">
                    <a16:creationId xmlns:a16="http://schemas.microsoft.com/office/drawing/2014/main" id="{A36216F7-4163-4B58-96F8-56ED4479E72F}"/>
                  </a:ext>
                </a:extLst>
              </p:cNvPr>
              <p:cNvSpPr>
                <a:spLocks noChangeShapeType="1"/>
              </p:cNvSpPr>
              <p:nvPr/>
            </p:nvSpPr>
            <p:spPr bwMode="auto">
              <a:xfrm>
                <a:off x="6123430" y="1271488"/>
                <a:ext cx="163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5" name="Line 892">
                <a:extLst>
                  <a:ext uri="{FF2B5EF4-FFF2-40B4-BE49-F238E27FC236}">
                    <a16:creationId xmlns:a16="http://schemas.microsoft.com/office/drawing/2014/main" id="{8DD46C18-8C93-48A7-B861-CAC4792D8AA2}"/>
                  </a:ext>
                </a:extLst>
              </p:cNvPr>
              <p:cNvSpPr>
                <a:spLocks noChangeShapeType="1"/>
              </p:cNvSpPr>
              <p:nvPr/>
            </p:nvSpPr>
            <p:spPr bwMode="auto">
              <a:xfrm flipV="1">
                <a:off x="6124521" y="127203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6" name="Line 893">
                <a:extLst>
                  <a:ext uri="{FF2B5EF4-FFF2-40B4-BE49-F238E27FC236}">
                    <a16:creationId xmlns:a16="http://schemas.microsoft.com/office/drawing/2014/main" id="{AD07DD47-BE63-42D4-8DD6-7AE6CE88D921}"/>
                  </a:ext>
                </a:extLst>
              </p:cNvPr>
              <p:cNvSpPr>
                <a:spLocks noChangeShapeType="1"/>
              </p:cNvSpPr>
              <p:nvPr/>
            </p:nvSpPr>
            <p:spPr bwMode="auto">
              <a:xfrm flipV="1">
                <a:off x="6122884" y="1272034"/>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7" name="Line 894">
                <a:extLst>
                  <a:ext uri="{FF2B5EF4-FFF2-40B4-BE49-F238E27FC236}">
                    <a16:creationId xmlns:a16="http://schemas.microsoft.com/office/drawing/2014/main" id="{F2F39C3B-94E8-4CB8-A855-02B0F131E9B6}"/>
                  </a:ext>
                </a:extLst>
              </p:cNvPr>
              <p:cNvSpPr>
                <a:spLocks noChangeShapeType="1"/>
              </p:cNvSpPr>
              <p:nvPr/>
            </p:nvSpPr>
            <p:spPr bwMode="auto">
              <a:xfrm>
                <a:off x="6128340" y="1270943"/>
                <a:ext cx="3273"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8" name="Line 895">
                <a:extLst>
                  <a:ext uri="{FF2B5EF4-FFF2-40B4-BE49-F238E27FC236}">
                    <a16:creationId xmlns:a16="http://schemas.microsoft.com/office/drawing/2014/main" id="{516411DC-1179-497D-A905-A0D8283FE3E8}"/>
                  </a:ext>
                </a:extLst>
              </p:cNvPr>
              <p:cNvSpPr>
                <a:spLocks noChangeShapeType="1"/>
              </p:cNvSpPr>
              <p:nvPr/>
            </p:nvSpPr>
            <p:spPr bwMode="auto">
              <a:xfrm>
                <a:off x="6131067" y="1270943"/>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59" name="Line 896">
                <a:extLst>
                  <a:ext uri="{FF2B5EF4-FFF2-40B4-BE49-F238E27FC236}">
                    <a16:creationId xmlns:a16="http://schemas.microsoft.com/office/drawing/2014/main" id="{89BEAD16-EA34-4F39-8ECC-8A8BBA4E3AD2}"/>
                  </a:ext>
                </a:extLst>
              </p:cNvPr>
              <p:cNvSpPr>
                <a:spLocks noChangeShapeType="1"/>
              </p:cNvSpPr>
              <p:nvPr/>
            </p:nvSpPr>
            <p:spPr bwMode="auto">
              <a:xfrm flipV="1">
                <a:off x="6133249" y="1268215"/>
                <a:ext cx="2727"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0" name="Line 897">
                <a:extLst>
                  <a:ext uri="{FF2B5EF4-FFF2-40B4-BE49-F238E27FC236}">
                    <a16:creationId xmlns:a16="http://schemas.microsoft.com/office/drawing/2014/main" id="{9308013F-2F59-49AA-8156-14E32947BDBB}"/>
                  </a:ext>
                </a:extLst>
              </p:cNvPr>
              <p:cNvSpPr>
                <a:spLocks noChangeShapeType="1"/>
              </p:cNvSpPr>
              <p:nvPr/>
            </p:nvSpPr>
            <p:spPr bwMode="auto">
              <a:xfrm>
                <a:off x="6132158" y="1262215"/>
                <a:ext cx="2182"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1" name="Line 898">
                <a:extLst>
                  <a:ext uri="{FF2B5EF4-FFF2-40B4-BE49-F238E27FC236}">
                    <a16:creationId xmlns:a16="http://schemas.microsoft.com/office/drawing/2014/main" id="{A1E4E5C7-700E-418A-BF66-2BBA5E2424BB}"/>
                  </a:ext>
                </a:extLst>
              </p:cNvPr>
              <p:cNvSpPr>
                <a:spLocks noChangeShapeType="1"/>
              </p:cNvSpPr>
              <p:nvPr/>
            </p:nvSpPr>
            <p:spPr bwMode="auto">
              <a:xfrm>
                <a:off x="6135977" y="1267124"/>
                <a:ext cx="4364"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2" name="Line 899">
                <a:extLst>
                  <a:ext uri="{FF2B5EF4-FFF2-40B4-BE49-F238E27FC236}">
                    <a16:creationId xmlns:a16="http://schemas.microsoft.com/office/drawing/2014/main" id="{DAC001BB-B861-44D9-B03A-2D958B46388B}"/>
                  </a:ext>
                </a:extLst>
              </p:cNvPr>
              <p:cNvSpPr>
                <a:spLocks noChangeShapeType="1"/>
              </p:cNvSpPr>
              <p:nvPr/>
            </p:nvSpPr>
            <p:spPr bwMode="auto">
              <a:xfrm>
                <a:off x="6139250" y="1262760"/>
                <a:ext cx="2728"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3" name="Line 900">
                <a:extLst>
                  <a:ext uri="{FF2B5EF4-FFF2-40B4-BE49-F238E27FC236}">
                    <a16:creationId xmlns:a16="http://schemas.microsoft.com/office/drawing/2014/main" id="{42C2E372-639D-4900-90BA-4FDB5BEABDDB}"/>
                  </a:ext>
                </a:extLst>
              </p:cNvPr>
              <p:cNvSpPr>
                <a:spLocks noChangeShapeType="1"/>
              </p:cNvSpPr>
              <p:nvPr/>
            </p:nvSpPr>
            <p:spPr bwMode="auto">
              <a:xfrm flipV="1">
                <a:off x="6141432" y="1263851"/>
                <a:ext cx="54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4" name="Line 901">
                <a:extLst>
                  <a:ext uri="{FF2B5EF4-FFF2-40B4-BE49-F238E27FC236}">
                    <a16:creationId xmlns:a16="http://schemas.microsoft.com/office/drawing/2014/main" id="{8A3AD25B-90E6-416C-8706-C18002AA61A3}"/>
                  </a:ext>
                </a:extLst>
              </p:cNvPr>
              <p:cNvSpPr>
                <a:spLocks noChangeShapeType="1"/>
              </p:cNvSpPr>
              <p:nvPr/>
            </p:nvSpPr>
            <p:spPr bwMode="auto">
              <a:xfrm>
                <a:off x="6143614" y="1263851"/>
                <a:ext cx="1091"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5" name="Line 902">
                <a:extLst>
                  <a:ext uri="{FF2B5EF4-FFF2-40B4-BE49-F238E27FC236}">
                    <a16:creationId xmlns:a16="http://schemas.microsoft.com/office/drawing/2014/main" id="{3B670550-147D-40BD-8D46-696DD49D8957}"/>
                  </a:ext>
                </a:extLst>
              </p:cNvPr>
              <p:cNvSpPr>
                <a:spLocks noChangeShapeType="1"/>
              </p:cNvSpPr>
              <p:nvPr/>
            </p:nvSpPr>
            <p:spPr bwMode="auto">
              <a:xfrm flipV="1">
                <a:off x="6144160" y="1263851"/>
                <a:ext cx="163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6" name="Line 903">
                <a:extLst>
                  <a:ext uri="{FF2B5EF4-FFF2-40B4-BE49-F238E27FC236}">
                    <a16:creationId xmlns:a16="http://schemas.microsoft.com/office/drawing/2014/main" id="{AE26AEC7-E358-4F6D-A207-80B067E0A3FB}"/>
                  </a:ext>
                </a:extLst>
              </p:cNvPr>
              <p:cNvSpPr>
                <a:spLocks noChangeShapeType="1"/>
              </p:cNvSpPr>
              <p:nvPr/>
            </p:nvSpPr>
            <p:spPr bwMode="auto">
              <a:xfrm>
                <a:off x="6138704" y="1266579"/>
                <a:ext cx="2182"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7" name="Line 904">
                <a:extLst>
                  <a:ext uri="{FF2B5EF4-FFF2-40B4-BE49-F238E27FC236}">
                    <a16:creationId xmlns:a16="http://schemas.microsoft.com/office/drawing/2014/main" id="{062B926D-105B-4E1B-81BF-7AB1972B5A02}"/>
                  </a:ext>
                </a:extLst>
              </p:cNvPr>
              <p:cNvSpPr>
                <a:spLocks noChangeShapeType="1"/>
              </p:cNvSpPr>
              <p:nvPr/>
            </p:nvSpPr>
            <p:spPr bwMode="auto">
              <a:xfrm flipV="1">
                <a:off x="6139250" y="1263851"/>
                <a:ext cx="1637"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8" name="Line 905">
                <a:extLst>
                  <a:ext uri="{FF2B5EF4-FFF2-40B4-BE49-F238E27FC236}">
                    <a16:creationId xmlns:a16="http://schemas.microsoft.com/office/drawing/2014/main" id="{C6B2423B-3DB7-47A4-B0B1-D9A056DB8732}"/>
                  </a:ext>
                </a:extLst>
              </p:cNvPr>
              <p:cNvSpPr>
                <a:spLocks noChangeShapeType="1"/>
              </p:cNvSpPr>
              <p:nvPr/>
            </p:nvSpPr>
            <p:spPr bwMode="auto">
              <a:xfrm>
                <a:off x="6131067" y="1266033"/>
                <a:ext cx="7637"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69" name="Line 906">
                <a:extLst>
                  <a:ext uri="{FF2B5EF4-FFF2-40B4-BE49-F238E27FC236}">
                    <a16:creationId xmlns:a16="http://schemas.microsoft.com/office/drawing/2014/main" id="{3B879D81-9CC1-44FE-96D0-0740CCB69877}"/>
                  </a:ext>
                </a:extLst>
              </p:cNvPr>
              <p:cNvSpPr>
                <a:spLocks noChangeShapeType="1"/>
              </p:cNvSpPr>
              <p:nvPr/>
            </p:nvSpPr>
            <p:spPr bwMode="auto">
              <a:xfrm>
                <a:off x="6131067" y="1262760"/>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0" name="Line 907">
                <a:extLst>
                  <a:ext uri="{FF2B5EF4-FFF2-40B4-BE49-F238E27FC236}">
                    <a16:creationId xmlns:a16="http://schemas.microsoft.com/office/drawing/2014/main" id="{29C4CBE1-C691-40EE-BB66-108D25853AB6}"/>
                  </a:ext>
                </a:extLst>
              </p:cNvPr>
              <p:cNvSpPr>
                <a:spLocks noChangeShapeType="1"/>
              </p:cNvSpPr>
              <p:nvPr/>
            </p:nvSpPr>
            <p:spPr bwMode="auto">
              <a:xfrm>
                <a:off x="6120157" y="1259487"/>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1" name="Line 908">
                <a:extLst>
                  <a:ext uri="{FF2B5EF4-FFF2-40B4-BE49-F238E27FC236}">
                    <a16:creationId xmlns:a16="http://schemas.microsoft.com/office/drawing/2014/main" id="{7FB256FF-DADA-43E4-BAC7-6B776312D3FC}"/>
                  </a:ext>
                </a:extLst>
              </p:cNvPr>
              <p:cNvSpPr>
                <a:spLocks noChangeShapeType="1"/>
              </p:cNvSpPr>
              <p:nvPr/>
            </p:nvSpPr>
            <p:spPr bwMode="auto">
              <a:xfrm>
                <a:off x="6118520" y="1260578"/>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2" name="Line 909">
                <a:extLst>
                  <a:ext uri="{FF2B5EF4-FFF2-40B4-BE49-F238E27FC236}">
                    <a16:creationId xmlns:a16="http://schemas.microsoft.com/office/drawing/2014/main" id="{C45437AC-BA18-45D0-ADEA-BD303235115B}"/>
                  </a:ext>
                </a:extLst>
              </p:cNvPr>
              <p:cNvSpPr>
                <a:spLocks noChangeShapeType="1"/>
              </p:cNvSpPr>
              <p:nvPr/>
            </p:nvSpPr>
            <p:spPr bwMode="auto">
              <a:xfrm flipV="1">
                <a:off x="6224350" y="1285672"/>
                <a:ext cx="3273"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3" name="Line 910">
                <a:extLst>
                  <a:ext uri="{FF2B5EF4-FFF2-40B4-BE49-F238E27FC236}">
                    <a16:creationId xmlns:a16="http://schemas.microsoft.com/office/drawing/2014/main" id="{635192ED-7A89-458F-AF45-EA6295141BF0}"/>
                  </a:ext>
                </a:extLst>
              </p:cNvPr>
              <p:cNvSpPr>
                <a:spLocks noChangeShapeType="1"/>
              </p:cNvSpPr>
              <p:nvPr/>
            </p:nvSpPr>
            <p:spPr bwMode="auto">
              <a:xfrm>
                <a:off x="6222168" y="1284035"/>
                <a:ext cx="2728"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4" name="Line 911">
                <a:extLst>
                  <a:ext uri="{FF2B5EF4-FFF2-40B4-BE49-F238E27FC236}">
                    <a16:creationId xmlns:a16="http://schemas.microsoft.com/office/drawing/2014/main" id="{36DF4ED6-5B6C-43C7-AD37-EA0D7D03FC71}"/>
                  </a:ext>
                </a:extLst>
              </p:cNvPr>
              <p:cNvSpPr>
                <a:spLocks noChangeShapeType="1"/>
              </p:cNvSpPr>
              <p:nvPr/>
            </p:nvSpPr>
            <p:spPr bwMode="auto">
              <a:xfrm flipV="1">
                <a:off x="6179618" y="1305310"/>
                <a:ext cx="6546" cy="2400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5" name="Line 912">
                <a:extLst>
                  <a:ext uri="{FF2B5EF4-FFF2-40B4-BE49-F238E27FC236}">
                    <a16:creationId xmlns:a16="http://schemas.microsoft.com/office/drawing/2014/main" id="{C016E405-FB51-4410-8261-CC75C9808B9D}"/>
                  </a:ext>
                </a:extLst>
              </p:cNvPr>
              <p:cNvSpPr>
                <a:spLocks noChangeShapeType="1"/>
              </p:cNvSpPr>
              <p:nvPr/>
            </p:nvSpPr>
            <p:spPr bwMode="auto">
              <a:xfrm flipV="1">
                <a:off x="6177982" y="132931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6" name="Line 913">
                <a:extLst>
                  <a:ext uri="{FF2B5EF4-FFF2-40B4-BE49-F238E27FC236}">
                    <a16:creationId xmlns:a16="http://schemas.microsoft.com/office/drawing/2014/main" id="{3BBAF733-A838-49F8-9C6A-E2185BF94494}"/>
                  </a:ext>
                </a:extLst>
              </p:cNvPr>
              <p:cNvSpPr>
                <a:spLocks noChangeShapeType="1"/>
              </p:cNvSpPr>
              <p:nvPr/>
            </p:nvSpPr>
            <p:spPr bwMode="auto">
              <a:xfrm>
                <a:off x="6179073" y="1313493"/>
                <a:ext cx="272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7" name="Line 914">
                <a:extLst>
                  <a:ext uri="{FF2B5EF4-FFF2-40B4-BE49-F238E27FC236}">
                    <a16:creationId xmlns:a16="http://schemas.microsoft.com/office/drawing/2014/main" id="{64AA81EF-29D4-49E1-8AF2-3E022EE62CED}"/>
                  </a:ext>
                </a:extLst>
              </p:cNvPr>
              <p:cNvSpPr>
                <a:spLocks noChangeShapeType="1"/>
              </p:cNvSpPr>
              <p:nvPr/>
            </p:nvSpPr>
            <p:spPr bwMode="auto">
              <a:xfrm flipV="1">
                <a:off x="6181800" y="1316221"/>
                <a:ext cx="5455"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8" name="Line 915">
                <a:extLst>
                  <a:ext uri="{FF2B5EF4-FFF2-40B4-BE49-F238E27FC236}">
                    <a16:creationId xmlns:a16="http://schemas.microsoft.com/office/drawing/2014/main" id="{1FDCA871-E4A1-4911-A088-228000734E30}"/>
                  </a:ext>
                </a:extLst>
              </p:cNvPr>
              <p:cNvSpPr>
                <a:spLocks noChangeShapeType="1"/>
              </p:cNvSpPr>
              <p:nvPr/>
            </p:nvSpPr>
            <p:spPr bwMode="auto">
              <a:xfrm flipV="1">
                <a:off x="6173617" y="1326040"/>
                <a:ext cx="545"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79" name="Line 916">
                <a:extLst>
                  <a:ext uri="{FF2B5EF4-FFF2-40B4-BE49-F238E27FC236}">
                    <a16:creationId xmlns:a16="http://schemas.microsoft.com/office/drawing/2014/main" id="{8FB496E9-CCF3-4749-A193-47A8C5EB6F1C}"/>
                  </a:ext>
                </a:extLst>
              </p:cNvPr>
              <p:cNvSpPr>
                <a:spLocks noChangeShapeType="1"/>
              </p:cNvSpPr>
              <p:nvPr/>
            </p:nvSpPr>
            <p:spPr bwMode="auto">
              <a:xfrm>
                <a:off x="6173617" y="1330404"/>
                <a:ext cx="3818"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0" name="Line 917">
                <a:extLst>
                  <a:ext uri="{FF2B5EF4-FFF2-40B4-BE49-F238E27FC236}">
                    <a16:creationId xmlns:a16="http://schemas.microsoft.com/office/drawing/2014/main" id="{A1AFA37D-69C2-41F9-9A03-18F62B2AB847}"/>
                  </a:ext>
                </a:extLst>
              </p:cNvPr>
              <p:cNvSpPr>
                <a:spLocks noChangeShapeType="1"/>
              </p:cNvSpPr>
              <p:nvPr/>
            </p:nvSpPr>
            <p:spPr bwMode="auto">
              <a:xfrm>
                <a:off x="6092336" y="1261124"/>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1" name="Line 918">
                <a:extLst>
                  <a:ext uri="{FF2B5EF4-FFF2-40B4-BE49-F238E27FC236}">
                    <a16:creationId xmlns:a16="http://schemas.microsoft.com/office/drawing/2014/main" id="{0DFFCB91-5925-422F-B387-D191749B54E3}"/>
                  </a:ext>
                </a:extLst>
              </p:cNvPr>
              <p:cNvSpPr>
                <a:spLocks noChangeShapeType="1"/>
              </p:cNvSpPr>
              <p:nvPr/>
            </p:nvSpPr>
            <p:spPr bwMode="auto">
              <a:xfrm>
                <a:off x="6090153" y="1263851"/>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2" name="Line 919">
                <a:extLst>
                  <a:ext uri="{FF2B5EF4-FFF2-40B4-BE49-F238E27FC236}">
                    <a16:creationId xmlns:a16="http://schemas.microsoft.com/office/drawing/2014/main" id="{0825E1F1-6CDC-4C79-BBA8-41071676C936}"/>
                  </a:ext>
                </a:extLst>
              </p:cNvPr>
              <p:cNvSpPr>
                <a:spLocks noChangeShapeType="1"/>
              </p:cNvSpPr>
              <p:nvPr/>
            </p:nvSpPr>
            <p:spPr bwMode="auto">
              <a:xfrm flipV="1">
                <a:off x="6086880" y="1263851"/>
                <a:ext cx="3273"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3" name="Line 920">
                <a:extLst>
                  <a:ext uri="{FF2B5EF4-FFF2-40B4-BE49-F238E27FC236}">
                    <a16:creationId xmlns:a16="http://schemas.microsoft.com/office/drawing/2014/main" id="{4EE2ABD1-A875-4EB3-8E82-E03CD8DB85A5}"/>
                  </a:ext>
                </a:extLst>
              </p:cNvPr>
              <p:cNvSpPr>
                <a:spLocks noChangeShapeType="1"/>
              </p:cNvSpPr>
              <p:nvPr/>
            </p:nvSpPr>
            <p:spPr bwMode="auto">
              <a:xfrm>
                <a:off x="6084698" y="1262760"/>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4" name="Line 921">
                <a:extLst>
                  <a:ext uri="{FF2B5EF4-FFF2-40B4-BE49-F238E27FC236}">
                    <a16:creationId xmlns:a16="http://schemas.microsoft.com/office/drawing/2014/main" id="{AE441C31-49B1-43C3-9F29-6D41DB80F4E4}"/>
                  </a:ext>
                </a:extLst>
              </p:cNvPr>
              <p:cNvSpPr>
                <a:spLocks noChangeShapeType="1"/>
              </p:cNvSpPr>
              <p:nvPr/>
            </p:nvSpPr>
            <p:spPr bwMode="auto">
              <a:xfrm flipV="1">
                <a:off x="6081971" y="1262760"/>
                <a:ext cx="272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5" name="Line 922">
                <a:extLst>
                  <a:ext uri="{FF2B5EF4-FFF2-40B4-BE49-F238E27FC236}">
                    <a16:creationId xmlns:a16="http://schemas.microsoft.com/office/drawing/2014/main" id="{9A97DB2E-CD03-4987-92F0-D8B09BFCE0F8}"/>
                  </a:ext>
                </a:extLst>
              </p:cNvPr>
              <p:cNvSpPr>
                <a:spLocks noChangeShapeType="1"/>
              </p:cNvSpPr>
              <p:nvPr/>
            </p:nvSpPr>
            <p:spPr bwMode="auto">
              <a:xfrm>
                <a:off x="6081971" y="1266033"/>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6" name="Line 923">
                <a:extLst>
                  <a:ext uri="{FF2B5EF4-FFF2-40B4-BE49-F238E27FC236}">
                    <a16:creationId xmlns:a16="http://schemas.microsoft.com/office/drawing/2014/main" id="{676AD2AF-A995-4C7D-B306-28E07AAC66BD}"/>
                  </a:ext>
                </a:extLst>
              </p:cNvPr>
              <p:cNvSpPr>
                <a:spLocks noChangeShapeType="1"/>
              </p:cNvSpPr>
              <p:nvPr/>
            </p:nvSpPr>
            <p:spPr bwMode="auto">
              <a:xfrm>
                <a:off x="6080334" y="1269852"/>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7" name="Line 924">
                <a:extLst>
                  <a:ext uri="{FF2B5EF4-FFF2-40B4-BE49-F238E27FC236}">
                    <a16:creationId xmlns:a16="http://schemas.microsoft.com/office/drawing/2014/main" id="{50C54CBF-5A53-4A0C-B5E1-AA279CB84CE0}"/>
                  </a:ext>
                </a:extLst>
              </p:cNvPr>
              <p:cNvSpPr>
                <a:spLocks noChangeShapeType="1"/>
              </p:cNvSpPr>
              <p:nvPr/>
            </p:nvSpPr>
            <p:spPr bwMode="auto">
              <a:xfrm>
                <a:off x="6079243" y="1266033"/>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8" name="Line 925">
                <a:extLst>
                  <a:ext uri="{FF2B5EF4-FFF2-40B4-BE49-F238E27FC236}">
                    <a16:creationId xmlns:a16="http://schemas.microsoft.com/office/drawing/2014/main" id="{261D2DBA-14E0-4322-AD62-6A9551B1449B}"/>
                  </a:ext>
                </a:extLst>
              </p:cNvPr>
              <p:cNvSpPr>
                <a:spLocks noChangeShapeType="1"/>
              </p:cNvSpPr>
              <p:nvPr/>
            </p:nvSpPr>
            <p:spPr bwMode="auto">
              <a:xfrm>
                <a:off x="6079243" y="1262760"/>
                <a:ext cx="54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89" name="Line 926">
                <a:extLst>
                  <a:ext uri="{FF2B5EF4-FFF2-40B4-BE49-F238E27FC236}">
                    <a16:creationId xmlns:a16="http://schemas.microsoft.com/office/drawing/2014/main" id="{97533B23-786D-4A18-BDA2-BC5593145F60}"/>
                  </a:ext>
                </a:extLst>
              </p:cNvPr>
              <p:cNvSpPr>
                <a:spLocks noChangeShapeType="1"/>
              </p:cNvSpPr>
              <p:nvPr/>
            </p:nvSpPr>
            <p:spPr bwMode="auto">
              <a:xfrm>
                <a:off x="6076516" y="1262760"/>
                <a:ext cx="272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0" name="Line 927">
                <a:extLst>
                  <a:ext uri="{FF2B5EF4-FFF2-40B4-BE49-F238E27FC236}">
                    <a16:creationId xmlns:a16="http://schemas.microsoft.com/office/drawing/2014/main" id="{62B0A0F3-893F-4610-9191-173A7ACD4D90}"/>
                  </a:ext>
                </a:extLst>
              </p:cNvPr>
              <p:cNvSpPr>
                <a:spLocks noChangeShapeType="1"/>
              </p:cNvSpPr>
              <p:nvPr/>
            </p:nvSpPr>
            <p:spPr bwMode="auto">
              <a:xfrm flipV="1">
                <a:off x="6074334" y="1262760"/>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1" name="Line 928">
                <a:extLst>
                  <a:ext uri="{FF2B5EF4-FFF2-40B4-BE49-F238E27FC236}">
                    <a16:creationId xmlns:a16="http://schemas.microsoft.com/office/drawing/2014/main" id="{E68056D5-562C-4B81-8ECD-95647D369BC1}"/>
                  </a:ext>
                </a:extLst>
              </p:cNvPr>
              <p:cNvSpPr>
                <a:spLocks noChangeShapeType="1"/>
              </p:cNvSpPr>
              <p:nvPr/>
            </p:nvSpPr>
            <p:spPr bwMode="auto">
              <a:xfrm>
                <a:off x="6071606" y="1266033"/>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2" name="Line 929">
                <a:extLst>
                  <a:ext uri="{FF2B5EF4-FFF2-40B4-BE49-F238E27FC236}">
                    <a16:creationId xmlns:a16="http://schemas.microsoft.com/office/drawing/2014/main" id="{AE5DAAC3-C70D-4DBC-850B-CA7A8A51B946}"/>
                  </a:ext>
                </a:extLst>
              </p:cNvPr>
              <p:cNvSpPr>
                <a:spLocks noChangeShapeType="1"/>
              </p:cNvSpPr>
              <p:nvPr/>
            </p:nvSpPr>
            <p:spPr bwMode="auto">
              <a:xfrm flipV="1">
                <a:off x="6068333" y="1266033"/>
                <a:ext cx="3273"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3" name="Line 930">
                <a:extLst>
                  <a:ext uri="{FF2B5EF4-FFF2-40B4-BE49-F238E27FC236}">
                    <a16:creationId xmlns:a16="http://schemas.microsoft.com/office/drawing/2014/main" id="{70D08399-1779-4326-9228-11F033EDDB3E}"/>
                  </a:ext>
                </a:extLst>
              </p:cNvPr>
              <p:cNvSpPr>
                <a:spLocks noChangeShapeType="1"/>
              </p:cNvSpPr>
              <p:nvPr/>
            </p:nvSpPr>
            <p:spPr bwMode="auto">
              <a:xfrm>
                <a:off x="6068333" y="1267670"/>
                <a:ext cx="54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4" name="Line 931">
                <a:extLst>
                  <a:ext uri="{FF2B5EF4-FFF2-40B4-BE49-F238E27FC236}">
                    <a16:creationId xmlns:a16="http://schemas.microsoft.com/office/drawing/2014/main" id="{F2DAB4C0-605B-4F53-AB4A-09B2F7A1EE14}"/>
                  </a:ext>
                </a:extLst>
              </p:cNvPr>
              <p:cNvSpPr>
                <a:spLocks noChangeShapeType="1"/>
              </p:cNvSpPr>
              <p:nvPr/>
            </p:nvSpPr>
            <p:spPr bwMode="auto">
              <a:xfrm>
                <a:off x="6066151" y="1267670"/>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5" name="Line 932">
                <a:extLst>
                  <a:ext uri="{FF2B5EF4-FFF2-40B4-BE49-F238E27FC236}">
                    <a16:creationId xmlns:a16="http://schemas.microsoft.com/office/drawing/2014/main" id="{850A4077-1A4A-42DA-B0E5-BCEC874F1FD2}"/>
                  </a:ext>
                </a:extLst>
              </p:cNvPr>
              <p:cNvSpPr>
                <a:spLocks noChangeShapeType="1"/>
              </p:cNvSpPr>
              <p:nvPr/>
            </p:nvSpPr>
            <p:spPr bwMode="auto">
              <a:xfrm>
                <a:off x="6066151" y="1267670"/>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6" name="Line 933">
                <a:extLst>
                  <a:ext uri="{FF2B5EF4-FFF2-40B4-BE49-F238E27FC236}">
                    <a16:creationId xmlns:a16="http://schemas.microsoft.com/office/drawing/2014/main" id="{7718E323-2C5D-43ED-8FBD-752338D08B5B}"/>
                  </a:ext>
                </a:extLst>
              </p:cNvPr>
              <p:cNvSpPr>
                <a:spLocks noChangeShapeType="1"/>
              </p:cNvSpPr>
              <p:nvPr/>
            </p:nvSpPr>
            <p:spPr bwMode="auto">
              <a:xfrm>
                <a:off x="6065605" y="126985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7" name="Line 934">
                <a:extLst>
                  <a:ext uri="{FF2B5EF4-FFF2-40B4-BE49-F238E27FC236}">
                    <a16:creationId xmlns:a16="http://schemas.microsoft.com/office/drawing/2014/main" id="{C4B2FB05-305A-4DF8-B5EC-CB1609F817F5}"/>
                  </a:ext>
                </a:extLst>
              </p:cNvPr>
              <p:cNvSpPr>
                <a:spLocks noChangeShapeType="1"/>
              </p:cNvSpPr>
              <p:nvPr/>
            </p:nvSpPr>
            <p:spPr bwMode="auto">
              <a:xfrm flipV="1">
                <a:off x="6065605" y="127203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8" name="Line 935">
                <a:extLst>
                  <a:ext uri="{FF2B5EF4-FFF2-40B4-BE49-F238E27FC236}">
                    <a16:creationId xmlns:a16="http://schemas.microsoft.com/office/drawing/2014/main" id="{2057974D-8E01-4D9C-8711-20775C09EC09}"/>
                  </a:ext>
                </a:extLst>
              </p:cNvPr>
              <p:cNvSpPr>
                <a:spLocks noChangeShapeType="1"/>
              </p:cNvSpPr>
              <p:nvPr/>
            </p:nvSpPr>
            <p:spPr bwMode="auto">
              <a:xfrm>
                <a:off x="6064514" y="127203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99" name="Line 936">
                <a:extLst>
                  <a:ext uri="{FF2B5EF4-FFF2-40B4-BE49-F238E27FC236}">
                    <a16:creationId xmlns:a16="http://schemas.microsoft.com/office/drawing/2014/main" id="{AA2694F0-A6DF-4CF4-B573-DFB5994A743F}"/>
                  </a:ext>
                </a:extLst>
              </p:cNvPr>
              <p:cNvSpPr>
                <a:spLocks noChangeShapeType="1"/>
              </p:cNvSpPr>
              <p:nvPr/>
            </p:nvSpPr>
            <p:spPr bwMode="auto">
              <a:xfrm>
                <a:off x="6062878" y="127203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0" name="Line 937">
                <a:extLst>
                  <a:ext uri="{FF2B5EF4-FFF2-40B4-BE49-F238E27FC236}">
                    <a16:creationId xmlns:a16="http://schemas.microsoft.com/office/drawing/2014/main" id="{93B4FF67-6C93-4C52-882C-8F77A8695A6C}"/>
                  </a:ext>
                </a:extLst>
              </p:cNvPr>
              <p:cNvSpPr>
                <a:spLocks noChangeShapeType="1"/>
              </p:cNvSpPr>
              <p:nvPr/>
            </p:nvSpPr>
            <p:spPr bwMode="auto">
              <a:xfrm>
                <a:off x="6062332" y="126985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1" name="Line 938">
                <a:extLst>
                  <a:ext uri="{FF2B5EF4-FFF2-40B4-BE49-F238E27FC236}">
                    <a16:creationId xmlns:a16="http://schemas.microsoft.com/office/drawing/2014/main" id="{8D3CB6EE-C45F-4F18-A407-239587A9CD88}"/>
                  </a:ext>
                </a:extLst>
              </p:cNvPr>
              <p:cNvSpPr>
                <a:spLocks noChangeShapeType="1"/>
              </p:cNvSpPr>
              <p:nvPr/>
            </p:nvSpPr>
            <p:spPr bwMode="auto">
              <a:xfrm>
                <a:off x="6060696" y="126930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2" name="Line 939">
                <a:extLst>
                  <a:ext uri="{FF2B5EF4-FFF2-40B4-BE49-F238E27FC236}">
                    <a16:creationId xmlns:a16="http://schemas.microsoft.com/office/drawing/2014/main" id="{2B785D2A-DD10-4F5F-BCD1-8F68741631C1}"/>
                  </a:ext>
                </a:extLst>
              </p:cNvPr>
              <p:cNvSpPr>
                <a:spLocks noChangeShapeType="1"/>
              </p:cNvSpPr>
              <p:nvPr/>
            </p:nvSpPr>
            <p:spPr bwMode="auto">
              <a:xfrm flipV="1">
                <a:off x="6058514" y="1269306"/>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3" name="Line 940">
                <a:extLst>
                  <a:ext uri="{FF2B5EF4-FFF2-40B4-BE49-F238E27FC236}">
                    <a16:creationId xmlns:a16="http://schemas.microsoft.com/office/drawing/2014/main" id="{D8543360-B6CC-455C-A291-2FEA7B732965}"/>
                  </a:ext>
                </a:extLst>
              </p:cNvPr>
              <p:cNvSpPr>
                <a:spLocks noChangeShapeType="1"/>
              </p:cNvSpPr>
              <p:nvPr/>
            </p:nvSpPr>
            <p:spPr bwMode="auto">
              <a:xfrm flipV="1">
                <a:off x="6057423" y="127039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4" name="Line 941">
                <a:extLst>
                  <a:ext uri="{FF2B5EF4-FFF2-40B4-BE49-F238E27FC236}">
                    <a16:creationId xmlns:a16="http://schemas.microsoft.com/office/drawing/2014/main" id="{6AC8C125-974B-4646-AF20-340146D91B5B}"/>
                  </a:ext>
                </a:extLst>
              </p:cNvPr>
              <p:cNvSpPr>
                <a:spLocks noChangeShapeType="1"/>
              </p:cNvSpPr>
              <p:nvPr/>
            </p:nvSpPr>
            <p:spPr bwMode="auto">
              <a:xfrm>
                <a:off x="6057423" y="1272579"/>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5" name="Line 942">
                <a:extLst>
                  <a:ext uri="{FF2B5EF4-FFF2-40B4-BE49-F238E27FC236}">
                    <a16:creationId xmlns:a16="http://schemas.microsoft.com/office/drawing/2014/main" id="{DFDC0D2C-761D-4C39-B569-5F6076449039}"/>
                  </a:ext>
                </a:extLst>
              </p:cNvPr>
              <p:cNvSpPr>
                <a:spLocks noChangeShapeType="1"/>
              </p:cNvSpPr>
              <p:nvPr/>
            </p:nvSpPr>
            <p:spPr bwMode="auto">
              <a:xfrm>
                <a:off x="6058514" y="1274216"/>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6" name="Line 943">
                <a:extLst>
                  <a:ext uri="{FF2B5EF4-FFF2-40B4-BE49-F238E27FC236}">
                    <a16:creationId xmlns:a16="http://schemas.microsoft.com/office/drawing/2014/main" id="{7A3E1A51-FE1D-4091-A19E-9639716A8755}"/>
                  </a:ext>
                </a:extLst>
              </p:cNvPr>
              <p:cNvSpPr>
                <a:spLocks noChangeShapeType="1"/>
              </p:cNvSpPr>
              <p:nvPr/>
            </p:nvSpPr>
            <p:spPr bwMode="auto">
              <a:xfrm flipV="1">
                <a:off x="6059605" y="127530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7" name="Line 944">
                <a:extLst>
                  <a:ext uri="{FF2B5EF4-FFF2-40B4-BE49-F238E27FC236}">
                    <a16:creationId xmlns:a16="http://schemas.microsoft.com/office/drawing/2014/main" id="{C6E9A80E-B2A4-424A-AE96-BCAE6B2D902D}"/>
                  </a:ext>
                </a:extLst>
              </p:cNvPr>
              <p:cNvSpPr>
                <a:spLocks noChangeShapeType="1"/>
              </p:cNvSpPr>
              <p:nvPr/>
            </p:nvSpPr>
            <p:spPr bwMode="auto">
              <a:xfrm>
                <a:off x="6057968" y="127639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8" name="Line 945">
                <a:extLst>
                  <a:ext uri="{FF2B5EF4-FFF2-40B4-BE49-F238E27FC236}">
                    <a16:creationId xmlns:a16="http://schemas.microsoft.com/office/drawing/2014/main" id="{98031C6E-B06E-4703-BC62-BD5E3BE6AA2B}"/>
                  </a:ext>
                </a:extLst>
              </p:cNvPr>
              <p:cNvSpPr>
                <a:spLocks noChangeShapeType="1"/>
              </p:cNvSpPr>
              <p:nvPr/>
            </p:nvSpPr>
            <p:spPr bwMode="auto">
              <a:xfrm>
                <a:off x="6057423" y="127421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09" name="Line 946">
                <a:extLst>
                  <a:ext uri="{FF2B5EF4-FFF2-40B4-BE49-F238E27FC236}">
                    <a16:creationId xmlns:a16="http://schemas.microsoft.com/office/drawing/2014/main" id="{993816EC-AF43-4FEA-933A-468000AE8383}"/>
                  </a:ext>
                </a:extLst>
              </p:cNvPr>
              <p:cNvSpPr>
                <a:spLocks noChangeShapeType="1"/>
              </p:cNvSpPr>
              <p:nvPr/>
            </p:nvSpPr>
            <p:spPr bwMode="auto">
              <a:xfrm>
                <a:off x="6057423" y="127257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0" name="Line 947">
                <a:extLst>
                  <a:ext uri="{FF2B5EF4-FFF2-40B4-BE49-F238E27FC236}">
                    <a16:creationId xmlns:a16="http://schemas.microsoft.com/office/drawing/2014/main" id="{399243DA-ED5C-426D-A65A-3B6B9EE1D297}"/>
                  </a:ext>
                </a:extLst>
              </p:cNvPr>
              <p:cNvSpPr>
                <a:spLocks noChangeShapeType="1"/>
              </p:cNvSpPr>
              <p:nvPr/>
            </p:nvSpPr>
            <p:spPr bwMode="auto">
              <a:xfrm>
                <a:off x="6055786" y="127148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1" name="Line 948">
                <a:extLst>
                  <a:ext uri="{FF2B5EF4-FFF2-40B4-BE49-F238E27FC236}">
                    <a16:creationId xmlns:a16="http://schemas.microsoft.com/office/drawing/2014/main" id="{D006EC81-A106-4668-91C3-918AE3E346DC}"/>
                  </a:ext>
                </a:extLst>
              </p:cNvPr>
              <p:cNvSpPr>
                <a:spLocks noChangeShapeType="1"/>
              </p:cNvSpPr>
              <p:nvPr/>
            </p:nvSpPr>
            <p:spPr bwMode="auto">
              <a:xfrm flipV="1">
                <a:off x="6055240" y="127148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2" name="Line 949">
                <a:extLst>
                  <a:ext uri="{FF2B5EF4-FFF2-40B4-BE49-F238E27FC236}">
                    <a16:creationId xmlns:a16="http://schemas.microsoft.com/office/drawing/2014/main" id="{54C34B07-13B1-4D90-8B59-DBDCE7E16854}"/>
                  </a:ext>
                </a:extLst>
              </p:cNvPr>
              <p:cNvSpPr>
                <a:spLocks noChangeShapeType="1"/>
              </p:cNvSpPr>
              <p:nvPr/>
            </p:nvSpPr>
            <p:spPr bwMode="auto">
              <a:xfrm>
                <a:off x="6055240" y="1273670"/>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3" name="Line 950">
                <a:extLst>
                  <a:ext uri="{FF2B5EF4-FFF2-40B4-BE49-F238E27FC236}">
                    <a16:creationId xmlns:a16="http://schemas.microsoft.com/office/drawing/2014/main" id="{3E581511-375E-4FF8-84AD-7E0854938DAE}"/>
                  </a:ext>
                </a:extLst>
              </p:cNvPr>
              <p:cNvSpPr>
                <a:spLocks noChangeShapeType="1"/>
              </p:cNvSpPr>
              <p:nvPr/>
            </p:nvSpPr>
            <p:spPr bwMode="auto">
              <a:xfrm flipV="1">
                <a:off x="6053604" y="127530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4" name="Line 951">
                <a:extLst>
                  <a:ext uri="{FF2B5EF4-FFF2-40B4-BE49-F238E27FC236}">
                    <a16:creationId xmlns:a16="http://schemas.microsoft.com/office/drawing/2014/main" id="{CEB56787-20F5-4304-AE12-FB749092D45F}"/>
                  </a:ext>
                </a:extLst>
              </p:cNvPr>
              <p:cNvSpPr>
                <a:spLocks noChangeShapeType="1"/>
              </p:cNvSpPr>
              <p:nvPr/>
            </p:nvSpPr>
            <p:spPr bwMode="auto">
              <a:xfrm>
                <a:off x="6053604" y="127748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5" name="Line 952">
                <a:extLst>
                  <a:ext uri="{FF2B5EF4-FFF2-40B4-BE49-F238E27FC236}">
                    <a16:creationId xmlns:a16="http://schemas.microsoft.com/office/drawing/2014/main" id="{DA70721E-CC72-4F50-80DF-BAE3EEA9F368}"/>
                  </a:ext>
                </a:extLst>
              </p:cNvPr>
              <p:cNvSpPr>
                <a:spLocks noChangeShapeType="1"/>
              </p:cNvSpPr>
              <p:nvPr/>
            </p:nvSpPr>
            <p:spPr bwMode="auto">
              <a:xfrm>
                <a:off x="6055240" y="127967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6" name="Line 953">
                <a:extLst>
                  <a:ext uri="{FF2B5EF4-FFF2-40B4-BE49-F238E27FC236}">
                    <a16:creationId xmlns:a16="http://schemas.microsoft.com/office/drawing/2014/main" id="{0CB15344-58CE-4BD5-B5BD-6238C762F730}"/>
                  </a:ext>
                </a:extLst>
              </p:cNvPr>
              <p:cNvSpPr>
                <a:spLocks noChangeShapeType="1"/>
              </p:cNvSpPr>
              <p:nvPr/>
            </p:nvSpPr>
            <p:spPr bwMode="auto">
              <a:xfrm flipV="1">
                <a:off x="6055786" y="1279671"/>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7" name="Line 954">
                <a:extLst>
                  <a:ext uri="{FF2B5EF4-FFF2-40B4-BE49-F238E27FC236}">
                    <a16:creationId xmlns:a16="http://schemas.microsoft.com/office/drawing/2014/main" id="{13E3F80E-8D7C-4611-9953-5791D065E5E9}"/>
                  </a:ext>
                </a:extLst>
              </p:cNvPr>
              <p:cNvSpPr>
                <a:spLocks noChangeShapeType="1"/>
              </p:cNvSpPr>
              <p:nvPr/>
            </p:nvSpPr>
            <p:spPr bwMode="auto">
              <a:xfrm>
                <a:off x="6057423" y="127967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8" name="Line 955">
                <a:extLst>
                  <a:ext uri="{FF2B5EF4-FFF2-40B4-BE49-F238E27FC236}">
                    <a16:creationId xmlns:a16="http://schemas.microsoft.com/office/drawing/2014/main" id="{0637E7F7-F733-42CD-84FC-5A5760E2E882}"/>
                  </a:ext>
                </a:extLst>
              </p:cNvPr>
              <p:cNvSpPr>
                <a:spLocks noChangeShapeType="1"/>
              </p:cNvSpPr>
              <p:nvPr/>
            </p:nvSpPr>
            <p:spPr bwMode="auto">
              <a:xfrm flipV="1">
                <a:off x="6057968" y="128185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19" name="Line 956">
                <a:extLst>
                  <a:ext uri="{FF2B5EF4-FFF2-40B4-BE49-F238E27FC236}">
                    <a16:creationId xmlns:a16="http://schemas.microsoft.com/office/drawing/2014/main" id="{4645931A-9FED-4B53-9D93-86053669E990}"/>
                  </a:ext>
                </a:extLst>
              </p:cNvPr>
              <p:cNvSpPr>
                <a:spLocks noChangeShapeType="1"/>
              </p:cNvSpPr>
              <p:nvPr/>
            </p:nvSpPr>
            <p:spPr bwMode="auto">
              <a:xfrm flipV="1">
                <a:off x="6056332" y="128403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0" name="Line 957">
                <a:extLst>
                  <a:ext uri="{FF2B5EF4-FFF2-40B4-BE49-F238E27FC236}">
                    <a16:creationId xmlns:a16="http://schemas.microsoft.com/office/drawing/2014/main" id="{1B73D5FD-DB84-41CD-993B-13E06B93F394}"/>
                  </a:ext>
                </a:extLst>
              </p:cNvPr>
              <p:cNvSpPr>
                <a:spLocks noChangeShapeType="1"/>
              </p:cNvSpPr>
              <p:nvPr/>
            </p:nvSpPr>
            <p:spPr bwMode="auto">
              <a:xfrm>
                <a:off x="6055240" y="128239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1" name="Line 958">
                <a:extLst>
                  <a:ext uri="{FF2B5EF4-FFF2-40B4-BE49-F238E27FC236}">
                    <a16:creationId xmlns:a16="http://schemas.microsoft.com/office/drawing/2014/main" id="{5A62F175-5084-42FC-B6FF-1B2D43452098}"/>
                  </a:ext>
                </a:extLst>
              </p:cNvPr>
              <p:cNvSpPr>
                <a:spLocks noChangeShapeType="1"/>
              </p:cNvSpPr>
              <p:nvPr/>
            </p:nvSpPr>
            <p:spPr bwMode="auto">
              <a:xfrm>
                <a:off x="6053604" y="128130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2" name="Line 959">
                <a:extLst>
                  <a:ext uri="{FF2B5EF4-FFF2-40B4-BE49-F238E27FC236}">
                    <a16:creationId xmlns:a16="http://schemas.microsoft.com/office/drawing/2014/main" id="{98A110B6-FAA2-42B7-9131-6097B6F8BB78}"/>
                  </a:ext>
                </a:extLst>
              </p:cNvPr>
              <p:cNvSpPr>
                <a:spLocks noChangeShapeType="1"/>
              </p:cNvSpPr>
              <p:nvPr/>
            </p:nvSpPr>
            <p:spPr bwMode="auto">
              <a:xfrm flipV="1">
                <a:off x="6051422" y="1281308"/>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3" name="Line 960">
                <a:extLst>
                  <a:ext uri="{FF2B5EF4-FFF2-40B4-BE49-F238E27FC236}">
                    <a16:creationId xmlns:a16="http://schemas.microsoft.com/office/drawing/2014/main" id="{F5FBA618-37EC-4F6F-96EA-3619B9CF2010}"/>
                  </a:ext>
                </a:extLst>
              </p:cNvPr>
              <p:cNvSpPr>
                <a:spLocks noChangeShapeType="1"/>
              </p:cNvSpPr>
              <p:nvPr/>
            </p:nvSpPr>
            <p:spPr bwMode="auto">
              <a:xfrm>
                <a:off x="6050876" y="1281308"/>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4" name="Line 961">
                <a:extLst>
                  <a:ext uri="{FF2B5EF4-FFF2-40B4-BE49-F238E27FC236}">
                    <a16:creationId xmlns:a16="http://schemas.microsoft.com/office/drawing/2014/main" id="{DE85E174-5116-4947-8E19-6EC6D66A34B3}"/>
                  </a:ext>
                </a:extLst>
              </p:cNvPr>
              <p:cNvSpPr>
                <a:spLocks noChangeShapeType="1"/>
              </p:cNvSpPr>
              <p:nvPr/>
            </p:nvSpPr>
            <p:spPr bwMode="auto">
              <a:xfrm>
                <a:off x="6048694" y="128076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5" name="Line 962">
                <a:extLst>
                  <a:ext uri="{FF2B5EF4-FFF2-40B4-BE49-F238E27FC236}">
                    <a16:creationId xmlns:a16="http://schemas.microsoft.com/office/drawing/2014/main" id="{EA3FAEC3-C5E1-4054-8C36-78704593F9A7}"/>
                  </a:ext>
                </a:extLst>
              </p:cNvPr>
              <p:cNvSpPr>
                <a:spLocks noChangeShapeType="1"/>
              </p:cNvSpPr>
              <p:nvPr/>
            </p:nvSpPr>
            <p:spPr bwMode="auto">
              <a:xfrm flipV="1">
                <a:off x="6047058" y="128076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6" name="Line 963">
                <a:extLst>
                  <a:ext uri="{FF2B5EF4-FFF2-40B4-BE49-F238E27FC236}">
                    <a16:creationId xmlns:a16="http://schemas.microsoft.com/office/drawing/2014/main" id="{93CAFB94-564A-4AD0-8321-94E332F77CD6}"/>
                  </a:ext>
                </a:extLst>
              </p:cNvPr>
              <p:cNvSpPr>
                <a:spLocks noChangeShapeType="1"/>
              </p:cNvSpPr>
              <p:nvPr/>
            </p:nvSpPr>
            <p:spPr bwMode="auto">
              <a:xfrm flipV="1">
                <a:off x="6047058" y="128294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7" name="Line 964">
                <a:extLst>
                  <a:ext uri="{FF2B5EF4-FFF2-40B4-BE49-F238E27FC236}">
                    <a16:creationId xmlns:a16="http://schemas.microsoft.com/office/drawing/2014/main" id="{88CD153F-95A6-4B64-B46E-31CC509CBCFA}"/>
                  </a:ext>
                </a:extLst>
              </p:cNvPr>
              <p:cNvSpPr>
                <a:spLocks noChangeShapeType="1"/>
              </p:cNvSpPr>
              <p:nvPr/>
            </p:nvSpPr>
            <p:spPr bwMode="auto">
              <a:xfrm>
                <a:off x="6047058" y="128294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8" name="Line 965">
                <a:extLst>
                  <a:ext uri="{FF2B5EF4-FFF2-40B4-BE49-F238E27FC236}">
                    <a16:creationId xmlns:a16="http://schemas.microsoft.com/office/drawing/2014/main" id="{1ADA69F0-2C52-43BB-86CE-9855D29A3FE2}"/>
                  </a:ext>
                </a:extLst>
              </p:cNvPr>
              <p:cNvSpPr>
                <a:spLocks noChangeShapeType="1"/>
              </p:cNvSpPr>
              <p:nvPr/>
            </p:nvSpPr>
            <p:spPr bwMode="auto">
              <a:xfrm>
                <a:off x="6044876" y="128185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29" name="Line 966">
                <a:extLst>
                  <a:ext uri="{FF2B5EF4-FFF2-40B4-BE49-F238E27FC236}">
                    <a16:creationId xmlns:a16="http://schemas.microsoft.com/office/drawing/2014/main" id="{AFDE044B-AD61-483D-A632-3D5B96A11629}"/>
                  </a:ext>
                </a:extLst>
              </p:cNvPr>
              <p:cNvSpPr>
                <a:spLocks noChangeShapeType="1"/>
              </p:cNvSpPr>
              <p:nvPr/>
            </p:nvSpPr>
            <p:spPr bwMode="auto">
              <a:xfrm flipV="1">
                <a:off x="6043785" y="128185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0" name="Line 967">
                <a:extLst>
                  <a:ext uri="{FF2B5EF4-FFF2-40B4-BE49-F238E27FC236}">
                    <a16:creationId xmlns:a16="http://schemas.microsoft.com/office/drawing/2014/main" id="{114ABECF-DC71-4262-90F7-CD15A843E1E9}"/>
                  </a:ext>
                </a:extLst>
              </p:cNvPr>
              <p:cNvSpPr>
                <a:spLocks noChangeShapeType="1"/>
              </p:cNvSpPr>
              <p:nvPr/>
            </p:nvSpPr>
            <p:spPr bwMode="auto">
              <a:xfrm>
                <a:off x="6043785" y="128403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1" name="Line 968">
                <a:extLst>
                  <a:ext uri="{FF2B5EF4-FFF2-40B4-BE49-F238E27FC236}">
                    <a16:creationId xmlns:a16="http://schemas.microsoft.com/office/drawing/2014/main" id="{C348984F-5EC7-411F-9067-22AC759B0930}"/>
                  </a:ext>
                </a:extLst>
              </p:cNvPr>
              <p:cNvSpPr>
                <a:spLocks noChangeShapeType="1"/>
              </p:cNvSpPr>
              <p:nvPr/>
            </p:nvSpPr>
            <p:spPr bwMode="auto">
              <a:xfrm flipV="1">
                <a:off x="6042694" y="128621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2" name="Line 969">
                <a:extLst>
                  <a:ext uri="{FF2B5EF4-FFF2-40B4-BE49-F238E27FC236}">
                    <a16:creationId xmlns:a16="http://schemas.microsoft.com/office/drawing/2014/main" id="{F0D72134-3D96-4E32-B5E1-71CDE95D59F8}"/>
                  </a:ext>
                </a:extLst>
              </p:cNvPr>
              <p:cNvSpPr>
                <a:spLocks noChangeShapeType="1"/>
              </p:cNvSpPr>
              <p:nvPr/>
            </p:nvSpPr>
            <p:spPr bwMode="auto">
              <a:xfrm flipV="1">
                <a:off x="6041057" y="128730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3" name="Line 970">
                <a:extLst>
                  <a:ext uri="{FF2B5EF4-FFF2-40B4-BE49-F238E27FC236}">
                    <a16:creationId xmlns:a16="http://schemas.microsoft.com/office/drawing/2014/main" id="{9AA622EC-A63F-400C-A0BE-9F56F99AA8A0}"/>
                  </a:ext>
                </a:extLst>
              </p:cNvPr>
              <p:cNvSpPr>
                <a:spLocks noChangeShapeType="1"/>
              </p:cNvSpPr>
              <p:nvPr/>
            </p:nvSpPr>
            <p:spPr bwMode="auto">
              <a:xfrm>
                <a:off x="6041057" y="128785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4" name="Line 971">
                <a:extLst>
                  <a:ext uri="{FF2B5EF4-FFF2-40B4-BE49-F238E27FC236}">
                    <a16:creationId xmlns:a16="http://schemas.microsoft.com/office/drawing/2014/main" id="{ABB0B5BC-E2DD-4B93-836B-64B8E8515C85}"/>
                  </a:ext>
                </a:extLst>
              </p:cNvPr>
              <p:cNvSpPr>
                <a:spLocks noChangeShapeType="1"/>
              </p:cNvSpPr>
              <p:nvPr/>
            </p:nvSpPr>
            <p:spPr bwMode="auto">
              <a:xfrm>
                <a:off x="6041603" y="129003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5" name="Line 972">
                <a:extLst>
                  <a:ext uri="{FF2B5EF4-FFF2-40B4-BE49-F238E27FC236}">
                    <a16:creationId xmlns:a16="http://schemas.microsoft.com/office/drawing/2014/main" id="{425C0709-396A-4298-B73B-652DD91FFEA8}"/>
                  </a:ext>
                </a:extLst>
              </p:cNvPr>
              <p:cNvSpPr>
                <a:spLocks noChangeShapeType="1"/>
              </p:cNvSpPr>
              <p:nvPr/>
            </p:nvSpPr>
            <p:spPr bwMode="auto">
              <a:xfrm>
                <a:off x="6042148" y="129221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6" name="Line 973">
                <a:extLst>
                  <a:ext uri="{FF2B5EF4-FFF2-40B4-BE49-F238E27FC236}">
                    <a16:creationId xmlns:a16="http://schemas.microsoft.com/office/drawing/2014/main" id="{DE3E3BF0-5AE2-4E37-A6AC-3B9EADAA2753}"/>
                  </a:ext>
                </a:extLst>
              </p:cNvPr>
              <p:cNvSpPr>
                <a:spLocks noChangeShapeType="1"/>
              </p:cNvSpPr>
              <p:nvPr/>
            </p:nvSpPr>
            <p:spPr bwMode="auto">
              <a:xfrm>
                <a:off x="6043785" y="1293855"/>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7" name="Line 974">
                <a:extLst>
                  <a:ext uri="{FF2B5EF4-FFF2-40B4-BE49-F238E27FC236}">
                    <a16:creationId xmlns:a16="http://schemas.microsoft.com/office/drawing/2014/main" id="{8A3F9331-B231-4312-92A6-0C49EC18DA93}"/>
                  </a:ext>
                </a:extLst>
              </p:cNvPr>
              <p:cNvSpPr>
                <a:spLocks noChangeShapeType="1"/>
              </p:cNvSpPr>
              <p:nvPr/>
            </p:nvSpPr>
            <p:spPr bwMode="auto">
              <a:xfrm flipV="1">
                <a:off x="6044876" y="129167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8" name="Line 975">
                <a:extLst>
                  <a:ext uri="{FF2B5EF4-FFF2-40B4-BE49-F238E27FC236}">
                    <a16:creationId xmlns:a16="http://schemas.microsoft.com/office/drawing/2014/main" id="{8A709917-0D4A-4AF5-A0C9-E1FA9EB88F63}"/>
                  </a:ext>
                </a:extLst>
              </p:cNvPr>
              <p:cNvSpPr>
                <a:spLocks noChangeShapeType="1"/>
              </p:cNvSpPr>
              <p:nvPr/>
            </p:nvSpPr>
            <p:spPr bwMode="auto">
              <a:xfrm>
                <a:off x="6044876" y="129003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39" name="Line 976">
                <a:extLst>
                  <a:ext uri="{FF2B5EF4-FFF2-40B4-BE49-F238E27FC236}">
                    <a16:creationId xmlns:a16="http://schemas.microsoft.com/office/drawing/2014/main" id="{676038B1-A6C0-452E-97E1-4BC7BBDFF59B}"/>
                  </a:ext>
                </a:extLst>
              </p:cNvPr>
              <p:cNvSpPr>
                <a:spLocks noChangeShapeType="1"/>
              </p:cNvSpPr>
              <p:nvPr/>
            </p:nvSpPr>
            <p:spPr bwMode="auto">
              <a:xfrm>
                <a:off x="6044876" y="128785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0" name="Line 977">
                <a:extLst>
                  <a:ext uri="{FF2B5EF4-FFF2-40B4-BE49-F238E27FC236}">
                    <a16:creationId xmlns:a16="http://schemas.microsoft.com/office/drawing/2014/main" id="{2486A8B1-55A0-4727-97CC-C6F3BEC746AA}"/>
                  </a:ext>
                </a:extLst>
              </p:cNvPr>
              <p:cNvSpPr>
                <a:spLocks noChangeShapeType="1"/>
              </p:cNvSpPr>
              <p:nvPr/>
            </p:nvSpPr>
            <p:spPr bwMode="auto">
              <a:xfrm>
                <a:off x="6044876" y="128785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1" name="Line 978">
                <a:extLst>
                  <a:ext uri="{FF2B5EF4-FFF2-40B4-BE49-F238E27FC236}">
                    <a16:creationId xmlns:a16="http://schemas.microsoft.com/office/drawing/2014/main" id="{6EA16ABD-7856-4CB2-9EA5-964F7DD88915}"/>
                  </a:ext>
                </a:extLst>
              </p:cNvPr>
              <p:cNvSpPr>
                <a:spLocks noChangeShapeType="1"/>
              </p:cNvSpPr>
              <p:nvPr/>
            </p:nvSpPr>
            <p:spPr bwMode="auto">
              <a:xfrm flipV="1">
                <a:off x="6045967" y="1288945"/>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2" name="Line 979">
                <a:extLst>
                  <a:ext uri="{FF2B5EF4-FFF2-40B4-BE49-F238E27FC236}">
                    <a16:creationId xmlns:a16="http://schemas.microsoft.com/office/drawing/2014/main" id="{7D285D21-23F6-40C8-80CB-145DAD3F7C2C}"/>
                  </a:ext>
                </a:extLst>
              </p:cNvPr>
              <p:cNvSpPr>
                <a:spLocks noChangeShapeType="1"/>
              </p:cNvSpPr>
              <p:nvPr/>
            </p:nvSpPr>
            <p:spPr bwMode="auto">
              <a:xfrm>
                <a:off x="6047058" y="128894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3" name="Line 980">
                <a:extLst>
                  <a:ext uri="{FF2B5EF4-FFF2-40B4-BE49-F238E27FC236}">
                    <a16:creationId xmlns:a16="http://schemas.microsoft.com/office/drawing/2014/main" id="{89681DD6-62C5-4AE7-89D6-C50EBB792D74}"/>
                  </a:ext>
                </a:extLst>
              </p:cNvPr>
              <p:cNvSpPr>
                <a:spLocks noChangeShapeType="1"/>
              </p:cNvSpPr>
              <p:nvPr/>
            </p:nvSpPr>
            <p:spPr bwMode="auto">
              <a:xfrm>
                <a:off x="6048149" y="129112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4" name="Line 981">
                <a:extLst>
                  <a:ext uri="{FF2B5EF4-FFF2-40B4-BE49-F238E27FC236}">
                    <a16:creationId xmlns:a16="http://schemas.microsoft.com/office/drawing/2014/main" id="{0CB5ABEC-6921-4EC1-A06A-1CCB252A0FEB}"/>
                  </a:ext>
                </a:extLst>
              </p:cNvPr>
              <p:cNvSpPr>
                <a:spLocks noChangeShapeType="1"/>
              </p:cNvSpPr>
              <p:nvPr/>
            </p:nvSpPr>
            <p:spPr bwMode="auto">
              <a:xfrm>
                <a:off x="6049785" y="129330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5" name="Line 982">
                <a:extLst>
                  <a:ext uri="{FF2B5EF4-FFF2-40B4-BE49-F238E27FC236}">
                    <a16:creationId xmlns:a16="http://schemas.microsoft.com/office/drawing/2014/main" id="{AE6BD230-E512-4289-86C0-C00C2C947D07}"/>
                  </a:ext>
                </a:extLst>
              </p:cNvPr>
              <p:cNvSpPr>
                <a:spLocks noChangeShapeType="1"/>
              </p:cNvSpPr>
              <p:nvPr/>
            </p:nvSpPr>
            <p:spPr bwMode="auto">
              <a:xfrm flipV="1">
                <a:off x="6050876" y="129385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6" name="Line 983">
                <a:extLst>
                  <a:ext uri="{FF2B5EF4-FFF2-40B4-BE49-F238E27FC236}">
                    <a16:creationId xmlns:a16="http://schemas.microsoft.com/office/drawing/2014/main" id="{C251A5B7-FD59-4826-B556-6EE47E708F26}"/>
                  </a:ext>
                </a:extLst>
              </p:cNvPr>
              <p:cNvSpPr>
                <a:spLocks noChangeShapeType="1"/>
              </p:cNvSpPr>
              <p:nvPr/>
            </p:nvSpPr>
            <p:spPr bwMode="auto">
              <a:xfrm flipV="1">
                <a:off x="6050876" y="1293855"/>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7" name="Line 984">
                <a:extLst>
                  <a:ext uri="{FF2B5EF4-FFF2-40B4-BE49-F238E27FC236}">
                    <a16:creationId xmlns:a16="http://schemas.microsoft.com/office/drawing/2014/main" id="{A7373532-F948-401C-9A08-26EE620742A3}"/>
                  </a:ext>
                </a:extLst>
              </p:cNvPr>
              <p:cNvSpPr>
                <a:spLocks noChangeShapeType="1"/>
              </p:cNvSpPr>
              <p:nvPr/>
            </p:nvSpPr>
            <p:spPr bwMode="auto">
              <a:xfrm>
                <a:off x="6050876" y="1294946"/>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8" name="Line 985">
                <a:extLst>
                  <a:ext uri="{FF2B5EF4-FFF2-40B4-BE49-F238E27FC236}">
                    <a16:creationId xmlns:a16="http://schemas.microsoft.com/office/drawing/2014/main" id="{E285BB54-39F0-47C5-A516-F8E98ED884E2}"/>
                  </a:ext>
                </a:extLst>
              </p:cNvPr>
              <p:cNvSpPr>
                <a:spLocks noChangeShapeType="1"/>
              </p:cNvSpPr>
              <p:nvPr/>
            </p:nvSpPr>
            <p:spPr bwMode="auto">
              <a:xfrm>
                <a:off x="6147978" y="1344042"/>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49" name="Line 986">
                <a:extLst>
                  <a:ext uri="{FF2B5EF4-FFF2-40B4-BE49-F238E27FC236}">
                    <a16:creationId xmlns:a16="http://schemas.microsoft.com/office/drawing/2014/main" id="{5BAEB64D-2AD6-4DC7-8773-BD40366FA2A2}"/>
                  </a:ext>
                </a:extLst>
              </p:cNvPr>
              <p:cNvSpPr>
                <a:spLocks noChangeShapeType="1"/>
              </p:cNvSpPr>
              <p:nvPr/>
            </p:nvSpPr>
            <p:spPr bwMode="auto">
              <a:xfrm>
                <a:off x="6149069" y="1344042"/>
                <a:ext cx="1637"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0" name="Line 987">
                <a:extLst>
                  <a:ext uri="{FF2B5EF4-FFF2-40B4-BE49-F238E27FC236}">
                    <a16:creationId xmlns:a16="http://schemas.microsoft.com/office/drawing/2014/main" id="{27462C34-D92D-4A6D-B928-4DC841F97074}"/>
                  </a:ext>
                </a:extLst>
              </p:cNvPr>
              <p:cNvSpPr>
                <a:spLocks noChangeShapeType="1"/>
              </p:cNvSpPr>
              <p:nvPr/>
            </p:nvSpPr>
            <p:spPr bwMode="auto">
              <a:xfrm flipV="1">
                <a:off x="6149615" y="134676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1" name="Line 988">
                <a:extLst>
                  <a:ext uri="{FF2B5EF4-FFF2-40B4-BE49-F238E27FC236}">
                    <a16:creationId xmlns:a16="http://schemas.microsoft.com/office/drawing/2014/main" id="{6F7B3F70-3BF9-4C59-A9F7-0A4B77A8D0AD}"/>
                  </a:ext>
                </a:extLst>
              </p:cNvPr>
              <p:cNvSpPr>
                <a:spLocks noChangeShapeType="1"/>
              </p:cNvSpPr>
              <p:nvPr/>
            </p:nvSpPr>
            <p:spPr bwMode="auto">
              <a:xfrm flipV="1">
                <a:off x="6149615" y="1347315"/>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2" name="Line 989">
                <a:extLst>
                  <a:ext uri="{FF2B5EF4-FFF2-40B4-BE49-F238E27FC236}">
                    <a16:creationId xmlns:a16="http://schemas.microsoft.com/office/drawing/2014/main" id="{24A6EF75-CD6C-4695-A1F9-FAB6B6834057}"/>
                  </a:ext>
                </a:extLst>
              </p:cNvPr>
              <p:cNvSpPr>
                <a:spLocks noChangeShapeType="1"/>
              </p:cNvSpPr>
              <p:nvPr/>
            </p:nvSpPr>
            <p:spPr bwMode="auto">
              <a:xfrm>
                <a:off x="6150160" y="134513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3" name="Line 990">
                <a:extLst>
                  <a:ext uri="{FF2B5EF4-FFF2-40B4-BE49-F238E27FC236}">
                    <a16:creationId xmlns:a16="http://schemas.microsoft.com/office/drawing/2014/main" id="{DA51F250-0940-4965-9A98-F9E6BE43AE6E}"/>
                  </a:ext>
                </a:extLst>
              </p:cNvPr>
              <p:cNvSpPr>
                <a:spLocks noChangeShapeType="1"/>
              </p:cNvSpPr>
              <p:nvPr/>
            </p:nvSpPr>
            <p:spPr bwMode="auto">
              <a:xfrm>
                <a:off x="6150160" y="134513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4" name="Line 991">
                <a:extLst>
                  <a:ext uri="{FF2B5EF4-FFF2-40B4-BE49-F238E27FC236}">
                    <a16:creationId xmlns:a16="http://schemas.microsoft.com/office/drawing/2014/main" id="{130CDD76-AB7F-4E2C-9DA9-870E2B36BA4E}"/>
                  </a:ext>
                </a:extLst>
              </p:cNvPr>
              <p:cNvSpPr>
                <a:spLocks noChangeShapeType="1"/>
              </p:cNvSpPr>
              <p:nvPr/>
            </p:nvSpPr>
            <p:spPr bwMode="auto">
              <a:xfrm>
                <a:off x="6150160" y="134731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5" name="Line 992">
                <a:extLst>
                  <a:ext uri="{FF2B5EF4-FFF2-40B4-BE49-F238E27FC236}">
                    <a16:creationId xmlns:a16="http://schemas.microsoft.com/office/drawing/2014/main" id="{7A2C4CFD-2FC7-4DAE-BB31-6D9C76A03226}"/>
                  </a:ext>
                </a:extLst>
              </p:cNvPr>
              <p:cNvSpPr>
                <a:spLocks noChangeShapeType="1"/>
              </p:cNvSpPr>
              <p:nvPr/>
            </p:nvSpPr>
            <p:spPr bwMode="auto">
              <a:xfrm>
                <a:off x="6150160" y="134895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6" name="Line 993">
                <a:extLst>
                  <a:ext uri="{FF2B5EF4-FFF2-40B4-BE49-F238E27FC236}">
                    <a16:creationId xmlns:a16="http://schemas.microsoft.com/office/drawing/2014/main" id="{3E7DFB45-772E-48E2-B859-50FA94C8CC09}"/>
                  </a:ext>
                </a:extLst>
              </p:cNvPr>
              <p:cNvSpPr>
                <a:spLocks noChangeShapeType="1"/>
              </p:cNvSpPr>
              <p:nvPr/>
            </p:nvSpPr>
            <p:spPr bwMode="auto">
              <a:xfrm>
                <a:off x="6150160" y="135113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7" name="Line 994">
                <a:extLst>
                  <a:ext uri="{FF2B5EF4-FFF2-40B4-BE49-F238E27FC236}">
                    <a16:creationId xmlns:a16="http://schemas.microsoft.com/office/drawing/2014/main" id="{4BEA19B2-3EBB-4E28-86D3-AF6538EA020B}"/>
                  </a:ext>
                </a:extLst>
              </p:cNvPr>
              <p:cNvSpPr>
                <a:spLocks noChangeShapeType="1"/>
              </p:cNvSpPr>
              <p:nvPr/>
            </p:nvSpPr>
            <p:spPr bwMode="auto">
              <a:xfrm flipV="1">
                <a:off x="6148524" y="135331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8" name="Line 995">
                <a:extLst>
                  <a:ext uri="{FF2B5EF4-FFF2-40B4-BE49-F238E27FC236}">
                    <a16:creationId xmlns:a16="http://schemas.microsoft.com/office/drawing/2014/main" id="{23BAA9CC-C916-49BF-A581-07B336A156D0}"/>
                  </a:ext>
                </a:extLst>
              </p:cNvPr>
              <p:cNvSpPr>
                <a:spLocks noChangeShapeType="1"/>
              </p:cNvSpPr>
              <p:nvPr/>
            </p:nvSpPr>
            <p:spPr bwMode="auto">
              <a:xfrm flipV="1">
                <a:off x="6147978" y="135386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59" name="Line 996">
                <a:extLst>
                  <a:ext uri="{FF2B5EF4-FFF2-40B4-BE49-F238E27FC236}">
                    <a16:creationId xmlns:a16="http://schemas.microsoft.com/office/drawing/2014/main" id="{9542B88B-EAFE-416F-ACBE-E7CCC6BE5A85}"/>
                  </a:ext>
                </a:extLst>
              </p:cNvPr>
              <p:cNvSpPr>
                <a:spLocks noChangeShapeType="1"/>
              </p:cNvSpPr>
              <p:nvPr/>
            </p:nvSpPr>
            <p:spPr bwMode="auto">
              <a:xfrm>
                <a:off x="6147978" y="135604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0" name="Line 997">
                <a:extLst>
                  <a:ext uri="{FF2B5EF4-FFF2-40B4-BE49-F238E27FC236}">
                    <a16:creationId xmlns:a16="http://schemas.microsoft.com/office/drawing/2014/main" id="{992F392F-5CE7-4C92-AB88-BDF384AB524A}"/>
                  </a:ext>
                </a:extLst>
              </p:cNvPr>
              <p:cNvSpPr>
                <a:spLocks noChangeShapeType="1"/>
              </p:cNvSpPr>
              <p:nvPr/>
            </p:nvSpPr>
            <p:spPr bwMode="auto">
              <a:xfrm flipV="1">
                <a:off x="6149615" y="135658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1" name="Line 998">
                <a:extLst>
                  <a:ext uri="{FF2B5EF4-FFF2-40B4-BE49-F238E27FC236}">
                    <a16:creationId xmlns:a16="http://schemas.microsoft.com/office/drawing/2014/main" id="{3D011DE1-345E-4E2F-8052-77644954F5F9}"/>
                  </a:ext>
                </a:extLst>
              </p:cNvPr>
              <p:cNvSpPr>
                <a:spLocks noChangeShapeType="1"/>
              </p:cNvSpPr>
              <p:nvPr/>
            </p:nvSpPr>
            <p:spPr bwMode="auto">
              <a:xfrm flipV="1">
                <a:off x="6150706" y="1356589"/>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2" name="Line 999">
                <a:extLst>
                  <a:ext uri="{FF2B5EF4-FFF2-40B4-BE49-F238E27FC236}">
                    <a16:creationId xmlns:a16="http://schemas.microsoft.com/office/drawing/2014/main" id="{ED1C8F5B-CA9B-4761-BF5E-9FA4B2302780}"/>
                  </a:ext>
                </a:extLst>
              </p:cNvPr>
              <p:cNvSpPr>
                <a:spLocks noChangeShapeType="1"/>
              </p:cNvSpPr>
              <p:nvPr/>
            </p:nvSpPr>
            <p:spPr bwMode="auto">
              <a:xfrm>
                <a:off x="6150706" y="1359862"/>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3" name="Line 1000">
                <a:extLst>
                  <a:ext uri="{FF2B5EF4-FFF2-40B4-BE49-F238E27FC236}">
                    <a16:creationId xmlns:a16="http://schemas.microsoft.com/office/drawing/2014/main" id="{6E715011-0370-420B-A182-FACD5C0CE249}"/>
                  </a:ext>
                </a:extLst>
              </p:cNvPr>
              <p:cNvSpPr>
                <a:spLocks noChangeShapeType="1"/>
              </p:cNvSpPr>
              <p:nvPr/>
            </p:nvSpPr>
            <p:spPr bwMode="auto">
              <a:xfrm>
                <a:off x="6150706" y="1362590"/>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4" name="Line 1001">
                <a:extLst>
                  <a:ext uri="{FF2B5EF4-FFF2-40B4-BE49-F238E27FC236}">
                    <a16:creationId xmlns:a16="http://schemas.microsoft.com/office/drawing/2014/main" id="{682F3599-8F14-4E53-A868-7BBD315AE58B}"/>
                  </a:ext>
                </a:extLst>
              </p:cNvPr>
              <p:cNvSpPr>
                <a:spLocks noChangeShapeType="1"/>
              </p:cNvSpPr>
              <p:nvPr/>
            </p:nvSpPr>
            <p:spPr bwMode="auto">
              <a:xfrm>
                <a:off x="6150706" y="1362590"/>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5" name="Line 1002">
                <a:extLst>
                  <a:ext uri="{FF2B5EF4-FFF2-40B4-BE49-F238E27FC236}">
                    <a16:creationId xmlns:a16="http://schemas.microsoft.com/office/drawing/2014/main" id="{752829C5-FEAB-482A-AC5B-1F7557B1DE70}"/>
                  </a:ext>
                </a:extLst>
              </p:cNvPr>
              <p:cNvSpPr>
                <a:spLocks noChangeShapeType="1"/>
              </p:cNvSpPr>
              <p:nvPr/>
            </p:nvSpPr>
            <p:spPr bwMode="auto">
              <a:xfrm>
                <a:off x="6150706" y="1359862"/>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6" name="Line 1003">
                <a:extLst>
                  <a:ext uri="{FF2B5EF4-FFF2-40B4-BE49-F238E27FC236}">
                    <a16:creationId xmlns:a16="http://schemas.microsoft.com/office/drawing/2014/main" id="{B33DA212-1F8E-4DAB-BDEB-6F8B12C6289D}"/>
                  </a:ext>
                </a:extLst>
              </p:cNvPr>
              <p:cNvSpPr>
                <a:spLocks noChangeShapeType="1"/>
              </p:cNvSpPr>
              <p:nvPr/>
            </p:nvSpPr>
            <p:spPr bwMode="auto">
              <a:xfrm>
                <a:off x="6150706" y="135768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7" name="Line 1004">
                <a:extLst>
                  <a:ext uri="{FF2B5EF4-FFF2-40B4-BE49-F238E27FC236}">
                    <a16:creationId xmlns:a16="http://schemas.microsoft.com/office/drawing/2014/main" id="{7ABEF4BA-FE9A-41CF-BA3E-89998CBD024A}"/>
                  </a:ext>
                </a:extLst>
              </p:cNvPr>
              <p:cNvSpPr>
                <a:spLocks noChangeShapeType="1"/>
              </p:cNvSpPr>
              <p:nvPr/>
            </p:nvSpPr>
            <p:spPr bwMode="auto">
              <a:xfrm flipV="1">
                <a:off x="6150706" y="1354952"/>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8" name="Line 1005">
                <a:extLst>
                  <a:ext uri="{FF2B5EF4-FFF2-40B4-BE49-F238E27FC236}">
                    <a16:creationId xmlns:a16="http://schemas.microsoft.com/office/drawing/2014/main" id="{171E34F3-E36C-4026-98CD-C031F53D313C}"/>
                  </a:ext>
                </a:extLst>
              </p:cNvPr>
              <p:cNvSpPr>
                <a:spLocks noChangeShapeType="1"/>
              </p:cNvSpPr>
              <p:nvPr/>
            </p:nvSpPr>
            <p:spPr bwMode="auto">
              <a:xfrm flipV="1">
                <a:off x="6151251" y="1352770"/>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69" name="Line 1006">
                <a:extLst>
                  <a:ext uri="{FF2B5EF4-FFF2-40B4-BE49-F238E27FC236}">
                    <a16:creationId xmlns:a16="http://schemas.microsoft.com/office/drawing/2014/main" id="{C9A4CF84-EE67-47C7-BDA3-EF842BD31B29}"/>
                  </a:ext>
                </a:extLst>
              </p:cNvPr>
              <p:cNvSpPr>
                <a:spLocks noChangeShapeType="1"/>
              </p:cNvSpPr>
              <p:nvPr/>
            </p:nvSpPr>
            <p:spPr bwMode="auto">
              <a:xfrm>
                <a:off x="6152888" y="135277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0" name="Line 1007">
                <a:extLst>
                  <a:ext uri="{FF2B5EF4-FFF2-40B4-BE49-F238E27FC236}">
                    <a16:creationId xmlns:a16="http://schemas.microsoft.com/office/drawing/2014/main" id="{8FE72269-E1DD-4977-8F4B-237762BF2BD2}"/>
                  </a:ext>
                </a:extLst>
              </p:cNvPr>
              <p:cNvSpPr>
                <a:spLocks noChangeShapeType="1"/>
              </p:cNvSpPr>
              <p:nvPr/>
            </p:nvSpPr>
            <p:spPr bwMode="auto">
              <a:xfrm>
                <a:off x="6154524" y="1353316"/>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1" name="Line 1008">
                <a:extLst>
                  <a:ext uri="{FF2B5EF4-FFF2-40B4-BE49-F238E27FC236}">
                    <a16:creationId xmlns:a16="http://schemas.microsoft.com/office/drawing/2014/main" id="{721D7ADB-B799-45B9-AB5A-F46F62E45975}"/>
                  </a:ext>
                </a:extLst>
              </p:cNvPr>
              <p:cNvSpPr>
                <a:spLocks noChangeShapeType="1"/>
              </p:cNvSpPr>
              <p:nvPr/>
            </p:nvSpPr>
            <p:spPr bwMode="auto">
              <a:xfrm>
                <a:off x="6155615" y="135386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2" name="Line 1009">
                <a:extLst>
                  <a:ext uri="{FF2B5EF4-FFF2-40B4-BE49-F238E27FC236}">
                    <a16:creationId xmlns:a16="http://schemas.microsoft.com/office/drawing/2014/main" id="{97B6D814-6530-4F73-8D48-A0583D71B4F8}"/>
                  </a:ext>
                </a:extLst>
              </p:cNvPr>
              <p:cNvSpPr>
                <a:spLocks noChangeShapeType="1"/>
              </p:cNvSpPr>
              <p:nvPr/>
            </p:nvSpPr>
            <p:spPr bwMode="auto">
              <a:xfrm>
                <a:off x="6155615" y="1356043"/>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3" name="Line 1010">
                <a:extLst>
                  <a:ext uri="{FF2B5EF4-FFF2-40B4-BE49-F238E27FC236}">
                    <a16:creationId xmlns:a16="http://schemas.microsoft.com/office/drawing/2014/main" id="{4B8B0844-BB5C-4EDB-AA18-23000B761F53}"/>
                  </a:ext>
                </a:extLst>
              </p:cNvPr>
              <p:cNvSpPr>
                <a:spLocks noChangeShapeType="1"/>
              </p:cNvSpPr>
              <p:nvPr/>
            </p:nvSpPr>
            <p:spPr bwMode="auto">
              <a:xfrm>
                <a:off x="6157797" y="135604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4" name="Line 1011">
                <a:extLst>
                  <a:ext uri="{FF2B5EF4-FFF2-40B4-BE49-F238E27FC236}">
                    <a16:creationId xmlns:a16="http://schemas.microsoft.com/office/drawing/2014/main" id="{156985B3-F01B-4142-A6AC-6BC6156395F9}"/>
                  </a:ext>
                </a:extLst>
              </p:cNvPr>
              <p:cNvSpPr>
                <a:spLocks noChangeShapeType="1"/>
              </p:cNvSpPr>
              <p:nvPr/>
            </p:nvSpPr>
            <p:spPr bwMode="auto">
              <a:xfrm>
                <a:off x="6157797" y="135386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5" name="Line 1012">
                <a:extLst>
                  <a:ext uri="{FF2B5EF4-FFF2-40B4-BE49-F238E27FC236}">
                    <a16:creationId xmlns:a16="http://schemas.microsoft.com/office/drawing/2014/main" id="{ADA77AEB-FDCC-4426-8DDF-AA2628CF3678}"/>
                  </a:ext>
                </a:extLst>
              </p:cNvPr>
              <p:cNvSpPr>
                <a:spLocks noChangeShapeType="1"/>
              </p:cNvSpPr>
              <p:nvPr/>
            </p:nvSpPr>
            <p:spPr bwMode="auto">
              <a:xfrm flipV="1">
                <a:off x="6157797" y="135167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6" name="Line 1013">
                <a:extLst>
                  <a:ext uri="{FF2B5EF4-FFF2-40B4-BE49-F238E27FC236}">
                    <a16:creationId xmlns:a16="http://schemas.microsoft.com/office/drawing/2014/main" id="{03E8E772-4BAB-4431-AF10-6DB8DB6BEABD}"/>
                  </a:ext>
                </a:extLst>
              </p:cNvPr>
              <p:cNvSpPr>
                <a:spLocks noChangeShapeType="1"/>
              </p:cNvSpPr>
              <p:nvPr/>
            </p:nvSpPr>
            <p:spPr bwMode="auto">
              <a:xfrm>
                <a:off x="6157797" y="1348952"/>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7" name="Line 1014">
                <a:extLst>
                  <a:ext uri="{FF2B5EF4-FFF2-40B4-BE49-F238E27FC236}">
                    <a16:creationId xmlns:a16="http://schemas.microsoft.com/office/drawing/2014/main" id="{5682A5EF-E4A3-469A-9265-BF94904DFFE3}"/>
                  </a:ext>
                </a:extLst>
              </p:cNvPr>
              <p:cNvSpPr>
                <a:spLocks noChangeShapeType="1"/>
              </p:cNvSpPr>
              <p:nvPr/>
            </p:nvSpPr>
            <p:spPr bwMode="auto">
              <a:xfrm>
                <a:off x="6156161" y="134786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8" name="Line 1015">
                <a:extLst>
                  <a:ext uri="{FF2B5EF4-FFF2-40B4-BE49-F238E27FC236}">
                    <a16:creationId xmlns:a16="http://schemas.microsoft.com/office/drawing/2014/main" id="{91916E6E-B030-4DB4-9A21-5007FCB86D04}"/>
                  </a:ext>
                </a:extLst>
              </p:cNvPr>
              <p:cNvSpPr>
                <a:spLocks noChangeShapeType="1"/>
              </p:cNvSpPr>
              <p:nvPr/>
            </p:nvSpPr>
            <p:spPr bwMode="auto">
              <a:xfrm flipV="1">
                <a:off x="6154524" y="134786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79" name="Line 1016">
                <a:extLst>
                  <a:ext uri="{FF2B5EF4-FFF2-40B4-BE49-F238E27FC236}">
                    <a16:creationId xmlns:a16="http://schemas.microsoft.com/office/drawing/2014/main" id="{A8EF9CB7-2D2C-4A10-B353-80F68A261B5B}"/>
                  </a:ext>
                </a:extLst>
              </p:cNvPr>
              <p:cNvSpPr>
                <a:spLocks noChangeShapeType="1"/>
              </p:cNvSpPr>
              <p:nvPr/>
            </p:nvSpPr>
            <p:spPr bwMode="auto">
              <a:xfrm flipV="1">
                <a:off x="6154524" y="134731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0" name="Line 1017">
                <a:extLst>
                  <a:ext uri="{FF2B5EF4-FFF2-40B4-BE49-F238E27FC236}">
                    <a16:creationId xmlns:a16="http://schemas.microsoft.com/office/drawing/2014/main" id="{23F123EB-5E36-478F-97B4-E108371CC6AE}"/>
                  </a:ext>
                </a:extLst>
              </p:cNvPr>
              <p:cNvSpPr>
                <a:spLocks noChangeShapeType="1"/>
              </p:cNvSpPr>
              <p:nvPr/>
            </p:nvSpPr>
            <p:spPr bwMode="auto">
              <a:xfrm flipV="1">
                <a:off x="6155615" y="134676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1" name="Line 1018">
                <a:extLst>
                  <a:ext uri="{FF2B5EF4-FFF2-40B4-BE49-F238E27FC236}">
                    <a16:creationId xmlns:a16="http://schemas.microsoft.com/office/drawing/2014/main" id="{103ED6C5-E390-4B35-A2BF-21F90D58DDC2}"/>
                  </a:ext>
                </a:extLst>
              </p:cNvPr>
              <p:cNvSpPr>
                <a:spLocks noChangeShapeType="1"/>
              </p:cNvSpPr>
              <p:nvPr/>
            </p:nvSpPr>
            <p:spPr bwMode="auto">
              <a:xfrm flipV="1">
                <a:off x="6157797" y="134622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2" name="Line 1019">
                <a:extLst>
                  <a:ext uri="{FF2B5EF4-FFF2-40B4-BE49-F238E27FC236}">
                    <a16:creationId xmlns:a16="http://schemas.microsoft.com/office/drawing/2014/main" id="{1C6977FD-DB50-4BC7-B8D8-2FB029045C7E}"/>
                  </a:ext>
                </a:extLst>
              </p:cNvPr>
              <p:cNvSpPr>
                <a:spLocks noChangeShapeType="1"/>
              </p:cNvSpPr>
              <p:nvPr/>
            </p:nvSpPr>
            <p:spPr bwMode="auto">
              <a:xfrm>
                <a:off x="6159434" y="1346224"/>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3" name="Line 1020">
                <a:extLst>
                  <a:ext uri="{FF2B5EF4-FFF2-40B4-BE49-F238E27FC236}">
                    <a16:creationId xmlns:a16="http://schemas.microsoft.com/office/drawing/2014/main" id="{821F1ADB-848D-4AFA-9D3F-79FCCCAF40D9}"/>
                  </a:ext>
                </a:extLst>
              </p:cNvPr>
              <p:cNvSpPr>
                <a:spLocks noChangeShapeType="1"/>
              </p:cNvSpPr>
              <p:nvPr/>
            </p:nvSpPr>
            <p:spPr bwMode="auto">
              <a:xfrm>
                <a:off x="6159434" y="134404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4" name="Line 1021">
                <a:extLst>
                  <a:ext uri="{FF2B5EF4-FFF2-40B4-BE49-F238E27FC236}">
                    <a16:creationId xmlns:a16="http://schemas.microsoft.com/office/drawing/2014/main" id="{95C377AA-3F9B-4A08-B23A-1BB5CFABBA0A}"/>
                  </a:ext>
                </a:extLst>
              </p:cNvPr>
              <p:cNvSpPr>
                <a:spLocks noChangeShapeType="1"/>
              </p:cNvSpPr>
              <p:nvPr/>
            </p:nvSpPr>
            <p:spPr bwMode="auto">
              <a:xfrm>
                <a:off x="6157797" y="1344042"/>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5" name="Line 1022">
                <a:extLst>
                  <a:ext uri="{FF2B5EF4-FFF2-40B4-BE49-F238E27FC236}">
                    <a16:creationId xmlns:a16="http://schemas.microsoft.com/office/drawing/2014/main" id="{5238F391-94A7-4AAF-B232-6EE1783A5948}"/>
                  </a:ext>
                </a:extLst>
              </p:cNvPr>
              <p:cNvSpPr>
                <a:spLocks noChangeShapeType="1"/>
              </p:cNvSpPr>
              <p:nvPr/>
            </p:nvSpPr>
            <p:spPr bwMode="auto">
              <a:xfrm flipV="1">
                <a:off x="6157797" y="1342405"/>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6" name="Line 1023">
                <a:extLst>
                  <a:ext uri="{FF2B5EF4-FFF2-40B4-BE49-F238E27FC236}">
                    <a16:creationId xmlns:a16="http://schemas.microsoft.com/office/drawing/2014/main" id="{1315FFE6-04A2-4F0B-A5B9-B7E102F56C13}"/>
                  </a:ext>
                </a:extLst>
              </p:cNvPr>
              <p:cNvSpPr>
                <a:spLocks noChangeShapeType="1"/>
              </p:cNvSpPr>
              <p:nvPr/>
            </p:nvSpPr>
            <p:spPr bwMode="auto">
              <a:xfrm flipV="1">
                <a:off x="6158343" y="1341314"/>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7" name="Line 1024">
                <a:extLst>
                  <a:ext uri="{FF2B5EF4-FFF2-40B4-BE49-F238E27FC236}">
                    <a16:creationId xmlns:a16="http://schemas.microsoft.com/office/drawing/2014/main" id="{9213D3CE-3825-497F-9B8E-7663BEFC6CF9}"/>
                  </a:ext>
                </a:extLst>
              </p:cNvPr>
              <p:cNvSpPr>
                <a:spLocks noChangeShapeType="1"/>
              </p:cNvSpPr>
              <p:nvPr/>
            </p:nvSpPr>
            <p:spPr bwMode="auto">
              <a:xfrm>
                <a:off x="6150706" y="136586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8" name="Line 1025">
                <a:extLst>
                  <a:ext uri="{FF2B5EF4-FFF2-40B4-BE49-F238E27FC236}">
                    <a16:creationId xmlns:a16="http://schemas.microsoft.com/office/drawing/2014/main" id="{F276E891-B4BC-4B4C-9CEE-D7857A152DB0}"/>
                  </a:ext>
                </a:extLst>
              </p:cNvPr>
              <p:cNvSpPr>
                <a:spLocks noChangeShapeType="1"/>
              </p:cNvSpPr>
              <p:nvPr/>
            </p:nvSpPr>
            <p:spPr bwMode="auto">
              <a:xfrm flipV="1">
                <a:off x="6152342" y="13636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9" name="Line 1026">
                <a:extLst>
                  <a:ext uri="{FF2B5EF4-FFF2-40B4-BE49-F238E27FC236}">
                    <a16:creationId xmlns:a16="http://schemas.microsoft.com/office/drawing/2014/main" id="{BA8BC6F2-D16F-4AE0-9F2A-CF7A1D0C0222}"/>
                  </a:ext>
                </a:extLst>
              </p:cNvPr>
              <p:cNvSpPr>
                <a:spLocks noChangeShapeType="1"/>
              </p:cNvSpPr>
              <p:nvPr/>
            </p:nvSpPr>
            <p:spPr bwMode="auto">
              <a:xfrm>
                <a:off x="6152888" y="136149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0" name="Line 1027">
                <a:extLst>
                  <a:ext uri="{FF2B5EF4-FFF2-40B4-BE49-F238E27FC236}">
                    <a16:creationId xmlns:a16="http://schemas.microsoft.com/office/drawing/2014/main" id="{B2D1A074-D100-4888-852A-F25B39EAAE03}"/>
                  </a:ext>
                </a:extLst>
              </p:cNvPr>
              <p:cNvSpPr>
                <a:spLocks noChangeShapeType="1"/>
              </p:cNvSpPr>
              <p:nvPr/>
            </p:nvSpPr>
            <p:spPr bwMode="auto">
              <a:xfrm flipV="1">
                <a:off x="6152888" y="1359862"/>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1" name="Line 1028">
                <a:extLst>
                  <a:ext uri="{FF2B5EF4-FFF2-40B4-BE49-F238E27FC236}">
                    <a16:creationId xmlns:a16="http://schemas.microsoft.com/office/drawing/2014/main" id="{BF1AE2A6-68CD-4B4E-A401-CD89C59AAED3}"/>
                  </a:ext>
                </a:extLst>
              </p:cNvPr>
              <p:cNvSpPr>
                <a:spLocks noChangeShapeType="1"/>
              </p:cNvSpPr>
              <p:nvPr/>
            </p:nvSpPr>
            <p:spPr bwMode="auto">
              <a:xfrm flipV="1">
                <a:off x="6152888" y="1357680"/>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2" name="Line 1029">
                <a:extLst>
                  <a:ext uri="{FF2B5EF4-FFF2-40B4-BE49-F238E27FC236}">
                    <a16:creationId xmlns:a16="http://schemas.microsoft.com/office/drawing/2014/main" id="{3CD3E4DF-8E84-40F9-8564-31112F18234C}"/>
                  </a:ext>
                </a:extLst>
              </p:cNvPr>
              <p:cNvSpPr>
                <a:spLocks noChangeShapeType="1"/>
              </p:cNvSpPr>
              <p:nvPr/>
            </p:nvSpPr>
            <p:spPr bwMode="auto">
              <a:xfrm>
                <a:off x="6153979" y="135549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3" name="Line 1030">
                <a:extLst>
                  <a:ext uri="{FF2B5EF4-FFF2-40B4-BE49-F238E27FC236}">
                    <a16:creationId xmlns:a16="http://schemas.microsoft.com/office/drawing/2014/main" id="{F7F90C37-D38F-4049-A5C1-099D78DDBCC8}"/>
                  </a:ext>
                </a:extLst>
              </p:cNvPr>
              <p:cNvSpPr>
                <a:spLocks noChangeShapeType="1"/>
              </p:cNvSpPr>
              <p:nvPr/>
            </p:nvSpPr>
            <p:spPr bwMode="auto">
              <a:xfrm flipV="1">
                <a:off x="6152342" y="135549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4" name="Line 1031">
                <a:extLst>
                  <a:ext uri="{FF2B5EF4-FFF2-40B4-BE49-F238E27FC236}">
                    <a16:creationId xmlns:a16="http://schemas.microsoft.com/office/drawing/2014/main" id="{AA4DB622-3AAA-4E42-8606-E16926F689F5}"/>
                  </a:ext>
                </a:extLst>
              </p:cNvPr>
              <p:cNvSpPr>
                <a:spLocks noChangeShapeType="1"/>
              </p:cNvSpPr>
              <p:nvPr/>
            </p:nvSpPr>
            <p:spPr bwMode="auto">
              <a:xfrm>
                <a:off x="6151251" y="1356043"/>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5" name="Line 1032">
                <a:extLst>
                  <a:ext uri="{FF2B5EF4-FFF2-40B4-BE49-F238E27FC236}">
                    <a16:creationId xmlns:a16="http://schemas.microsoft.com/office/drawing/2014/main" id="{2EC450E2-3FB8-44D3-85D3-7BEBCF3ADC9F}"/>
                  </a:ext>
                </a:extLst>
              </p:cNvPr>
              <p:cNvSpPr>
                <a:spLocks noChangeShapeType="1"/>
              </p:cNvSpPr>
              <p:nvPr/>
            </p:nvSpPr>
            <p:spPr bwMode="auto">
              <a:xfrm>
                <a:off x="6157252" y="1341314"/>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6" name="Line 1033">
                <a:extLst>
                  <a:ext uri="{FF2B5EF4-FFF2-40B4-BE49-F238E27FC236}">
                    <a16:creationId xmlns:a16="http://schemas.microsoft.com/office/drawing/2014/main" id="{7AB59270-8C06-4758-96B1-9799B256A57E}"/>
                  </a:ext>
                </a:extLst>
              </p:cNvPr>
              <p:cNvSpPr>
                <a:spLocks noChangeShapeType="1"/>
              </p:cNvSpPr>
              <p:nvPr/>
            </p:nvSpPr>
            <p:spPr bwMode="auto">
              <a:xfrm>
                <a:off x="6155070" y="1341314"/>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7" name="Line 1034">
                <a:extLst>
                  <a:ext uri="{FF2B5EF4-FFF2-40B4-BE49-F238E27FC236}">
                    <a16:creationId xmlns:a16="http://schemas.microsoft.com/office/drawing/2014/main" id="{AB85328E-0370-4435-8135-CE1D81D07B04}"/>
                  </a:ext>
                </a:extLst>
              </p:cNvPr>
              <p:cNvSpPr>
                <a:spLocks noChangeShapeType="1"/>
              </p:cNvSpPr>
              <p:nvPr/>
            </p:nvSpPr>
            <p:spPr bwMode="auto">
              <a:xfrm flipV="1">
                <a:off x="6153433" y="1341314"/>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8" name="Line 1035">
                <a:extLst>
                  <a:ext uri="{FF2B5EF4-FFF2-40B4-BE49-F238E27FC236}">
                    <a16:creationId xmlns:a16="http://schemas.microsoft.com/office/drawing/2014/main" id="{F137BB35-DE2A-4EB2-8316-C66124CA389F}"/>
                  </a:ext>
                </a:extLst>
              </p:cNvPr>
              <p:cNvSpPr>
                <a:spLocks noChangeShapeType="1"/>
              </p:cNvSpPr>
              <p:nvPr/>
            </p:nvSpPr>
            <p:spPr bwMode="auto">
              <a:xfrm flipV="1">
                <a:off x="6153433" y="133967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99" name="Line 1036">
                <a:extLst>
                  <a:ext uri="{FF2B5EF4-FFF2-40B4-BE49-F238E27FC236}">
                    <a16:creationId xmlns:a16="http://schemas.microsoft.com/office/drawing/2014/main" id="{C5388CC3-D29A-488A-BEBB-CC4B87008104}"/>
                  </a:ext>
                </a:extLst>
              </p:cNvPr>
              <p:cNvSpPr>
                <a:spLocks noChangeShapeType="1"/>
              </p:cNvSpPr>
              <p:nvPr/>
            </p:nvSpPr>
            <p:spPr bwMode="auto">
              <a:xfrm flipV="1">
                <a:off x="6153979" y="133749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0" name="Line 1037">
                <a:extLst>
                  <a:ext uri="{FF2B5EF4-FFF2-40B4-BE49-F238E27FC236}">
                    <a16:creationId xmlns:a16="http://schemas.microsoft.com/office/drawing/2014/main" id="{99CFB3DE-BC5D-4278-A65D-A167E19F277F}"/>
                  </a:ext>
                </a:extLst>
              </p:cNvPr>
              <p:cNvSpPr>
                <a:spLocks noChangeShapeType="1"/>
              </p:cNvSpPr>
              <p:nvPr/>
            </p:nvSpPr>
            <p:spPr bwMode="auto">
              <a:xfrm>
                <a:off x="6155615" y="1337496"/>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1" name="Line 1038">
                <a:extLst>
                  <a:ext uri="{FF2B5EF4-FFF2-40B4-BE49-F238E27FC236}">
                    <a16:creationId xmlns:a16="http://schemas.microsoft.com/office/drawing/2014/main" id="{9C0FC3C8-4B02-49F7-8241-513A050C37B9}"/>
                  </a:ext>
                </a:extLst>
              </p:cNvPr>
              <p:cNvSpPr>
                <a:spLocks noChangeShapeType="1"/>
              </p:cNvSpPr>
              <p:nvPr/>
            </p:nvSpPr>
            <p:spPr bwMode="auto">
              <a:xfrm>
                <a:off x="6157252" y="133858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2" name="Line 1039">
                <a:extLst>
                  <a:ext uri="{FF2B5EF4-FFF2-40B4-BE49-F238E27FC236}">
                    <a16:creationId xmlns:a16="http://schemas.microsoft.com/office/drawing/2014/main" id="{C7F0F658-6F77-46DC-AB97-39CE8CEAA699}"/>
                  </a:ext>
                </a:extLst>
              </p:cNvPr>
              <p:cNvSpPr>
                <a:spLocks noChangeShapeType="1"/>
              </p:cNvSpPr>
              <p:nvPr/>
            </p:nvSpPr>
            <p:spPr bwMode="auto">
              <a:xfrm>
                <a:off x="6158888" y="133858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3" name="Line 1040">
                <a:extLst>
                  <a:ext uri="{FF2B5EF4-FFF2-40B4-BE49-F238E27FC236}">
                    <a16:creationId xmlns:a16="http://schemas.microsoft.com/office/drawing/2014/main" id="{393C5C92-EEBA-41C7-A882-4F43564B1D7F}"/>
                  </a:ext>
                </a:extLst>
              </p:cNvPr>
              <p:cNvSpPr>
                <a:spLocks noChangeShapeType="1"/>
              </p:cNvSpPr>
              <p:nvPr/>
            </p:nvSpPr>
            <p:spPr bwMode="auto">
              <a:xfrm flipV="1">
                <a:off x="6160525" y="133858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4" name="Line 1041">
                <a:extLst>
                  <a:ext uri="{FF2B5EF4-FFF2-40B4-BE49-F238E27FC236}">
                    <a16:creationId xmlns:a16="http://schemas.microsoft.com/office/drawing/2014/main" id="{F764F8E7-97AC-4089-9BF8-FF0122805852}"/>
                  </a:ext>
                </a:extLst>
              </p:cNvPr>
              <p:cNvSpPr>
                <a:spLocks noChangeShapeType="1"/>
              </p:cNvSpPr>
              <p:nvPr/>
            </p:nvSpPr>
            <p:spPr bwMode="auto">
              <a:xfrm flipV="1">
                <a:off x="6162161" y="133640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5" name="Line 1042">
                <a:extLst>
                  <a:ext uri="{FF2B5EF4-FFF2-40B4-BE49-F238E27FC236}">
                    <a16:creationId xmlns:a16="http://schemas.microsoft.com/office/drawing/2014/main" id="{C1678C59-801D-4329-BAAC-ED08CED41222}"/>
                  </a:ext>
                </a:extLst>
              </p:cNvPr>
              <p:cNvSpPr>
                <a:spLocks noChangeShapeType="1"/>
              </p:cNvSpPr>
              <p:nvPr/>
            </p:nvSpPr>
            <p:spPr bwMode="auto">
              <a:xfrm>
                <a:off x="6162707" y="133640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6" name="Line 1043">
                <a:extLst>
                  <a:ext uri="{FF2B5EF4-FFF2-40B4-BE49-F238E27FC236}">
                    <a16:creationId xmlns:a16="http://schemas.microsoft.com/office/drawing/2014/main" id="{955D6A20-D369-4B2D-9F69-9113EE28DFCB}"/>
                  </a:ext>
                </a:extLst>
              </p:cNvPr>
              <p:cNvSpPr>
                <a:spLocks noChangeShapeType="1"/>
              </p:cNvSpPr>
              <p:nvPr/>
            </p:nvSpPr>
            <p:spPr bwMode="auto">
              <a:xfrm>
                <a:off x="6162707" y="133858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7" name="Line 1044">
                <a:extLst>
                  <a:ext uri="{FF2B5EF4-FFF2-40B4-BE49-F238E27FC236}">
                    <a16:creationId xmlns:a16="http://schemas.microsoft.com/office/drawing/2014/main" id="{A0CC7944-8ED0-4631-9491-CB18E55C91D1}"/>
                  </a:ext>
                </a:extLst>
              </p:cNvPr>
              <p:cNvSpPr>
                <a:spLocks noChangeShapeType="1"/>
              </p:cNvSpPr>
              <p:nvPr/>
            </p:nvSpPr>
            <p:spPr bwMode="auto">
              <a:xfrm>
                <a:off x="6164344" y="13385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8" name="Line 1045">
                <a:extLst>
                  <a:ext uri="{FF2B5EF4-FFF2-40B4-BE49-F238E27FC236}">
                    <a16:creationId xmlns:a16="http://schemas.microsoft.com/office/drawing/2014/main" id="{E3BDBCFF-C674-43F3-A2D6-B4A2815DB316}"/>
                  </a:ext>
                </a:extLst>
              </p:cNvPr>
              <p:cNvSpPr>
                <a:spLocks noChangeShapeType="1"/>
              </p:cNvSpPr>
              <p:nvPr/>
            </p:nvSpPr>
            <p:spPr bwMode="auto">
              <a:xfrm>
                <a:off x="6164344" y="133640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09" name="Line 1046">
                <a:extLst>
                  <a:ext uri="{FF2B5EF4-FFF2-40B4-BE49-F238E27FC236}">
                    <a16:creationId xmlns:a16="http://schemas.microsoft.com/office/drawing/2014/main" id="{B8341E5E-F2EC-478E-A84C-85B8BE7FC956}"/>
                  </a:ext>
                </a:extLst>
              </p:cNvPr>
              <p:cNvSpPr>
                <a:spLocks noChangeShapeType="1"/>
              </p:cNvSpPr>
              <p:nvPr/>
            </p:nvSpPr>
            <p:spPr bwMode="auto">
              <a:xfrm>
                <a:off x="6162161" y="1334768"/>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0" name="Line 1047">
                <a:extLst>
                  <a:ext uri="{FF2B5EF4-FFF2-40B4-BE49-F238E27FC236}">
                    <a16:creationId xmlns:a16="http://schemas.microsoft.com/office/drawing/2014/main" id="{A2F140D1-FC99-4A9C-A24D-DC515DD7DF05}"/>
                  </a:ext>
                </a:extLst>
              </p:cNvPr>
              <p:cNvSpPr>
                <a:spLocks noChangeShapeType="1"/>
              </p:cNvSpPr>
              <p:nvPr/>
            </p:nvSpPr>
            <p:spPr bwMode="auto">
              <a:xfrm>
                <a:off x="6162161" y="133258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1" name="Line 1048">
                <a:extLst>
                  <a:ext uri="{FF2B5EF4-FFF2-40B4-BE49-F238E27FC236}">
                    <a16:creationId xmlns:a16="http://schemas.microsoft.com/office/drawing/2014/main" id="{0D5EF066-8788-4746-AB4D-416F12DF6487}"/>
                  </a:ext>
                </a:extLst>
              </p:cNvPr>
              <p:cNvSpPr>
                <a:spLocks noChangeShapeType="1"/>
              </p:cNvSpPr>
              <p:nvPr/>
            </p:nvSpPr>
            <p:spPr bwMode="auto">
              <a:xfrm flipV="1">
                <a:off x="6164344" y="132985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2" name="Line 1049">
                <a:extLst>
                  <a:ext uri="{FF2B5EF4-FFF2-40B4-BE49-F238E27FC236}">
                    <a16:creationId xmlns:a16="http://schemas.microsoft.com/office/drawing/2014/main" id="{90F41272-C4D3-423A-A645-08E0A9FA2FC4}"/>
                  </a:ext>
                </a:extLst>
              </p:cNvPr>
              <p:cNvSpPr>
                <a:spLocks noChangeShapeType="1"/>
              </p:cNvSpPr>
              <p:nvPr/>
            </p:nvSpPr>
            <p:spPr bwMode="auto">
              <a:xfrm>
                <a:off x="6158888" y="130258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3" name="Line 1050">
                <a:extLst>
                  <a:ext uri="{FF2B5EF4-FFF2-40B4-BE49-F238E27FC236}">
                    <a16:creationId xmlns:a16="http://schemas.microsoft.com/office/drawing/2014/main" id="{C22B6E54-032D-45F8-8FAB-6552811BD90F}"/>
                  </a:ext>
                </a:extLst>
              </p:cNvPr>
              <p:cNvSpPr>
                <a:spLocks noChangeShapeType="1"/>
              </p:cNvSpPr>
              <p:nvPr/>
            </p:nvSpPr>
            <p:spPr bwMode="auto">
              <a:xfrm>
                <a:off x="6157252" y="130258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4" name="Line 1051">
                <a:extLst>
                  <a:ext uri="{FF2B5EF4-FFF2-40B4-BE49-F238E27FC236}">
                    <a16:creationId xmlns:a16="http://schemas.microsoft.com/office/drawing/2014/main" id="{9438CDD4-AB68-4F56-832D-9C3E5BBB5425}"/>
                  </a:ext>
                </a:extLst>
              </p:cNvPr>
              <p:cNvSpPr>
                <a:spLocks noChangeShapeType="1"/>
              </p:cNvSpPr>
              <p:nvPr/>
            </p:nvSpPr>
            <p:spPr bwMode="auto">
              <a:xfrm flipV="1">
                <a:off x="6155615" y="130258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5" name="Line 1052">
                <a:extLst>
                  <a:ext uri="{FF2B5EF4-FFF2-40B4-BE49-F238E27FC236}">
                    <a16:creationId xmlns:a16="http://schemas.microsoft.com/office/drawing/2014/main" id="{9FEE8069-45D1-4CC9-9C93-6CD8853808C1}"/>
                  </a:ext>
                </a:extLst>
              </p:cNvPr>
              <p:cNvSpPr>
                <a:spLocks noChangeShapeType="1"/>
              </p:cNvSpPr>
              <p:nvPr/>
            </p:nvSpPr>
            <p:spPr bwMode="auto">
              <a:xfrm flipV="1">
                <a:off x="6155615" y="130203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6" name="Line 1053">
                <a:extLst>
                  <a:ext uri="{FF2B5EF4-FFF2-40B4-BE49-F238E27FC236}">
                    <a16:creationId xmlns:a16="http://schemas.microsoft.com/office/drawing/2014/main" id="{96F4BE1D-F7E4-4488-88E7-81398EC690B7}"/>
                  </a:ext>
                </a:extLst>
              </p:cNvPr>
              <p:cNvSpPr>
                <a:spLocks noChangeShapeType="1"/>
              </p:cNvSpPr>
              <p:nvPr/>
            </p:nvSpPr>
            <p:spPr bwMode="auto">
              <a:xfrm>
                <a:off x="6154524" y="1301492"/>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7" name="Line 1054">
                <a:extLst>
                  <a:ext uri="{FF2B5EF4-FFF2-40B4-BE49-F238E27FC236}">
                    <a16:creationId xmlns:a16="http://schemas.microsoft.com/office/drawing/2014/main" id="{2D19DDDC-9887-4A07-A98F-AA68093678A4}"/>
                  </a:ext>
                </a:extLst>
              </p:cNvPr>
              <p:cNvSpPr>
                <a:spLocks noChangeShapeType="1"/>
              </p:cNvSpPr>
              <p:nvPr/>
            </p:nvSpPr>
            <p:spPr bwMode="auto">
              <a:xfrm>
                <a:off x="6154524" y="129931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8" name="Line 1055">
                <a:extLst>
                  <a:ext uri="{FF2B5EF4-FFF2-40B4-BE49-F238E27FC236}">
                    <a16:creationId xmlns:a16="http://schemas.microsoft.com/office/drawing/2014/main" id="{A2AA1A12-A2EB-4924-8D77-92296CFA944C}"/>
                  </a:ext>
                </a:extLst>
              </p:cNvPr>
              <p:cNvSpPr>
                <a:spLocks noChangeShapeType="1"/>
              </p:cNvSpPr>
              <p:nvPr/>
            </p:nvSpPr>
            <p:spPr bwMode="auto">
              <a:xfrm>
                <a:off x="6152888" y="129821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19" name="Line 1056">
                <a:extLst>
                  <a:ext uri="{FF2B5EF4-FFF2-40B4-BE49-F238E27FC236}">
                    <a16:creationId xmlns:a16="http://schemas.microsoft.com/office/drawing/2014/main" id="{C391A078-A59F-4DEE-B6D2-ABD1DDC8CD92}"/>
                  </a:ext>
                </a:extLst>
              </p:cNvPr>
              <p:cNvSpPr>
                <a:spLocks noChangeShapeType="1"/>
              </p:cNvSpPr>
              <p:nvPr/>
            </p:nvSpPr>
            <p:spPr bwMode="auto">
              <a:xfrm>
                <a:off x="6152888" y="129821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0" name="Line 1057">
                <a:extLst>
                  <a:ext uri="{FF2B5EF4-FFF2-40B4-BE49-F238E27FC236}">
                    <a16:creationId xmlns:a16="http://schemas.microsoft.com/office/drawing/2014/main" id="{79EBE661-9ACF-41B2-B704-877369F2EE67}"/>
                  </a:ext>
                </a:extLst>
              </p:cNvPr>
              <p:cNvSpPr>
                <a:spLocks noChangeShapeType="1"/>
              </p:cNvSpPr>
              <p:nvPr/>
            </p:nvSpPr>
            <p:spPr bwMode="auto">
              <a:xfrm>
                <a:off x="6152888" y="130040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1" name="Line 1058">
                <a:extLst>
                  <a:ext uri="{FF2B5EF4-FFF2-40B4-BE49-F238E27FC236}">
                    <a16:creationId xmlns:a16="http://schemas.microsoft.com/office/drawing/2014/main" id="{04373202-01C0-4DD1-A557-5BBFFF77A078}"/>
                  </a:ext>
                </a:extLst>
              </p:cNvPr>
              <p:cNvSpPr>
                <a:spLocks noChangeShapeType="1"/>
              </p:cNvSpPr>
              <p:nvPr/>
            </p:nvSpPr>
            <p:spPr bwMode="auto">
              <a:xfrm>
                <a:off x="6152342" y="1301492"/>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2" name="Line 1059">
                <a:extLst>
                  <a:ext uri="{FF2B5EF4-FFF2-40B4-BE49-F238E27FC236}">
                    <a16:creationId xmlns:a16="http://schemas.microsoft.com/office/drawing/2014/main" id="{07A3ADBB-EB17-48ED-B308-D4933F717CD8}"/>
                  </a:ext>
                </a:extLst>
              </p:cNvPr>
              <p:cNvSpPr>
                <a:spLocks noChangeShapeType="1"/>
              </p:cNvSpPr>
              <p:nvPr/>
            </p:nvSpPr>
            <p:spPr bwMode="auto">
              <a:xfrm>
                <a:off x="6150706" y="130040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3" name="Line 1060">
                <a:extLst>
                  <a:ext uri="{FF2B5EF4-FFF2-40B4-BE49-F238E27FC236}">
                    <a16:creationId xmlns:a16="http://schemas.microsoft.com/office/drawing/2014/main" id="{820D286B-2FD3-44BD-87FA-C1C62E2B148C}"/>
                  </a:ext>
                </a:extLst>
              </p:cNvPr>
              <p:cNvSpPr>
                <a:spLocks noChangeShapeType="1"/>
              </p:cNvSpPr>
              <p:nvPr/>
            </p:nvSpPr>
            <p:spPr bwMode="auto">
              <a:xfrm>
                <a:off x="6149069" y="130040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4" name="Line 1061">
                <a:extLst>
                  <a:ext uri="{FF2B5EF4-FFF2-40B4-BE49-F238E27FC236}">
                    <a16:creationId xmlns:a16="http://schemas.microsoft.com/office/drawing/2014/main" id="{20E7EE2E-2BE9-40AD-9658-2C0C13EC9E99}"/>
                  </a:ext>
                </a:extLst>
              </p:cNvPr>
              <p:cNvSpPr>
                <a:spLocks noChangeShapeType="1"/>
              </p:cNvSpPr>
              <p:nvPr/>
            </p:nvSpPr>
            <p:spPr bwMode="auto">
              <a:xfrm>
                <a:off x="6148524" y="129821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5" name="Line 1062">
                <a:extLst>
                  <a:ext uri="{FF2B5EF4-FFF2-40B4-BE49-F238E27FC236}">
                    <a16:creationId xmlns:a16="http://schemas.microsoft.com/office/drawing/2014/main" id="{564D00C8-FD3A-46FB-96B3-2A395E2D072D}"/>
                  </a:ext>
                </a:extLst>
              </p:cNvPr>
              <p:cNvSpPr>
                <a:spLocks noChangeShapeType="1"/>
              </p:cNvSpPr>
              <p:nvPr/>
            </p:nvSpPr>
            <p:spPr bwMode="auto">
              <a:xfrm flipV="1">
                <a:off x="6148524" y="1296582"/>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6" name="Line 1063">
                <a:extLst>
                  <a:ext uri="{FF2B5EF4-FFF2-40B4-BE49-F238E27FC236}">
                    <a16:creationId xmlns:a16="http://schemas.microsoft.com/office/drawing/2014/main" id="{065BDF60-948D-42FC-900B-391B0F82F7EF}"/>
                  </a:ext>
                </a:extLst>
              </p:cNvPr>
              <p:cNvSpPr>
                <a:spLocks noChangeShapeType="1"/>
              </p:cNvSpPr>
              <p:nvPr/>
            </p:nvSpPr>
            <p:spPr bwMode="auto">
              <a:xfrm flipV="1">
                <a:off x="6150160" y="1294946"/>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7" name="Line 1064">
                <a:extLst>
                  <a:ext uri="{FF2B5EF4-FFF2-40B4-BE49-F238E27FC236}">
                    <a16:creationId xmlns:a16="http://schemas.microsoft.com/office/drawing/2014/main" id="{C53FD5BA-225B-41D7-935B-262794B27477}"/>
                  </a:ext>
                </a:extLst>
              </p:cNvPr>
              <p:cNvSpPr>
                <a:spLocks noChangeShapeType="1"/>
              </p:cNvSpPr>
              <p:nvPr/>
            </p:nvSpPr>
            <p:spPr bwMode="auto">
              <a:xfrm flipV="1">
                <a:off x="6151797" y="129276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8" name="Line 1065">
                <a:extLst>
                  <a:ext uri="{FF2B5EF4-FFF2-40B4-BE49-F238E27FC236}">
                    <a16:creationId xmlns:a16="http://schemas.microsoft.com/office/drawing/2014/main" id="{E7C6B59E-084C-4EF8-8311-DB3462FA5795}"/>
                  </a:ext>
                </a:extLst>
              </p:cNvPr>
              <p:cNvSpPr>
                <a:spLocks noChangeShapeType="1"/>
              </p:cNvSpPr>
              <p:nvPr/>
            </p:nvSpPr>
            <p:spPr bwMode="auto">
              <a:xfrm>
                <a:off x="6150706" y="1291127"/>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29" name="Line 1066">
                <a:extLst>
                  <a:ext uri="{FF2B5EF4-FFF2-40B4-BE49-F238E27FC236}">
                    <a16:creationId xmlns:a16="http://schemas.microsoft.com/office/drawing/2014/main" id="{0CADB762-968C-4860-A387-529D705B03C5}"/>
                  </a:ext>
                </a:extLst>
              </p:cNvPr>
              <p:cNvSpPr>
                <a:spLocks noChangeShapeType="1"/>
              </p:cNvSpPr>
              <p:nvPr/>
            </p:nvSpPr>
            <p:spPr bwMode="auto">
              <a:xfrm>
                <a:off x="6149069" y="1290582"/>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0" name="Line 1067">
                <a:extLst>
                  <a:ext uri="{FF2B5EF4-FFF2-40B4-BE49-F238E27FC236}">
                    <a16:creationId xmlns:a16="http://schemas.microsoft.com/office/drawing/2014/main" id="{F06F4DFC-E141-4BAD-98F6-6A4A60BE7EB5}"/>
                  </a:ext>
                </a:extLst>
              </p:cNvPr>
              <p:cNvSpPr>
                <a:spLocks noChangeShapeType="1"/>
              </p:cNvSpPr>
              <p:nvPr/>
            </p:nvSpPr>
            <p:spPr bwMode="auto">
              <a:xfrm flipV="1">
                <a:off x="6147978" y="129058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1" name="Line 1068">
                <a:extLst>
                  <a:ext uri="{FF2B5EF4-FFF2-40B4-BE49-F238E27FC236}">
                    <a16:creationId xmlns:a16="http://schemas.microsoft.com/office/drawing/2014/main" id="{F38CF0B9-2D9F-440D-8D81-0CB8604D2271}"/>
                  </a:ext>
                </a:extLst>
              </p:cNvPr>
              <p:cNvSpPr>
                <a:spLocks noChangeShapeType="1"/>
              </p:cNvSpPr>
              <p:nvPr/>
            </p:nvSpPr>
            <p:spPr bwMode="auto">
              <a:xfrm flipV="1">
                <a:off x="6147978" y="129058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2" name="Line 1069">
                <a:extLst>
                  <a:ext uri="{FF2B5EF4-FFF2-40B4-BE49-F238E27FC236}">
                    <a16:creationId xmlns:a16="http://schemas.microsoft.com/office/drawing/2014/main" id="{69A3ACF6-5D07-4E97-9787-B57A9694F1FB}"/>
                  </a:ext>
                </a:extLst>
              </p:cNvPr>
              <p:cNvSpPr>
                <a:spLocks noChangeShapeType="1"/>
              </p:cNvSpPr>
              <p:nvPr/>
            </p:nvSpPr>
            <p:spPr bwMode="auto">
              <a:xfrm>
                <a:off x="6147978" y="12884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3" name="Line 1070">
                <a:extLst>
                  <a:ext uri="{FF2B5EF4-FFF2-40B4-BE49-F238E27FC236}">
                    <a16:creationId xmlns:a16="http://schemas.microsoft.com/office/drawing/2014/main" id="{89D10E5C-E1D0-4807-A34C-EBE078FD3DA6}"/>
                  </a:ext>
                </a:extLst>
              </p:cNvPr>
              <p:cNvSpPr>
                <a:spLocks noChangeShapeType="1"/>
              </p:cNvSpPr>
              <p:nvPr/>
            </p:nvSpPr>
            <p:spPr bwMode="auto">
              <a:xfrm>
                <a:off x="6146887" y="128621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4" name="Line 1071">
                <a:extLst>
                  <a:ext uri="{FF2B5EF4-FFF2-40B4-BE49-F238E27FC236}">
                    <a16:creationId xmlns:a16="http://schemas.microsoft.com/office/drawing/2014/main" id="{10B6498B-1458-4566-9115-2B8A4D54684C}"/>
                  </a:ext>
                </a:extLst>
              </p:cNvPr>
              <p:cNvSpPr>
                <a:spLocks noChangeShapeType="1"/>
              </p:cNvSpPr>
              <p:nvPr/>
            </p:nvSpPr>
            <p:spPr bwMode="auto">
              <a:xfrm>
                <a:off x="6145796" y="1286217"/>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5" name="Line 1072">
                <a:extLst>
                  <a:ext uri="{FF2B5EF4-FFF2-40B4-BE49-F238E27FC236}">
                    <a16:creationId xmlns:a16="http://schemas.microsoft.com/office/drawing/2014/main" id="{CE06934D-621C-4A89-BC1B-E0348C6BB9D7}"/>
                  </a:ext>
                </a:extLst>
              </p:cNvPr>
              <p:cNvSpPr>
                <a:spLocks noChangeShapeType="1"/>
              </p:cNvSpPr>
              <p:nvPr/>
            </p:nvSpPr>
            <p:spPr bwMode="auto">
              <a:xfrm>
                <a:off x="6145796" y="1286217"/>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6" name="Line 1073">
                <a:extLst>
                  <a:ext uri="{FF2B5EF4-FFF2-40B4-BE49-F238E27FC236}">
                    <a16:creationId xmlns:a16="http://schemas.microsoft.com/office/drawing/2014/main" id="{A29EDCF5-1AFB-4E25-B93A-866817432067}"/>
                  </a:ext>
                </a:extLst>
              </p:cNvPr>
              <p:cNvSpPr>
                <a:spLocks noChangeShapeType="1"/>
              </p:cNvSpPr>
              <p:nvPr/>
            </p:nvSpPr>
            <p:spPr bwMode="auto">
              <a:xfrm flipV="1">
                <a:off x="6146342" y="1286217"/>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7" name="Line 1074">
                <a:extLst>
                  <a:ext uri="{FF2B5EF4-FFF2-40B4-BE49-F238E27FC236}">
                    <a16:creationId xmlns:a16="http://schemas.microsoft.com/office/drawing/2014/main" id="{A2F59688-0C12-4E33-850E-10CB66D1B0B2}"/>
                  </a:ext>
                </a:extLst>
              </p:cNvPr>
              <p:cNvSpPr>
                <a:spLocks noChangeShapeType="1"/>
              </p:cNvSpPr>
              <p:nvPr/>
            </p:nvSpPr>
            <p:spPr bwMode="auto">
              <a:xfrm>
                <a:off x="6144705" y="1287854"/>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8" name="Line 1075">
                <a:extLst>
                  <a:ext uri="{FF2B5EF4-FFF2-40B4-BE49-F238E27FC236}">
                    <a16:creationId xmlns:a16="http://schemas.microsoft.com/office/drawing/2014/main" id="{56F55EA8-1B62-426D-81AD-7B6836BAB1C8}"/>
                  </a:ext>
                </a:extLst>
              </p:cNvPr>
              <p:cNvSpPr>
                <a:spLocks noChangeShapeType="1"/>
              </p:cNvSpPr>
              <p:nvPr/>
            </p:nvSpPr>
            <p:spPr bwMode="auto">
              <a:xfrm>
                <a:off x="6144160" y="1286217"/>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9" name="Line 1076">
                <a:extLst>
                  <a:ext uri="{FF2B5EF4-FFF2-40B4-BE49-F238E27FC236}">
                    <a16:creationId xmlns:a16="http://schemas.microsoft.com/office/drawing/2014/main" id="{99378C1F-E580-4EBD-BD2C-2E7699C61F94}"/>
                  </a:ext>
                </a:extLst>
              </p:cNvPr>
              <p:cNvSpPr>
                <a:spLocks noChangeShapeType="1"/>
              </p:cNvSpPr>
              <p:nvPr/>
            </p:nvSpPr>
            <p:spPr bwMode="auto">
              <a:xfrm>
                <a:off x="6141978" y="1285126"/>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0" name="Line 1077">
                <a:extLst>
                  <a:ext uri="{FF2B5EF4-FFF2-40B4-BE49-F238E27FC236}">
                    <a16:creationId xmlns:a16="http://schemas.microsoft.com/office/drawing/2014/main" id="{00740CE1-07BC-4028-B0CB-B37D76C579AA}"/>
                  </a:ext>
                </a:extLst>
              </p:cNvPr>
              <p:cNvSpPr>
                <a:spLocks noChangeShapeType="1"/>
              </p:cNvSpPr>
              <p:nvPr/>
            </p:nvSpPr>
            <p:spPr bwMode="auto">
              <a:xfrm>
                <a:off x="6140887" y="1285126"/>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1" name="Line 1078">
                <a:extLst>
                  <a:ext uri="{FF2B5EF4-FFF2-40B4-BE49-F238E27FC236}">
                    <a16:creationId xmlns:a16="http://schemas.microsoft.com/office/drawing/2014/main" id="{66C15FB9-F138-4F62-B7E9-651D8C9750AC}"/>
                  </a:ext>
                </a:extLst>
              </p:cNvPr>
              <p:cNvSpPr>
                <a:spLocks noChangeShapeType="1"/>
              </p:cNvSpPr>
              <p:nvPr/>
            </p:nvSpPr>
            <p:spPr bwMode="auto">
              <a:xfrm flipV="1">
                <a:off x="6140887" y="128294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2" name="Line 1079">
                <a:extLst>
                  <a:ext uri="{FF2B5EF4-FFF2-40B4-BE49-F238E27FC236}">
                    <a16:creationId xmlns:a16="http://schemas.microsoft.com/office/drawing/2014/main" id="{65B0DB68-D03F-40DD-AFBE-C59B3FE5CAF9}"/>
                  </a:ext>
                </a:extLst>
              </p:cNvPr>
              <p:cNvSpPr>
                <a:spLocks noChangeShapeType="1"/>
              </p:cNvSpPr>
              <p:nvPr/>
            </p:nvSpPr>
            <p:spPr bwMode="auto">
              <a:xfrm flipV="1">
                <a:off x="6141978" y="1280762"/>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3" name="Line 1080">
                <a:extLst>
                  <a:ext uri="{FF2B5EF4-FFF2-40B4-BE49-F238E27FC236}">
                    <a16:creationId xmlns:a16="http://schemas.microsoft.com/office/drawing/2014/main" id="{21259FF6-953C-48BE-871F-F5C3F1A89790}"/>
                  </a:ext>
                </a:extLst>
              </p:cNvPr>
              <p:cNvSpPr>
                <a:spLocks noChangeShapeType="1"/>
              </p:cNvSpPr>
              <p:nvPr/>
            </p:nvSpPr>
            <p:spPr bwMode="auto">
              <a:xfrm>
                <a:off x="6144160" y="127858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4" name="Line 1081">
                <a:extLst>
                  <a:ext uri="{FF2B5EF4-FFF2-40B4-BE49-F238E27FC236}">
                    <a16:creationId xmlns:a16="http://schemas.microsoft.com/office/drawing/2014/main" id="{EC2C61D5-6B76-4231-BE6B-3A5CCB00C980}"/>
                  </a:ext>
                </a:extLst>
              </p:cNvPr>
              <p:cNvSpPr>
                <a:spLocks noChangeShapeType="1"/>
              </p:cNvSpPr>
              <p:nvPr/>
            </p:nvSpPr>
            <p:spPr bwMode="auto">
              <a:xfrm>
                <a:off x="6141978" y="1276944"/>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5" name="Line 1082">
                <a:extLst>
                  <a:ext uri="{FF2B5EF4-FFF2-40B4-BE49-F238E27FC236}">
                    <a16:creationId xmlns:a16="http://schemas.microsoft.com/office/drawing/2014/main" id="{1D6C839C-7305-47BC-91D7-7F9EA36E7534}"/>
                  </a:ext>
                </a:extLst>
              </p:cNvPr>
              <p:cNvSpPr>
                <a:spLocks noChangeShapeType="1"/>
              </p:cNvSpPr>
              <p:nvPr/>
            </p:nvSpPr>
            <p:spPr bwMode="auto">
              <a:xfrm flipV="1">
                <a:off x="6140887" y="1276944"/>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6" name="Line 1083">
                <a:extLst>
                  <a:ext uri="{FF2B5EF4-FFF2-40B4-BE49-F238E27FC236}">
                    <a16:creationId xmlns:a16="http://schemas.microsoft.com/office/drawing/2014/main" id="{C85165EE-6DD4-45BE-AFCA-23E4409AB0B2}"/>
                  </a:ext>
                </a:extLst>
              </p:cNvPr>
              <p:cNvSpPr>
                <a:spLocks noChangeShapeType="1"/>
              </p:cNvSpPr>
              <p:nvPr/>
            </p:nvSpPr>
            <p:spPr bwMode="auto">
              <a:xfrm flipV="1">
                <a:off x="6139250" y="127803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7" name="Line 1084">
                <a:extLst>
                  <a:ext uri="{FF2B5EF4-FFF2-40B4-BE49-F238E27FC236}">
                    <a16:creationId xmlns:a16="http://schemas.microsoft.com/office/drawing/2014/main" id="{17A60589-099D-4C40-B26C-C1501D40EB7F}"/>
                  </a:ext>
                </a:extLst>
              </p:cNvPr>
              <p:cNvSpPr>
                <a:spLocks noChangeShapeType="1"/>
              </p:cNvSpPr>
              <p:nvPr/>
            </p:nvSpPr>
            <p:spPr bwMode="auto">
              <a:xfrm flipV="1">
                <a:off x="6137613" y="128021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8" name="Line 1085">
                <a:extLst>
                  <a:ext uri="{FF2B5EF4-FFF2-40B4-BE49-F238E27FC236}">
                    <a16:creationId xmlns:a16="http://schemas.microsoft.com/office/drawing/2014/main" id="{06BD3A7E-183F-4402-AEE7-11498AC777B7}"/>
                  </a:ext>
                </a:extLst>
              </p:cNvPr>
              <p:cNvSpPr>
                <a:spLocks noChangeShapeType="1"/>
              </p:cNvSpPr>
              <p:nvPr/>
            </p:nvSpPr>
            <p:spPr bwMode="auto">
              <a:xfrm>
                <a:off x="6137613" y="127858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9" name="Line 1086">
                <a:extLst>
                  <a:ext uri="{FF2B5EF4-FFF2-40B4-BE49-F238E27FC236}">
                    <a16:creationId xmlns:a16="http://schemas.microsoft.com/office/drawing/2014/main" id="{D45B2AF8-1E41-4454-B2DD-CBF87A127C2A}"/>
                  </a:ext>
                </a:extLst>
              </p:cNvPr>
              <p:cNvSpPr>
                <a:spLocks noChangeShapeType="1"/>
              </p:cNvSpPr>
              <p:nvPr/>
            </p:nvSpPr>
            <p:spPr bwMode="auto">
              <a:xfrm>
                <a:off x="6137613" y="127639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0" name="Line 1087">
                <a:extLst>
                  <a:ext uri="{FF2B5EF4-FFF2-40B4-BE49-F238E27FC236}">
                    <a16:creationId xmlns:a16="http://schemas.microsoft.com/office/drawing/2014/main" id="{56D9854B-59B6-4479-89B1-32F5B27DF8D7}"/>
                  </a:ext>
                </a:extLst>
              </p:cNvPr>
              <p:cNvSpPr>
                <a:spLocks noChangeShapeType="1"/>
              </p:cNvSpPr>
              <p:nvPr/>
            </p:nvSpPr>
            <p:spPr bwMode="auto">
              <a:xfrm>
                <a:off x="6135977" y="127530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1" name="Line 1088">
                <a:extLst>
                  <a:ext uri="{FF2B5EF4-FFF2-40B4-BE49-F238E27FC236}">
                    <a16:creationId xmlns:a16="http://schemas.microsoft.com/office/drawing/2014/main" id="{5A65F4FE-9C7A-4F4C-9059-6672A08706EF}"/>
                  </a:ext>
                </a:extLst>
              </p:cNvPr>
              <p:cNvSpPr>
                <a:spLocks noChangeShapeType="1"/>
              </p:cNvSpPr>
              <p:nvPr/>
            </p:nvSpPr>
            <p:spPr bwMode="auto">
              <a:xfrm flipV="1">
                <a:off x="6134340" y="127530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2" name="Line 1089">
                <a:extLst>
                  <a:ext uri="{FF2B5EF4-FFF2-40B4-BE49-F238E27FC236}">
                    <a16:creationId xmlns:a16="http://schemas.microsoft.com/office/drawing/2014/main" id="{221D8955-D2B5-4878-84AB-2ACB836AB581}"/>
                  </a:ext>
                </a:extLst>
              </p:cNvPr>
              <p:cNvSpPr>
                <a:spLocks noChangeShapeType="1"/>
              </p:cNvSpPr>
              <p:nvPr/>
            </p:nvSpPr>
            <p:spPr bwMode="auto">
              <a:xfrm>
                <a:off x="6132704" y="127530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3" name="Line 1090">
                <a:extLst>
                  <a:ext uri="{FF2B5EF4-FFF2-40B4-BE49-F238E27FC236}">
                    <a16:creationId xmlns:a16="http://schemas.microsoft.com/office/drawing/2014/main" id="{25ABA4A3-6A9A-455C-95DA-A9D5003E6F51}"/>
                  </a:ext>
                </a:extLst>
              </p:cNvPr>
              <p:cNvSpPr>
                <a:spLocks noChangeShapeType="1"/>
              </p:cNvSpPr>
              <p:nvPr/>
            </p:nvSpPr>
            <p:spPr bwMode="auto">
              <a:xfrm flipV="1">
                <a:off x="6132704" y="127312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4" name="Line 1091">
                <a:extLst>
                  <a:ext uri="{FF2B5EF4-FFF2-40B4-BE49-F238E27FC236}">
                    <a16:creationId xmlns:a16="http://schemas.microsoft.com/office/drawing/2014/main" id="{30BB941B-FD91-4A1B-8F7E-44499A6E7823}"/>
                  </a:ext>
                </a:extLst>
              </p:cNvPr>
              <p:cNvSpPr>
                <a:spLocks noChangeShapeType="1"/>
              </p:cNvSpPr>
              <p:nvPr/>
            </p:nvSpPr>
            <p:spPr bwMode="auto">
              <a:xfrm>
                <a:off x="6132158" y="1271488"/>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5" name="Line 1092">
                <a:extLst>
                  <a:ext uri="{FF2B5EF4-FFF2-40B4-BE49-F238E27FC236}">
                    <a16:creationId xmlns:a16="http://schemas.microsoft.com/office/drawing/2014/main" id="{97704101-4A40-4620-B760-404207FF2F41}"/>
                  </a:ext>
                </a:extLst>
              </p:cNvPr>
              <p:cNvSpPr>
                <a:spLocks noChangeShapeType="1"/>
              </p:cNvSpPr>
              <p:nvPr/>
            </p:nvSpPr>
            <p:spPr bwMode="auto">
              <a:xfrm flipV="1">
                <a:off x="6132158" y="127148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6" name="Line 1093">
                <a:extLst>
                  <a:ext uri="{FF2B5EF4-FFF2-40B4-BE49-F238E27FC236}">
                    <a16:creationId xmlns:a16="http://schemas.microsoft.com/office/drawing/2014/main" id="{22D38DA3-E80F-4154-9CCC-F2D9BE1952A3}"/>
                  </a:ext>
                </a:extLst>
              </p:cNvPr>
              <p:cNvSpPr>
                <a:spLocks noChangeShapeType="1"/>
              </p:cNvSpPr>
              <p:nvPr/>
            </p:nvSpPr>
            <p:spPr bwMode="auto">
              <a:xfrm flipV="1">
                <a:off x="6130522" y="1273670"/>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7" name="Line 1094">
                <a:extLst>
                  <a:ext uri="{FF2B5EF4-FFF2-40B4-BE49-F238E27FC236}">
                    <a16:creationId xmlns:a16="http://schemas.microsoft.com/office/drawing/2014/main" id="{CFF4943E-2866-4EC5-8A9A-1FB5354CFB9E}"/>
                  </a:ext>
                </a:extLst>
              </p:cNvPr>
              <p:cNvSpPr>
                <a:spLocks noChangeShapeType="1"/>
              </p:cNvSpPr>
              <p:nvPr/>
            </p:nvSpPr>
            <p:spPr bwMode="auto">
              <a:xfrm>
                <a:off x="6129976" y="127312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8" name="Line 1095">
                <a:extLst>
                  <a:ext uri="{FF2B5EF4-FFF2-40B4-BE49-F238E27FC236}">
                    <a16:creationId xmlns:a16="http://schemas.microsoft.com/office/drawing/2014/main" id="{4A9B30E3-F6E7-4E1D-8DEB-65C183030EA0}"/>
                  </a:ext>
                </a:extLst>
              </p:cNvPr>
              <p:cNvSpPr>
                <a:spLocks noChangeShapeType="1"/>
              </p:cNvSpPr>
              <p:nvPr/>
            </p:nvSpPr>
            <p:spPr bwMode="auto">
              <a:xfrm>
                <a:off x="6129431" y="1271488"/>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59" name="Line 1096">
                <a:extLst>
                  <a:ext uri="{FF2B5EF4-FFF2-40B4-BE49-F238E27FC236}">
                    <a16:creationId xmlns:a16="http://schemas.microsoft.com/office/drawing/2014/main" id="{6BEF2758-627B-4DD3-A2DA-EB52AC6E4F87}"/>
                  </a:ext>
                </a:extLst>
              </p:cNvPr>
              <p:cNvSpPr>
                <a:spLocks noChangeShapeType="1"/>
              </p:cNvSpPr>
              <p:nvPr/>
            </p:nvSpPr>
            <p:spPr bwMode="auto">
              <a:xfrm flipV="1">
                <a:off x="6129431" y="126930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0" name="Line 1097">
                <a:extLst>
                  <a:ext uri="{FF2B5EF4-FFF2-40B4-BE49-F238E27FC236}">
                    <a16:creationId xmlns:a16="http://schemas.microsoft.com/office/drawing/2014/main" id="{8E2CD0F9-97FD-4D59-9B4E-DD611741579F}"/>
                  </a:ext>
                </a:extLst>
              </p:cNvPr>
              <p:cNvSpPr>
                <a:spLocks noChangeShapeType="1"/>
              </p:cNvSpPr>
              <p:nvPr/>
            </p:nvSpPr>
            <p:spPr bwMode="auto">
              <a:xfrm>
                <a:off x="6128340" y="126821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1" name="Line 1098">
                <a:extLst>
                  <a:ext uri="{FF2B5EF4-FFF2-40B4-BE49-F238E27FC236}">
                    <a16:creationId xmlns:a16="http://schemas.microsoft.com/office/drawing/2014/main" id="{64798DA0-580C-456D-98C7-D29B174EE404}"/>
                  </a:ext>
                </a:extLst>
              </p:cNvPr>
              <p:cNvSpPr>
                <a:spLocks noChangeShapeType="1"/>
              </p:cNvSpPr>
              <p:nvPr/>
            </p:nvSpPr>
            <p:spPr bwMode="auto">
              <a:xfrm flipV="1">
                <a:off x="6127248" y="126821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2" name="Line 1099">
                <a:extLst>
                  <a:ext uri="{FF2B5EF4-FFF2-40B4-BE49-F238E27FC236}">
                    <a16:creationId xmlns:a16="http://schemas.microsoft.com/office/drawing/2014/main" id="{03A6F073-4960-47DD-9B53-CD6CFAC25E7B}"/>
                  </a:ext>
                </a:extLst>
              </p:cNvPr>
              <p:cNvSpPr>
                <a:spLocks noChangeShapeType="1"/>
              </p:cNvSpPr>
              <p:nvPr/>
            </p:nvSpPr>
            <p:spPr bwMode="auto">
              <a:xfrm flipV="1">
                <a:off x="6126157" y="127039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3" name="Line 1100">
                <a:extLst>
                  <a:ext uri="{FF2B5EF4-FFF2-40B4-BE49-F238E27FC236}">
                    <a16:creationId xmlns:a16="http://schemas.microsoft.com/office/drawing/2014/main" id="{34D0422D-60BD-4670-AE9D-41C8221A39C6}"/>
                  </a:ext>
                </a:extLst>
              </p:cNvPr>
              <p:cNvSpPr>
                <a:spLocks noChangeShapeType="1"/>
              </p:cNvSpPr>
              <p:nvPr/>
            </p:nvSpPr>
            <p:spPr bwMode="auto">
              <a:xfrm flipV="1">
                <a:off x="6125066" y="1272579"/>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4" name="Line 1101">
                <a:extLst>
                  <a:ext uri="{FF2B5EF4-FFF2-40B4-BE49-F238E27FC236}">
                    <a16:creationId xmlns:a16="http://schemas.microsoft.com/office/drawing/2014/main" id="{5B94A63A-CC05-4ED9-A014-70108B8D67D5}"/>
                  </a:ext>
                </a:extLst>
              </p:cNvPr>
              <p:cNvSpPr>
                <a:spLocks noChangeShapeType="1"/>
              </p:cNvSpPr>
              <p:nvPr/>
            </p:nvSpPr>
            <p:spPr bwMode="auto">
              <a:xfrm>
                <a:off x="6123430" y="127421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5" name="Line 1102">
                <a:extLst>
                  <a:ext uri="{FF2B5EF4-FFF2-40B4-BE49-F238E27FC236}">
                    <a16:creationId xmlns:a16="http://schemas.microsoft.com/office/drawing/2014/main" id="{D4DD17F0-27E7-4898-A2E7-029FB7A20320}"/>
                  </a:ext>
                </a:extLst>
              </p:cNvPr>
              <p:cNvSpPr>
                <a:spLocks noChangeShapeType="1"/>
              </p:cNvSpPr>
              <p:nvPr/>
            </p:nvSpPr>
            <p:spPr bwMode="auto">
              <a:xfrm>
                <a:off x="6123430" y="127421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6" name="Line 1103">
                <a:extLst>
                  <a:ext uri="{FF2B5EF4-FFF2-40B4-BE49-F238E27FC236}">
                    <a16:creationId xmlns:a16="http://schemas.microsoft.com/office/drawing/2014/main" id="{87FA01A7-0FDF-4275-AA90-4968AE07F77F}"/>
                  </a:ext>
                </a:extLst>
              </p:cNvPr>
              <p:cNvSpPr>
                <a:spLocks noChangeShapeType="1"/>
              </p:cNvSpPr>
              <p:nvPr/>
            </p:nvSpPr>
            <p:spPr bwMode="auto">
              <a:xfrm>
                <a:off x="6123430" y="127639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7" name="Line 1104">
                <a:extLst>
                  <a:ext uri="{FF2B5EF4-FFF2-40B4-BE49-F238E27FC236}">
                    <a16:creationId xmlns:a16="http://schemas.microsoft.com/office/drawing/2014/main" id="{4AD72922-AB3D-4A4E-AF08-0AC7A3937841}"/>
                  </a:ext>
                </a:extLst>
              </p:cNvPr>
              <p:cNvSpPr>
                <a:spLocks noChangeShapeType="1"/>
              </p:cNvSpPr>
              <p:nvPr/>
            </p:nvSpPr>
            <p:spPr bwMode="auto">
              <a:xfrm>
                <a:off x="6122339" y="127858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8" name="Line 1105">
                <a:extLst>
                  <a:ext uri="{FF2B5EF4-FFF2-40B4-BE49-F238E27FC236}">
                    <a16:creationId xmlns:a16="http://schemas.microsoft.com/office/drawing/2014/main" id="{40BE69A3-8DCF-4253-80BF-65277C3945F7}"/>
                  </a:ext>
                </a:extLst>
              </p:cNvPr>
              <p:cNvSpPr>
                <a:spLocks noChangeShapeType="1"/>
              </p:cNvSpPr>
              <p:nvPr/>
            </p:nvSpPr>
            <p:spPr bwMode="auto">
              <a:xfrm>
                <a:off x="6120702" y="127858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69" name="Line 1106">
                <a:extLst>
                  <a:ext uri="{FF2B5EF4-FFF2-40B4-BE49-F238E27FC236}">
                    <a16:creationId xmlns:a16="http://schemas.microsoft.com/office/drawing/2014/main" id="{D7BA9A1F-D5BE-4E6C-8D02-4C0F6763583F}"/>
                  </a:ext>
                </a:extLst>
              </p:cNvPr>
              <p:cNvSpPr>
                <a:spLocks noChangeShapeType="1"/>
              </p:cNvSpPr>
              <p:nvPr/>
            </p:nvSpPr>
            <p:spPr bwMode="auto">
              <a:xfrm>
                <a:off x="6118520" y="127803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0" name="Line 1107">
                <a:extLst>
                  <a:ext uri="{FF2B5EF4-FFF2-40B4-BE49-F238E27FC236}">
                    <a16:creationId xmlns:a16="http://schemas.microsoft.com/office/drawing/2014/main" id="{B25FD6DD-2D19-4A15-A502-086F8D0C0F3A}"/>
                  </a:ext>
                </a:extLst>
              </p:cNvPr>
              <p:cNvSpPr>
                <a:spLocks noChangeShapeType="1"/>
              </p:cNvSpPr>
              <p:nvPr/>
            </p:nvSpPr>
            <p:spPr bwMode="auto">
              <a:xfrm>
                <a:off x="6117975" y="127639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1" name="Line 1108">
                <a:extLst>
                  <a:ext uri="{FF2B5EF4-FFF2-40B4-BE49-F238E27FC236}">
                    <a16:creationId xmlns:a16="http://schemas.microsoft.com/office/drawing/2014/main" id="{2E153349-AA96-45A1-9E10-E5215D14F0C7}"/>
                  </a:ext>
                </a:extLst>
              </p:cNvPr>
              <p:cNvSpPr>
                <a:spLocks noChangeShapeType="1"/>
              </p:cNvSpPr>
              <p:nvPr/>
            </p:nvSpPr>
            <p:spPr bwMode="auto">
              <a:xfrm flipV="1">
                <a:off x="6117975" y="127421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2" name="Line 1109">
                <a:extLst>
                  <a:ext uri="{FF2B5EF4-FFF2-40B4-BE49-F238E27FC236}">
                    <a16:creationId xmlns:a16="http://schemas.microsoft.com/office/drawing/2014/main" id="{43A1D275-D452-42F4-9590-CF4CB0D51BB5}"/>
                  </a:ext>
                </a:extLst>
              </p:cNvPr>
              <p:cNvSpPr>
                <a:spLocks noChangeShapeType="1"/>
              </p:cNvSpPr>
              <p:nvPr/>
            </p:nvSpPr>
            <p:spPr bwMode="auto">
              <a:xfrm flipV="1">
                <a:off x="6119611" y="127203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3" name="Line 1110">
                <a:extLst>
                  <a:ext uri="{FF2B5EF4-FFF2-40B4-BE49-F238E27FC236}">
                    <a16:creationId xmlns:a16="http://schemas.microsoft.com/office/drawing/2014/main" id="{0B59B5C4-C9B4-4BB0-8CC0-F6F3A15BFD36}"/>
                  </a:ext>
                </a:extLst>
              </p:cNvPr>
              <p:cNvSpPr>
                <a:spLocks noChangeShapeType="1"/>
              </p:cNvSpPr>
              <p:nvPr/>
            </p:nvSpPr>
            <p:spPr bwMode="auto">
              <a:xfrm flipV="1">
                <a:off x="6120702" y="1270397"/>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4" name="Line 1111">
                <a:extLst>
                  <a:ext uri="{FF2B5EF4-FFF2-40B4-BE49-F238E27FC236}">
                    <a16:creationId xmlns:a16="http://schemas.microsoft.com/office/drawing/2014/main" id="{5042DAEF-C3EA-458D-8689-EEE8D550248F}"/>
                  </a:ext>
                </a:extLst>
              </p:cNvPr>
              <p:cNvSpPr>
                <a:spLocks noChangeShapeType="1"/>
              </p:cNvSpPr>
              <p:nvPr/>
            </p:nvSpPr>
            <p:spPr bwMode="auto">
              <a:xfrm>
                <a:off x="6122339" y="127039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5" name="Line 1112">
                <a:extLst>
                  <a:ext uri="{FF2B5EF4-FFF2-40B4-BE49-F238E27FC236}">
                    <a16:creationId xmlns:a16="http://schemas.microsoft.com/office/drawing/2014/main" id="{DAADEAB9-BE7A-4F60-B3FC-E8FF54A2B57F}"/>
                  </a:ext>
                </a:extLst>
              </p:cNvPr>
              <p:cNvSpPr>
                <a:spLocks noChangeShapeType="1"/>
              </p:cNvSpPr>
              <p:nvPr/>
            </p:nvSpPr>
            <p:spPr bwMode="auto">
              <a:xfrm flipV="1">
                <a:off x="6123430" y="127039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6" name="Line 1113">
                <a:extLst>
                  <a:ext uri="{FF2B5EF4-FFF2-40B4-BE49-F238E27FC236}">
                    <a16:creationId xmlns:a16="http://schemas.microsoft.com/office/drawing/2014/main" id="{7C122FB1-9982-4211-9AE4-EC737510ECA3}"/>
                  </a:ext>
                </a:extLst>
              </p:cNvPr>
              <p:cNvSpPr>
                <a:spLocks noChangeShapeType="1"/>
              </p:cNvSpPr>
              <p:nvPr/>
            </p:nvSpPr>
            <p:spPr bwMode="auto">
              <a:xfrm>
                <a:off x="6124521" y="126821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7" name="Line 1114">
                <a:extLst>
                  <a:ext uri="{FF2B5EF4-FFF2-40B4-BE49-F238E27FC236}">
                    <a16:creationId xmlns:a16="http://schemas.microsoft.com/office/drawing/2014/main" id="{B0A2A91F-D70F-474F-AE39-754DA3FA89C8}"/>
                  </a:ext>
                </a:extLst>
              </p:cNvPr>
              <p:cNvSpPr>
                <a:spLocks noChangeShapeType="1"/>
              </p:cNvSpPr>
              <p:nvPr/>
            </p:nvSpPr>
            <p:spPr bwMode="auto">
              <a:xfrm>
                <a:off x="6122339" y="126767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8" name="Line 1115">
                <a:extLst>
                  <a:ext uri="{FF2B5EF4-FFF2-40B4-BE49-F238E27FC236}">
                    <a16:creationId xmlns:a16="http://schemas.microsoft.com/office/drawing/2014/main" id="{8D933213-2D25-41BE-A995-3CC74B40BA38}"/>
                  </a:ext>
                </a:extLst>
              </p:cNvPr>
              <p:cNvSpPr>
                <a:spLocks noChangeShapeType="1"/>
              </p:cNvSpPr>
              <p:nvPr/>
            </p:nvSpPr>
            <p:spPr bwMode="auto">
              <a:xfrm>
                <a:off x="6120702" y="1266033"/>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79" name="Line 1116">
                <a:extLst>
                  <a:ext uri="{FF2B5EF4-FFF2-40B4-BE49-F238E27FC236}">
                    <a16:creationId xmlns:a16="http://schemas.microsoft.com/office/drawing/2014/main" id="{BFC56C07-9A14-45C2-9D84-7B848723D7C3}"/>
                  </a:ext>
                </a:extLst>
              </p:cNvPr>
              <p:cNvSpPr>
                <a:spLocks noChangeShapeType="1"/>
              </p:cNvSpPr>
              <p:nvPr/>
            </p:nvSpPr>
            <p:spPr bwMode="auto">
              <a:xfrm flipV="1">
                <a:off x="6119066" y="126603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0" name="Line 1117">
                <a:extLst>
                  <a:ext uri="{FF2B5EF4-FFF2-40B4-BE49-F238E27FC236}">
                    <a16:creationId xmlns:a16="http://schemas.microsoft.com/office/drawing/2014/main" id="{AC900669-5771-4804-A35D-5E80BBC3E299}"/>
                  </a:ext>
                </a:extLst>
              </p:cNvPr>
              <p:cNvSpPr>
                <a:spLocks noChangeShapeType="1"/>
              </p:cNvSpPr>
              <p:nvPr/>
            </p:nvSpPr>
            <p:spPr bwMode="auto">
              <a:xfrm flipV="1">
                <a:off x="6117429" y="1267670"/>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1" name="Line 1118">
                <a:extLst>
                  <a:ext uri="{FF2B5EF4-FFF2-40B4-BE49-F238E27FC236}">
                    <a16:creationId xmlns:a16="http://schemas.microsoft.com/office/drawing/2014/main" id="{AC771702-34E5-4DED-B3AD-772215F1BAC4}"/>
                  </a:ext>
                </a:extLst>
              </p:cNvPr>
              <p:cNvSpPr>
                <a:spLocks noChangeShapeType="1"/>
              </p:cNvSpPr>
              <p:nvPr/>
            </p:nvSpPr>
            <p:spPr bwMode="auto">
              <a:xfrm flipV="1">
                <a:off x="6117429" y="126712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2" name="Line 1119">
                <a:extLst>
                  <a:ext uri="{FF2B5EF4-FFF2-40B4-BE49-F238E27FC236}">
                    <a16:creationId xmlns:a16="http://schemas.microsoft.com/office/drawing/2014/main" id="{3685AFD6-FEC2-4A0E-9866-B7EFB49078E8}"/>
                  </a:ext>
                </a:extLst>
              </p:cNvPr>
              <p:cNvSpPr>
                <a:spLocks noChangeShapeType="1"/>
              </p:cNvSpPr>
              <p:nvPr/>
            </p:nvSpPr>
            <p:spPr bwMode="auto">
              <a:xfrm>
                <a:off x="6116338" y="126657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3" name="Line 1120">
                <a:extLst>
                  <a:ext uri="{FF2B5EF4-FFF2-40B4-BE49-F238E27FC236}">
                    <a16:creationId xmlns:a16="http://schemas.microsoft.com/office/drawing/2014/main" id="{FCCE1DF7-DA66-4DE3-950E-B308F03BECD3}"/>
                  </a:ext>
                </a:extLst>
              </p:cNvPr>
              <p:cNvSpPr>
                <a:spLocks noChangeShapeType="1"/>
              </p:cNvSpPr>
              <p:nvPr/>
            </p:nvSpPr>
            <p:spPr bwMode="auto">
              <a:xfrm flipV="1">
                <a:off x="6114702" y="126657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4" name="Line 1121">
                <a:extLst>
                  <a:ext uri="{FF2B5EF4-FFF2-40B4-BE49-F238E27FC236}">
                    <a16:creationId xmlns:a16="http://schemas.microsoft.com/office/drawing/2014/main" id="{FC82ED75-D501-4217-BAE1-6BF6849A6BF8}"/>
                  </a:ext>
                </a:extLst>
              </p:cNvPr>
              <p:cNvSpPr>
                <a:spLocks noChangeShapeType="1"/>
              </p:cNvSpPr>
              <p:nvPr/>
            </p:nvSpPr>
            <p:spPr bwMode="auto">
              <a:xfrm>
                <a:off x="6114702" y="126548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5" name="Line 1122">
                <a:extLst>
                  <a:ext uri="{FF2B5EF4-FFF2-40B4-BE49-F238E27FC236}">
                    <a16:creationId xmlns:a16="http://schemas.microsoft.com/office/drawing/2014/main" id="{D729207F-1388-4A06-8F11-14A8C91CB99E}"/>
                  </a:ext>
                </a:extLst>
              </p:cNvPr>
              <p:cNvSpPr>
                <a:spLocks noChangeShapeType="1"/>
              </p:cNvSpPr>
              <p:nvPr/>
            </p:nvSpPr>
            <p:spPr bwMode="auto">
              <a:xfrm flipV="1">
                <a:off x="6114702" y="126385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6" name="Line 1123">
                <a:extLst>
                  <a:ext uri="{FF2B5EF4-FFF2-40B4-BE49-F238E27FC236}">
                    <a16:creationId xmlns:a16="http://schemas.microsoft.com/office/drawing/2014/main" id="{A6C84EE3-7D2B-4AE6-B492-10174E70BD27}"/>
                  </a:ext>
                </a:extLst>
              </p:cNvPr>
              <p:cNvSpPr>
                <a:spLocks noChangeShapeType="1"/>
              </p:cNvSpPr>
              <p:nvPr/>
            </p:nvSpPr>
            <p:spPr bwMode="auto">
              <a:xfrm>
                <a:off x="6114702" y="126276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7" name="Line 1124">
                <a:extLst>
                  <a:ext uri="{FF2B5EF4-FFF2-40B4-BE49-F238E27FC236}">
                    <a16:creationId xmlns:a16="http://schemas.microsoft.com/office/drawing/2014/main" id="{7AF39990-D978-41D8-988C-FEF7DAFCD00C}"/>
                  </a:ext>
                </a:extLst>
              </p:cNvPr>
              <p:cNvSpPr>
                <a:spLocks noChangeShapeType="1"/>
              </p:cNvSpPr>
              <p:nvPr/>
            </p:nvSpPr>
            <p:spPr bwMode="auto">
              <a:xfrm flipV="1">
                <a:off x="6113065" y="126276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8" name="Line 1125">
                <a:extLst>
                  <a:ext uri="{FF2B5EF4-FFF2-40B4-BE49-F238E27FC236}">
                    <a16:creationId xmlns:a16="http://schemas.microsoft.com/office/drawing/2014/main" id="{7CB4FFE4-B7FA-4581-85E4-B26672382F26}"/>
                  </a:ext>
                </a:extLst>
              </p:cNvPr>
              <p:cNvSpPr>
                <a:spLocks noChangeShapeType="1"/>
              </p:cNvSpPr>
              <p:nvPr/>
            </p:nvSpPr>
            <p:spPr bwMode="auto">
              <a:xfrm>
                <a:off x="6113065" y="126330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9" name="Line 1126">
                <a:extLst>
                  <a:ext uri="{FF2B5EF4-FFF2-40B4-BE49-F238E27FC236}">
                    <a16:creationId xmlns:a16="http://schemas.microsoft.com/office/drawing/2014/main" id="{28663D87-5360-456E-8FD5-3C9A0CA08067}"/>
                  </a:ext>
                </a:extLst>
              </p:cNvPr>
              <p:cNvSpPr>
                <a:spLocks noChangeShapeType="1"/>
              </p:cNvSpPr>
              <p:nvPr/>
            </p:nvSpPr>
            <p:spPr bwMode="auto">
              <a:xfrm flipV="1">
                <a:off x="6111429" y="126548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0" name="Line 1127">
                <a:extLst>
                  <a:ext uri="{FF2B5EF4-FFF2-40B4-BE49-F238E27FC236}">
                    <a16:creationId xmlns:a16="http://schemas.microsoft.com/office/drawing/2014/main" id="{32B1C019-AC3E-4BA7-B0EA-6829728A78CA}"/>
                  </a:ext>
                </a:extLst>
              </p:cNvPr>
              <p:cNvSpPr>
                <a:spLocks noChangeShapeType="1"/>
              </p:cNvSpPr>
              <p:nvPr/>
            </p:nvSpPr>
            <p:spPr bwMode="auto">
              <a:xfrm>
                <a:off x="6110883" y="126385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1" name="Line 1128">
                <a:extLst>
                  <a:ext uri="{FF2B5EF4-FFF2-40B4-BE49-F238E27FC236}">
                    <a16:creationId xmlns:a16="http://schemas.microsoft.com/office/drawing/2014/main" id="{72FDFAF9-1E44-4AD8-B621-4B26AA227075}"/>
                  </a:ext>
                </a:extLst>
              </p:cNvPr>
              <p:cNvSpPr>
                <a:spLocks noChangeShapeType="1"/>
              </p:cNvSpPr>
              <p:nvPr/>
            </p:nvSpPr>
            <p:spPr bwMode="auto">
              <a:xfrm>
                <a:off x="6110338" y="1262215"/>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2" name="Line 1129">
                <a:extLst>
                  <a:ext uri="{FF2B5EF4-FFF2-40B4-BE49-F238E27FC236}">
                    <a16:creationId xmlns:a16="http://schemas.microsoft.com/office/drawing/2014/main" id="{0499530E-B749-41D1-B885-18ABCE677618}"/>
                  </a:ext>
                </a:extLst>
              </p:cNvPr>
              <p:cNvSpPr>
                <a:spLocks noChangeShapeType="1"/>
              </p:cNvSpPr>
              <p:nvPr/>
            </p:nvSpPr>
            <p:spPr bwMode="auto">
              <a:xfrm flipV="1">
                <a:off x="6109247" y="126221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3" name="Line 1130">
                <a:extLst>
                  <a:ext uri="{FF2B5EF4-FFF2-40B4-BE49-F238E27FC236}">
                    <a16:creationId xmlns:a16="http://schemas.microsoft.com/office/drawing/2014/main" id="{C6B1ACEE-17EA-461A-B612-91CA837652F9}"/>
                  </a:ext>
                </a:extLst>
              </p:cNvPr>
              <p:cNvSpPr>
                <a:spLocks noChangeShapeType="1"/>
              </p:cNvSpPr>
              <p:nvPr/>
            </p:nvSpPr>
            <p:spPr bwMode="auto">
              <a:xfrm flipV="1">
                <a:off x="6107610" y="1263851"/>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4" name="Line 1131">
                <a:extLst>
                  <a:ext uri="{FF2B5EF4-FFF2-40B4-BE49-F238E27FC236}">
                    <a16:creationId xmlns:a16="http://schemas.microsoft.com/office/drawing/2014/main" id="{295D1D4B-569C-4AC9-9584-F6147CDB8C27}"/>
                  </a:ext>
                </a:extLst>
              </p:cNvPr>
              <p:cNvSpPr>
                <a:spLocks noChangeShapeType="1"/>
              </p:cNvSpPr>
              <p:nvPr/>
            </p:nvSpPr>
            <p:spPr bwMode="auto">
              <a:xfrm>
                <a:off x="6107610" y="126330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5" name="Line 1132">
                <a:extLst>
                  <a:ext uri="{FF2B5EF4-FFF2-40B4-BE49-F238E27FC236}">
                    <a16:creationId xmlns:a16="http://schemas.microsoft.com/office/drawing/2014/main" id="{6ADD421B-0DB1-4CC7-BA72-30782FDE877E}"/>
                  </a:ext>
                </a:extLst>
              </p:cNvPr>
              <p:cNvSpPr>
                <a:spLocks noChangeShapeType="1"/>
              </p:cNvSpPr>
              <p:nvPr/>
            </p:nvSpPr>
            <p:spPr bwMode="auto">
              <a:xfrm flipV="1">
                <a:off x="6107610" y="1261124"/>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6" name="Line 1133">
                <a:extLst>
                  <a:ext uri="{FF2B5EF4-FFF2-40B4-BE49-F238E27FC236}">
                    <a16:creationId xmlns:a16="http://schemas.microsoft.com/office/drawing/2014/main" id="{DDD0CDD9-0B85-4618-B017-1D0985BC0A8D}"/>
                  </a:ext>
                </a:extLst>
              </p:cNvPr>
              <p:cNvSpPr>
                <a:spLocks noChangeShapeType="1"/>
              </p:cNvSpPr>
              <p:nvPr/>
            </p:nvSpPr>
            <p:spPr bwMode="auto">
              <a:xfrm>
                <a:off x="6107610" y="126057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7" name="Line 1134">
                <a:extLst>
                  <a:ext uri="{FF2B5EF4-FFF2-40B4-BE49-F238E27FC236}">
                    <a16:creationId xmlns:a16="http://schemas.microsoft.com/office/drawing/2014/main" id="{1010B6C9-69C9-4E86-8365-F9E2999974AE}"/>
                  </a:ext>
                </a:extLst>
              </p:cNvPr>
              <p:cNvSpPr>
                <a:spLocks noChangeShapeType="1"/>
              </p:cNvSpPr>
              <p:nvPr/>
            </p:nvSpPr>
            <p:spPr bwMode="auto">
              <a:xfrm>
                <a:off x="6105974" y="1258942"/>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8" name="Line 1135">
                <a:extLst>
                  <a:ext uri="{FF2B5EF4-FFF2-40B4-BE49-F238E27FC236}">
                    <a16:creationId xmlns:a16="http://schemas.microsoft.com/office/drawing/2014/main" id="{3725133C-CCBD-46AF-B53F-CAEE0273DA8A}"/>
                  </a:ext>
                </a:extLst>
              </p:cNvPr>
              <p:cNvSpPr>
                <a:spLocks noChangeShapeType="1"/>
              </p:cNvSpPr>
              <p:nvPr/>
            </p:nvSpPr>
            <p:spPr bwMode="auto">
              <a:xfrm flipV="1">
                <a:off x="6105974" y="125894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9" name="Line 1136">
                <a:extLst>
                  <a:ext uri="{FF2B5EF4-FFF2-40B4-BE49-F238E27FC236}">
                    <a16:creationId xmlns:a16="http://schemas.microsoft.com/office/drawing/2014/main" id="{99B0A147-B3B5-4798-873F-5D7ACAD93079}"/>
                  </a:ext>
                </a:extLst>
              </p:cNvPr>
              <p:cNvSpPr>
                <a:spLocks noChangeShapeType="1"/>
              </p:cNvSpPr>
              <p:nvPr/>
            </p:nvSpPr>
            <p:spPr bwMode="auto">
              <a:xfrm flipV="1">
                <a:off x="6105428" y="126057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0" name="Line 1137">
                <a:extLst>
                  <a:ext uri="{FF2B5EF4-FFF2-40B4-BE49-F238E27FC236}">
                    <a16:creationId xmlns:a16="http://schemas.microsoft.com/office/drawing/2014/main" id="{1173828F-48AE-4854-AD90-3D7716892075}"/>
                  </a:ext>
                </a:extLst>
              </p:cNvPr>
              <p:cNvSpPr>
                <a:spLocks noChangeShapeType="1"/>
              </p:cNvSpPr>
              <p:nvPr/>
            </p:nvSpPr>
            <p:spPr bwMode="auto">
              <a:xfrm>
                <a:off x="6103792" y="126276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1" name="Line 1138">
                <a:extLst>
                  <a:ext uri="{FF2B5EF4-FFF2-40B4-BE49-F238E27FC236}">
                    <a16:creationId xmlns:a16="http://schemas.microsoft.com/office/drawing/2014/main" id="{87243F3A-9329-45BC-8768-56B185786EF1}"/>
                  </a:ext>
                </a:extLst>
              </p:cNvPr>
              <p:cNvSpPr>
                <a:spLocks noChangeShapeType="1"/>
              </p:cNvSpPr>
              <p:nvPr/>
            </p:nvSpPr>
            <p:spPr bwMode="auto">
              <a:xfrm>
                <a:off x="6102155" y="126276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2" name="Line 1139">
                <a:extLst>
                  <a:ext uri="{FF2B5EF4-FFF2-40B4-BE49-F238E27FC236}">
                    <a16:creationId xmlns:a16="http://schemas.microsoft.com/office/drawing/2014/main" id="{BB0048D8-334A-470A-BF9E-B3FB225E2EDE}"/>
                  </a:ext>
                </a:extLst>
              </p:cNvPr>
              <p:cNvSpPr>
                <a:spLocks noChangeShapeType="1"/>
              </p:cNvSpPr>
              <p:nvPr/>
            </p:nvSpPr>
            <p:spPr bwMode="auto">
              <a:xfrm flipV="1">
                <a:off x="6102155" y="126057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3" name="Line 1140">
                <a:extLst>
                  <a:ext uri="{FF2B5EF4-FFF2-40B4-BE49-F238E27FC236}">
                    <a16:creationId xmlns:a16="http://schemas.microsoft.com/office/drawing/2014/main" id="{1B4C9BC3-2FC1-4FB8-ABED-BF03EF91591B}"/>
                  </a:ext>
                </a:extLst>
              </p:cNvPr>
              <p:cNvSpPr>
                <a:spLocks noChangeShapeType="1"/>
              </p:cNvSpPr>
              <p:nvPr/>
            </p:nvSpPr>
            <p:spPr bwMode="auto">
              <a:xfrm>
                <a:off x="6102155" y="1258942"/>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4" name="Line 1141">
                <a:extLst>
                  <a:ext uri="{FF2B5EF4-FFF2-40B4-BE49-F238E27FC236}">
                    <a16:creationId xmlns:a16="http://schemas.microsoft.com/office/drawing/2014/main" id="{25A8FCBF-C1E1-46C8-8F4F-87A6395D32B6}"/>
                  </a:ext>
                </a:extLst>
              </p:cNvPr>
              <p:cNvSpPr>
                <a:spLocks noChangeShapeType="1"/>
              </p:cNvSpPr>
              <p:nvPr/>
            </p:nvSpPr>
            <p:spPr bwMode="auto">
              <a:xfrm flipV="1">
                <a:off x="6100518" y="125894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5" name="Line 1142">
                <a:extLst>
                  <a:ext uri="{FF2B5EF4-FFF2-40B4-BE49-F238E27FC236}">
                    <a16:creationId xmlns:a16="http://schemas.microsoft.com/office/drawing/2014/main" id="{D47F5A73-3395-4F94-8E5B-27B2D393D0E8}"/>
                  </a:ext>
                </a:extLst>
              </p:cNvPr>
              <p:cNvSpPr>
                <a:spLocks noChangeShapeType="1"/>
              </p:cNvSpPr>
              <p:nvPr/>
            </p:nvSpPr>
            <p:spPr bwMode="auto">
              <a:xfrm flipV="1">
                <a:off x="6099427" y="126003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6" name="Line 1143">
                <a:extLst>
                  <a:ext uri="{FF2B5EF4-FFF2-40B4-BE49-F238E27FC236}">
                    <a16:creationId xmlns:a16="http://schemas.microsoft.com/office/drawing/2014/main" id="{9E20F5E2-3E20-4FA7-BD66-0E92A623DAD1}"/>
                  </a:ext>
                </a:extLst>
              </p:cNvPr>
              <p:cNvSpPr>
                <a:spLocks noChangeShapeType="1"/>
              </p:cNvSpPr>
              <p:nvPr/>
            </p:nvSpPr>
            <p:spPr bwMode="auto">
              <a:xfrm>
                <a:off x="6097791" y="126003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7" name="Line 1144">
                <a:extLst>
                  <a:ext uri="{FF2B5EF4-FFF2-40B4-BE49-F238E27FC236}">
                    <a16:creationId xmlns:a16="http://schemas.microsoft.com/office/drawing/2014/main" id="{A7FBCA0E-57A9-41A3-B87E-18789036B02D}"/>
                  </a:ext>
                </a:extLst>
              </p:cNvPr>
              <p:cNvSpPr>
                <a:spLocks noChangeShapeType="1"/>
              </p:cNvSpPr>
              <p:nvPr/>
            </p:nvSpPr>
            <p:spPr bwMode="auto">
              <a:xfrm flipV="1">
                <a:off x="6096154" y="126003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8" name="Line 1145">
                <a:extLst>
                  <a:ext uri="{FF2B5EF4-FFF2-40B4-BE49-F238E27FC236}">
                    <a16:creationId xmlns:a16="http://schemas.microsoft.com/office/drawing/2014/main" id="{AB27E7FF-EA0B-4D91-AB18-5D3100C21BEE}"/>
                  </a:ext>
                </a:extLst>
              </p:cNvPr>
              <p:cNvSpPr>
                <a:spLocks noChangeShapeType="1"/>
              </p:cNvSpPr>
              <p:nvPr/>
            </p:nvSpPr>
            <p:spPr bwMode="auto">
              <a:xfrm>
                <a:off x="6095609" y="12594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09" name="Line 1146">
                <a:extLst>
                  <a:ext uri="{FF2B5EF4-FFF2-40B4-BE49-F238E27FC236}">
                    <a16:creationId xmlns:a16="http://schemas.microsoft.com/office/drawing/2014/main" id="{301D17BD-1F8F-482F-831C-BFCB305F22A4}"/>
                  </a:ext>
                </a:extLst>
              </p:cNvPr>
              <p:cNvSpPr>
                <a:spLocks noChangeShapeType="1"/>
              </p:cNvSpPr>
              <p:nvPr/>
            </p:nvSpPr>
            <p:spPr bwMode="auto">
              <a:xfrm>
                <a:off x="6094518" y="1259487"/>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0" name="Line 1147">
                <a:extLst>
                  <a:ext uri="{FF2B5EF4-FFF2-40B4-BE49-F238E27FC236}">
                    <a16:creationId xmlns:a16="http://schemas.microsoft.com/office/drawing/2014/main" id="{1BAB4163-F101-42FF-A67E-B4D0128C6416}"/>
                  </a:ext>
                </a:extLst>
              </p:cNvPr>
              <p:cNvSpPr>
                <a:spLocks noChangeShapeType="1"/>
              </p:cNvSpPr>
              <p:nvPr/>
            </p:nvSpPr>
            <p:spPr bwMode="auto">
              <a:xfrm flipV="1">
                <a:off x="6092881" y="125948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1" name="Line 1148">
                <a:extLst>
                  <a:ext uri="{FF2B5EF4-FFF2-40B4-BE49-F238E27FC236}">
                    <a16:creationId xmlns:a16="http://schemas.microsoft.com/office/drawing/2014/main" id="{38DFEAF3-7BEB-4D22-9D24-8D9B4166C6BE}"/>
                  </a:ext>
                </a:extLst>
              </p:cNvPr>
              <p:cNvSpPr>
                <a:spLocks noChangeShapeType="1"/>
              </p:cNvSpPr>
              <p:nvPr/>
            </p:nvSpPr>
            <p:spPr bwMode="auto">
              <a:xfrm flipV="1">
                <a:off x="6078698" y="1410595"/>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2" name="Line 1149">
                <a:extLst>
                  <a:ext uri="{FF2B5EF4-FFF2-40B4-BE49-F238E27FC236}">
                    <a16:creationId xmlns:a16="http://schemas.microsoft.com/office/drawing/2014/main" id="{7AD31F67-5BAC-48F8-B59E-2B0DEDA92E2D}"/>
                  </a:ext>
                </a:extLst>
              </p:cNvPr>
              <p:cNvSpPr>
                <a:spLocks noChangeShapeType="1"/>
              </p:cNvSpPr>
              <p:nvPr/>
            </p:nvSpPr>
            <p:spPr bwMode="auto">
              <a:xfrm flipV="1">
                <a:off x="6079243" y="1410049"/>
                <a:ext cx="818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3" name="Line 1150">
                <a:extLst>
                  <a:ext uri="{FF2B5EF4-FFF2-40B4-BE49-F238E27FC236}">
                    <a16:creationId xmlns:a16="http://schemas.microsoft.com/office/drawing/2014/main" id="{49B2EC83-A741-4DB5-AF75-FE45C76F3A14}"/>
                  </a:ext>
                </a:extLst>
              </p:cNvPr>
              <p:cNvSpPr>
                <a:spLocks noChangeShapeType="1"/>
              </p:cNvSpPr>
              <p:nvPr/>
            </p:nvSpPr>
            <p:spPr bwMode="auto">
              <a:xfrm flipV="1">
                <a:off x="6087426" y="1409504"/>
                <a:ext cx="545"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4" name="Line 1151">
                <a:extLst>
                  <a:ext uri="{FF2B5EF4-FFF2-40B4-BE49-F238E27FC236}">
                    <a16:creationId xmlns:a16="http://schemas.microsoft.com/office/drawing/2014/main" id="{3E115127-3880-4ACB-B19B-F03A506F68C9}"/>
                  </a:ext>
                </a:extLst>
              </p:cNvPr>
              <p:cNvSpPr>
                <a:spLocks noChangeShapeType="1"/>
              </p:cNvSpPr>
              <p:nvPr/>
            </p:nvSpPr>
            <p:spPr bwMode="auto">
              <a:xfrm flipV="1">
                <a:off x="6087971" y="1409504"/>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5" name="Line 1152">
                <a:extLst>
                  <a:ext uri="{FF2B5EF4-FFF2-40B4-BE49-F238E27FC236}">
                    <a16:creationId xmlns:a16="http://schemas.microsoft.com/office/drawing/2014/main" id="{87116024-F553-4420-ACBB-01D42EB824E1}"/>
                  </a:ext>
                </a:extLst>
              </p:cNvPr>
              <p:cNvSpPr>
                <a:spLocks noChangeShapeType="1"/>
              </p:cNvSpPr>
              <p:nvPr/>
            </p:nvSpPr>
            <p:spPr bwMode="auto">
              <a:xfrm>
                <a:off x="6114156" y="1410595"/>
                <a:ext cx="54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6" name="Line 1153">
                <a:extLst>
                  <a:ext uri="{FF2B5EF4-FFF2-40B4-BE49-F238E27FC236}">
                    <a16:creationId xmlns:a16="http://schemas.microsoft.com/office/drawing/2014/main" id="{5F46C3AF-651F-40DA-8F54-5FB1B823CFE6}"/>
                  </a:ext>
                </a:extLst>
              </p:cNvPr>
              <p:cNvSpPr>
                <a:spLocks noChangeShapeType="1"/>
              </p:cNvSpPr>
              <p:nvPr/>
            </p:nvSpPr>
            <p:spPr bwMode="auto">
              <a:xfrm>
                <a:off x="6109792" y="1410595"/>
                <a:ext cx="4364"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7" name="Line 1154">
                <a:extLst>
                  <a:ext uri="{FF2B5EF4-FFF2-40B4-BE49-F238E27FC236}">
                    <a16:creationId xmlns:a16="http://schemas.microsoft.com/office/drawing/2014/main" id="{48CBDE33-A577-4BC9-B5A3-A91BB347B324}"/>
                  </a:ext>
                </a:extLst>
              </p:cNvPr>
              <p:cNvSpPr>
                <a:spLocks noChangeShapeType="1"/>
              </p:cNvSpPr>
              <p:nvPr/>
            </p:nvSpPr>
            <p:spPr bwMode="auto">
              <a:xfrm flipV="1">
                <a:off x="6106519" y="1408958"/>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8" name="Line 1155">
                <a:extLst>
                  <a:ext uri="{FF2B5EF4-FFF2-40B4-BE49-F238E27FC236}">
                    <a16:creationId xmlns:a16="http://schemas.microsoft.com/office/drawing/2014/main" id="{6B7C33D2-6DF5-4385-83E6-0C1C20BADB2F}"/>
                  </a:ext>
                </a:extLst>
              </p:cNvPr>
              <p:cNvSpPr>
                <a:spLocks noChangeShapeType="1"/>
              </p:cNvSpPr>
              <p:nvPr/>
            </p:nvSpPr>
            <p:spPr bwMode="auto">
              <a:xfrm>
                <a:off x="6104337" y="140841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19" name="Line 1156">
                <a:extLst>
                  <a:ext uri="{FF2B5EF4-FFF2-40B4-BE49-F238E27FC236}">
                    <a16:creationId xmlns:a16="http://schemas.microsoft.com/office/drawing/2014/main" id="{C18E2332-2C53-46EF-A604-846791A7DAFA}"/>
                  </a:ext>
                </a:extLst>
              </p:cNvPr>
              <p:cNvSpPr>
                <a:spLocks noChangeShapeType="1"/>
              </p:cNvSpPr>
              <p:nvPr/>
            </p:nvSpPr>
            <p:spPr bwMode="auto">
              <a:xfrm flipV="1">
                <a:off x="6101609" y="1408413"/>
                <a:ext cx="381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0" name="Line 1157">
                <a:extLst>
                  <a:ext uri="{FF2B5EF4-FFF2-40B4-BE49-F238E27FC236}">
                    <a16:creationId xmlns:a16="http://schemas.microsoft.com/office/drawing/2014/main" id="{0BB48B81-FEDD-4376-A012-D3CAEF4962EF}"/>
                  </a:ext>
                </a:extLst>
              </p:cNvPr>
              <p:cNvSpPr>
                <a:spLocks noChangeShapeType="1"/>
              </p:cNvSpPr>
              <p:nvPr/>
            </p:nvSpPr>
            <p:spPr bwMode="auto">
              <a:xfrm flipV="1">
                <a:off x="6102700" y="1384956"/>
                <a:ext cx="10910" cy="2345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1" name="Line 1158">
                <a:extLst>
                  <a:ext uri="{FF2B5EF4-FFF2-40B4-BE49-F238E27FC236}">
                    <a16:creationId xmlns:a16="http://schemas.microsoft.com/office/drawing/2014/main" id="{83C43345-80F4-40D5-8CC3-32BA5417CC11}"/>
                  </a:ext>
                </a:extLst>
              </p:cNvPr>
              <p:cNvSpPr>
                <a:spLocks noChangeShapeType="1"/>
              </p:cNvSpPr>
              <p:nvPr/>
            </p:nvSpPr>
            <p:spPr bwMode="auto">
              <a:xfrm flipV="1">
                <a:off x="6113611" y="1378955"/>
                <a:ext cx="3273"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2" name="Line 1159">
                <a:extLst>
                  <a:ext uri="{FF2B5EF4-FFF2-40B4-BE49-F238E27FC236}">
                    <a16:creationId xmlns:a16="http://schemas.microsoft.com/office/drawing/2014/main" id="{EEC35A53-2206-4671-899E-C4767D3A3B2A}"/>
                  </a:ext>
                </a:extLst>
              </p:cNvPr>
              <p:cNvSpPr>
                <a:spLocks noChangeShapeType="1"/>
              </p:cNvSpPr>
              <p:nvPr/>
            </p:nvSpPr>
            <p:spPr bwMode="auto">
              <a:xfrm flipV="1">
                <a:off x="6116884" y="1368590"/>
                <a:ext cx="3818"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3" name="Line 1160">
                <a:extLst>
                  <a:ext uri="{FF2B5EF4-FFF2-40B4-BE49-F238E27FC236}">
                    <a16:creationId xmlns:a16="http://schemas.microsoft.com/office/drawing/2014/main" id="{D8207E2D-DC7A-4C01-9BA7-F7EA7E5AB4B6}"/>
                  </a:ext>
                </a:extLst>
              </p:cNvPr>
              <p:cNvSpPr>
                <a:spLocks noChangeShapeType="1"/>
              </p:cNvSpPr>
              <p:nvPr/>
            </p:nvSpPr>
            <p:spPr bwMode="auto">
              <a:xfrm flipV="1">
                <a:off x="6101064" y="1380046"/>
                <a:ext cx="13092" cy="24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4" name="Line 1161">
                <a:extLst>
                  <a:ext uri="{FF2B5EF4-FFF2-40B4-BE49-F238E27FC236}">
                    <a16:creationId xmlns:a16="http://schemas.microsoft.com/office/drawing/2014/main" id="{5BF59A06-3B72-431F-924C-614A71204F0E}"/>
                  </a:ext>
                </a:extLst>
              </p:cNvPr>
              <p:cNvSpPr>
                <a:spLocks noChangeShapeType="1"/>
              </p:cNvSpPr>
              <p:nvPr/>
            </p:nvSpPr>
            <p:spPr bwMode="auto">
              <a:xfrm>
                <a:off x="6145796" y="1346769"/>
                <a:ext cx="4910"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5" name="Line 1162">
                <a:extLst>
                  <a:ext uri="{FF2B5EF4-FFF2-40B4-BE49-F238E27FC236}">
                    <a16:creationId xmlns:a16="http://schemas.microsoft.com/office/drawing/2014/main" id="{48D08E19-659F-4C36-9D67-1F2E0B99DEDF}"/>
                  </a:ext>
                </a:extLst>
              </p:cNvPr>
              <p:cNvSpPr>
                <a:spLocks noChangeShapeType="1"/>
              </p:cNvSpPr>
              <p:nvPr/>
            </p:nvSpPr>
            <p:spPr bwMode="auto">
              <a:xfrm>
                <a:off x="6545113" y="1855190"/>
                <a:ext cx="54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6" name="Line 1163">
                <a:extLst>
                  <a:ext uri="{FF2B5EF4-FFF2-40B4-BE49-F238E27FC236}">
                    <a16:creationId xmlns:a16="http://schemas.microsoft.com/office/drawing/2014/main" id="{E60A97FF-0C98-483A-96A1-9CE95432F45B}"/>
                  </a:ext>
                </a:extLst>
              </p:cNvPr>
              <p:cNvSpPr>
                <a:spLocks noChangeShapeType="1"/>
              </p:cNvSpPr>
              <p:nvPr/>
            </p:nvSpPr>
            <p:spPr bwMode="auto">
              <a:xfrm>
                <a:off x="6542931" y="1858463"/>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7" name="Line 1164">
                <a:extLst>
                  <a:ext uri="{FF2B5EF4-FFF2-40B4-BE49-F238E27FC236}">
                    <a16:creationId xmlns:a16="http://schemas.microsoft.com/office/drawing/2014/main" id="{A85CB381-E5B1-4F12-86B2-B1B5C8A248B0}"/>
                  </a:ext>
                </a:extLst>
              </p:cNvPr>
              <p:cNvSpPr>
                <a:spLocks noChangeShapeType="1"/>
              </p:cNvSpPr>
              <p:nvPr/>
            </p:nvSpPr>
            <p:spPr bwMode="auto">
              <a:xfrm flipV="1">
                <a:off x="6539658" y="1858463"/>
                <a:ext cx="3273"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8" name="Line 1165">
                <a:extLst>
                  <a:ext uri="{FF2B5EF4-FFF2-40B4-BE49-F238E27FC236}">
                    <a16:creationId xmlns:a16="http://schemas.microsoft.com/office/drawing/2014/main" id="{ECAC5DF1-EB58-4B22-99D4-4D655881A63B}"/>
                  </a:ext>
                </a:extLst>
              </p:cNvPr>
              <p:cNvSpPr>
                <a:spLocks noChangeShapeType="1"/>
              </p:cNvSpPr>
              <p:nvPr/>
            </p:nvSpPr>
            <p:spPr bwMode="auto">
              <a:xfrm>
                <a:off x="6538022" y="1856826"/>
                <a:ext cx="163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29" name="Line 1166">
                <a:extLst>
                  <a:ext uri="{FF2B5EF4-FFF2-40B4-BE49-F238E27FC236}">
                    <a16:creationId xmlns:a16="http://schemas.microsoft.com/office/drawing/2014/main" id="{8A04D6E2-B820-4324-AD78-37EF15CB8310}"/>
                  </a:ext>
                </a:extLst>
              </p:cNvPr>
              <p:cNvSpPr>
                <a:spLocks noChangeShapeType="1"/>
              </p:cNvSpPr>
              <p:nvPr/>
            </p:nvSpPr>
            <p:spPr bwMode="auto">
              <a:xfrm flipV="1">
                <a:off x="6534749" y="1856826"/>
                <a:ext cx="3273"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0" name="Line 1167">
                <a:extLst>
                  <a:ext uri="{FF2B5EF4-FFF2-40B4-BE49-F238E27FC236}">
                    <a16:creationId xmlns:a16="http://schemas.microsoft.com/office/drawing/2014/main" id="{5AFB0D43-CEE1-4000-B66C-43AA62D9FE95}"/>
                  </a:ext>
                </a:extLst>
              </p:cNvPr>
              <p:cNvSpPr>
                <a:spLocks noChangeShapeType="1"/>
              </p:cNvSpPr>
              <p:nvPr/>
            </p:nvSpPr>
            <p:spPr bwMode="auto">
              <a:xfrm>
                <a:off x="6534749" y="1860645"/>
                <a:ext cx="163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1" name="Line 1168">
                <a:extLst>
                  <a:ext uri="{FF2B5EF4-FFF2-40B4-BE49-F238E27FC236}">
                    <a16:creationId xmlns:a16="http://schemas.microsoft.com/office/drawing/2014/main" id="{3B6C90EF-7A0F-4106-8FAC-C3EF6FC892C4}"/>
                  </a:ext>
                </a:extLst>
              </p:cNvPr>
              <p:cNvSpPr>
                <a:spLocks noChangeShapeType="1"/>
              </p:cNvSpPr>
              <p:nvPr/>
            </p:nvSpPr>
            <p:spPr bwMode="auto">
              <a:xfrm>
                <a:off x="6533112" y="1863918"/>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2" name="Line 1169">
                <a:extLst>
                  <a:ext uri="{FF2B5EF4-FFF2-40B4-BE49-F238E27FC236}">
                    <a16:creationId xmlns:a16="http://schemas.microsoft.com/office/drawing/2014/main" id="{DD52FC33-4880-45F1-B5E5-F9B95F0A2131}"/>
                  </a:ext>
                </a:extLst>
              </p:cNvPr>
              <p:cNvSpPr>
                <a:spLocks noChangeShapeType="1"/>
              </p:cNvSpPr>
              <p:nvPr/>
            </p:nvSpPr>
            <p:spPr bwMode="auto">
              <a:xfrm>
                <a:off x="6532566" y="1860645"/>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3" name="Line 1170">
                <a:extLst>
                  <a:ext uri="{FF2B5EF4-FFF2-40B4-BE49-F238E27FC236}">
                    <a16:creationId xmlns:a16="http://schemas.microsoft.com/office/drawing/2014/main" id="{399D66D1-181B-44C8-9BD8-2018250FD412}"/>
                  </a:ext>
                </a:extLst>
              </p:cNvPr>
              <p:cNvSpPr>
                <a:spLocks noChangeShapeType="1"/>
              </p:cNvSpPr>
              <p:nvPr/>
            </p:nvSpPr>
            <p:spPr bwMode="auto">
              <a:xfrm>
                <a:off x="6532566" y="1856826"/>
                <a:ext cx="545"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4" name="Line 1171">
                <a:extLst>
                  <a:ext uri="{FF2B5EF4-FFF2-40B4-BE49-F238E27FC236}">
                    <a16:creationId xmlns:a16="http://schemas.microsoft.com/office/drawing/2014/main" id="{0ACE22E6-1EFF-4E81-A53E-F2F55529BC7B}"/>
                  </a:ext>
                </a:extLst>
              </p:cNvPr>
              <p:cNvSpPr>
                <a:spLocks noChangeShapeType="1"/>
              </p:cNvSpPr>
              <p:nvPr/>
            </p:nvSpPr>
            <p:spPr bwMode="auto">
              <a:xfrm>
                <a:off x="6529293" y="1856826"/>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5" name="Line 1172">
                <a:extLst>
                  <a:ext uri="{FF2B5EF4-FFF2-40B4-BE49-F238E27FC236}">
                    <a16:creationId xmlns:a16="http://schemas.microsoft.com/office/drawing/2014/main" id="{7B16ECE7-592C-4AB1-A557-4E7429A05FE2}"/>
                  </a:ext>
                </a:extLst>
              </p:cNvPr>
              <p:cNvSpPr>
                <a:spLocks noChangeShapeType="1"/>
              </p:cNvSpPr>
              <p:nvPr/>
            </p:nvSpPr>
            <p:spPr bwMode="auto">
              <a:xfrm flipV="1">
                <a:off x="6527111" y="1856826"/>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6" name="Line 1173">
                <a:extLst>
                  <a:ext uri="{FF2B5EF4-FFF2-40B4-BE49-F238E27FC236}">
                    <a16:creationId xmlns:a16="http://schemas.microsoft.com/office/drawing/2014/main" id="{E09E5F5C-7C55-458D-9059-5FE1CF6BAEC3}"/>
                  </a:ext>
                </a:extLst>
              </p:cNvPr>
              <p:cNvSpPr>
                <a:spLocks noChangeShapeType="1"/>
              </p:cNvSpPr>
              <p:nvPr/>
            </p:nvSpPr>
            <p:spPr bwMode="auto">
              <a:xfrm>
                <a:off x="6524384" y="1860645"/>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7" name="Line 1174">
                <a:extLst>
                  <a:ext uri="{FF2B5EF4-FFF2-40B4-BE49-F238E27FC236}">
                    <a16:creationId xmlns:a16="http://schemas.microsoft.com/office/drawing/2014/main" id="{938041EF-EAAE-4DC3-A494-264FFE369094}"/>
                  </a:ext>
                </a:extLst>
              </p:cNvPr>
              <p:cNvSpPr>
                <a:spLocks noChangeShapeType="1"/>
              </p:cNvSpPr>
              <p:nvPr/>
            </p:nvSpPr>
            <p:spPr bwMode="auto">
              <a:xfrm flipV="1">
                <a:off x="6521110" y="1860645"/>
                <a:ext cx="3273"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8" name="Line 1175">
                <a:extLst>
                  <a:ext uri="{FF2B5EF4-FFF2-40B4-BE49-F238E27FC236}">
                    <a16:creationId xmlns:a16="http://schemas.microsoft.com/office/drawing/2014/main" id="{5F83B9E5-2709-4C39-9C2C-6491534E2BEB}"/>
                  </a:ext>
                </a:extLst>
              </p:cNvPr>
              <p:cNvSpPr>
                <a:spLocks noChangeShapeType="1"/>
              </p:cNvSpPr>
              <p:nvPr/>
            </p:nvSpPr>
            <p:spPr bwMode="auto">
              <a:xfrm>
                <a:off x="6521110" y="1861736"/>
                <a:ext cx="54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39" name="Line 1176">
                <a:extLst>
                  <a:ext uri="{FF2B5EF4-FFF2-40B4-BE49-F238E27FC236}">
                    <a16:creationId xmlns:a16="http://schemas.microsoft.com/office/drawing/2014/main" id="{89C5797A-5211-441C-ADA5-FE82F930C30D}"/>
                  </a:ext>
                </a:extLst>
              </p:cNvPr>
              <p:cNvSpPr>
                <a:spLocks noChangeShapeType="1"/>
              </p:cNvSpPr>
              <p:nvPr/>
            </p:nvSpPr>
            <p:spPr bwMode="auto">
              <a:xfrm>
                <a:off x="6519474" y="1861736"/>
                <a:ext cx="163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0" name="Line 1177">
                <a:extLst>
                  <a:ext uri="{FF2B5EF4-FFF2-40B4-BE49-F238E27FC236}">
                    <a16:creationId xmlns:a16="http://schemas.microsoft.com/office/drawing/2014/main" id="{F2BA3D88-99C2-444B-852F-12F0919207EF}"/>
                  </a:ext>
                </a:extLst>
              </p:cNvPr>
              <p:cNvSpPr>
                <a:spLocks noChangeShapeType="1"/>
              </p:cNvSpPr>
              <p:nvPr/>
            </p:nvSpPr>
            <p:spPr bwMode="auto">
              <a:xfrm>
                <a:off x="6519474" y="186173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1" name="Line 1178">
                <a:extLst>
                  <a:ext uri="{FF2B5EF4-FFF2-40B4-BE49-F238E27FC236}">
                    <a16:creationId xmlns:a16="http://schemas.microsoft.com/office/drawing/2014/main" id="{E5747532-4460-48FA-BBFD-5B8EF115A6FE}"/>
                  </a:ext>
                </a:extLst>
              </p:cNvPr>
              <p:cNvSpPr>
                <a:spLocks noChangeShapeType="1"/>
              </p:cNvSpPr>
              <p:nvPr/>
            </p:nvSpPr>
            <p:spPr bwMode="auto">
              <a:xfrm>
                <a:off x="6518383" y="186391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2" name="Line 1179">
                <a:extLst>
                  <a:ext uri="{FF2B5EF4-FFF2-40B4-BE49-F238E27FC236}">
                    <a16:creationId xmlns:a16="http://schemas.microsoft.com/office/drawing/2014/main" id="{1B8AE8AF-BFF1-4D46-89EE-B7CEF4D1B517}"/>
                  </a:ext>
                </a:extLst>
              </p:cNvPr>
              <p:cNvSpPr>
                <a:spLocks noChangeShapeType="1"/>
              </p:cNvSpPr>
              <p:nvPr/>
            </p:nvSpPr>
            <p:spPr bwMode="auto">
              <a:xfrm flipV="1">
                <a:off x="6518928" y="18661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3" name="Line 1180">
                <a:extLst>
                  <a:ext uri="{FF2B5EF4-FFF2-40B4-BE49-F238E27FC236}">
                    <a16:creationId xmlns:a16="http://schemas.microsoft.com/office/drawing/2014/main" id="{35C659BF-46F5-4AA4-9E63-823335BFEDA6}"/>
                  </a:ext>
                </a:extLst>
              </p:cNvPr>
              <p:cNvSpPr>
                <a:spLocks noChangeShapeType="1"/>
              </p:cNvSpPr>
              <p:nvPr/>
            </p:nvSpPr>
            <p:spPr bwMode="auto">
              <a:xfrm>
                <a:off x="6517837" y="186610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4" name="Line 1181">
                <a:extLst>
                  <a:ext uri="{FF2B5EF4-FFF2-40B4-BE49-F238E27FC236}">
                    <a16:creationId xmlns:a16="http://schemas.microsoft.com/office/drawing/2014/main" id="{D3039AE5-A1BF-4017-B18F-5E9E4E9C62C4}"/>
                  </a:ext>
                </a:extLst>
              </p:cNvPr>
              <p:cNvSpPr>
                <a:spLocks noChangeShapeType="1"/>
              </p:cNvSpPr>
              <p:nvPr/>
            </p:nvSpPr>
            <p:spPr bwMode="auto">
              <a:xfrm>
                <a:off x="6515655" y="1866100"/>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5" name="Line 1182">
                <a:extLst>
                  <a:ext uri="{FF2B5EF4-FFF2-40B4-BE49-F238E27FC236}">
                    <a16:creationId xmlns:a16="http://schemas.microsoft.com/office/drawing/2014/main" id="{FED4477F-FCD9-415B-BA9A-B6D89647A9E6}"/>
                  </a:ext>
                </a:extLst>
              </p:cNvPr>
              <p:cNvSpPr>
                <a:spLocks noChangeShapeType="1"/>
              </p:cNvSpPr>
              <p:nvPr/>
            </p:nvSpPr>
            <p:spPr bwMode="auto">
              <a:xfrm>
                <a:off x="6515110" y="186391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6" name="Line 1183">
                <a:extLst>
                  <a:ext uri="{FF2B5EF4-FFF2-40B4-BE49-F238E27FC236}">
                    <a16:creationId xmlns:a16="http://schemas.microsoft.com/office/drawing/2014/main" id="{F1A41C52-64E2-49B0-9C28-E4B5C90A90C8}"/>
                  </a:ext>
                </a:extLst>
              </p:cNvPr>
              <p:cNvSpPr>
                <a:spLocks noChangeShapeType="1"/>
              </p:cNvSpPr>
              <p:nvPr/>
            </p:nvSpPr>
            <p:spPr bwMode="auto">
              <a:xfrm>
                <a:off x="6513473" y="186391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7" name="Line 1184">
                <a:extLst>
                  <a:ext uri="{FF2B5EF4-FFF2-40B4-BE49-F238E27FC236}">
                    <a16:creationId xmlns:a16="http://schemas.microsoft.com/office/drawing/2014/main" id="{EF1E4890-B8A9-4DC1-A686-16A573EAE984}"/>
                  </a:ext>
                </a:extLst>
              </p:cNvPr>
              <p:cNvSpPr>
                <a:spLocks noChangeShapeType="1"/>
              </p:cNvSpPr>
              <p:nvPr/>
            </p:nvSpPr>
            <p:spPr bwMode="auto">
              <a:xfrm flipV="1">
                <a:off x="6511837" y="186391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8" name="Line 1185">
                <a:extLst>
                  <a:ext uri="{FF2B5EF4-FFF2-40B4-BE49-F238E27FC236}">
                    <a16:creationId xmlns:a16="http://schemas.microsoft.com/office/drawing/2014/main" id="{3885556F-DEC4-457C-90E6-D46FE4CAA26E}"/>
                  </a:ext>
                </a:extLst>
              </p:cNvPr>
              <p:cNvSpPr>
                <a:spLocks noChangeShapeType="1"/>
              </p:cNvSpPr>
              <p:nvPr/>
            </p:nvSpPr>
            <p:spPr bwMode="auto">
              <a:xfrm flipV="1">
                <a:off x="6510746" y="186446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49" name="Line 1186">
                <a:extLst>
                  <a:ext uri="{FF2B5EF4-FFF2-40B4-BE49-F238E27FC236}">
                    <a16:creationId xmlns:a16="http://schemas.microsoft.com/office/drawing/2014/main" id="{522D87FA-5A42-4516-B373-2B16CB32F862}"/>
                  </a:ext>
                </a:extLst>
              </p:cNvPr>
              <p:cNvSpPr>
                <a:spLocks noChangeShapeType="1"/>
              </p:cNvSpPr>
              <p:nvPr/>
            </p:nvSpPr>
            <p:spPr bwMode="auto">
              <a:xfrm>
                <a:off x="6510746" y="186664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0" name="Line 1187">
                <a:extLst>
                  <a:ext uri="{FF2B5EF4-FFF2-40B4-BE49-F238E27FC236}">
                    <a16:creationId xmlns:a16="http://schemas.microsoft.com/office/drawing/2014/main" id="{32285113-5616-4983-B0AC-19EB317F4AF6}"/>
                  </a:ext>
                </a:extLst>
              </p:cNvPr>
              <p:cNvSpPr>
                <a:spLocks noChangeShapeType="1"/>
              </p:cNvSpPr>
              <p:nvPr/>
            </p:nvSpPr>
            <p:spPr bwMode="auto">
              <a:xfrm>
                <a:off x="6511837" y="186882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1" name="Line 1188">
                <a:extLst>
                  <a:ext uri="{FF2B5EF4-FFF2-40B4-BE49-F238E27FC236}">
                    <a16:creationId xmlns:a16="http://schemas.microsoft.com/office/drawing/2014/main" id="{6FD1979C-E148-4214-8723-68CF7CE3E178}"/>
                  </a:ext>
                </a:extLst>
              </p:cNvPr>
              <p:cNvSpPr>
                <a:spLocks noChangeShapeType="1"/>
              </p:cNvSpPr>
              <p:nvPr/>
            </p:nvSpPr>
            <p:spPr bwMode="auto">
              <a:xfrm flipV="1">
                <a:off x="6512928" y="186937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2" name="Line 1189">
                <a:extLst>
                  <a:ext uri="{FF2B5EF4-FFF2-40B4-BE49-F238E27FC236}">
                    <a16:creationId xmlns:a16="http://schemas.microsoft.com/office/drawing/2014/main" id="{6C4B5A2D-0AAB-426F-A88A-A5920F52AE5E}"/>
                  </a:ext>
                </a:extLst>
              </p:cNvPr>
              <p:cNvSpPr>
                <a:spLocks noChangeShapeType="1"/>
              </p:cNvSpPr>
              <p:nvPr/>
            </p:nvSpPr>
            <p:spPr bwMode="auto">
              <a:xfrm>
                <a:off x="6510746" y="1870464"/>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3" name="Line 1190">
                <a:extLst>
                  <a:ext uri="{FF2B5EF4-FFF2-40B4-BE49-F238E27FC236}">
                    <a16:creationId xmlns:a16="http://schemas.microsoft.com/office/drawing/2014/main" id="{FD8FB6A0-A6DE-4DFC-B6E7-5E89ED9CB83C}"/>
                  </a:ext>
                </a:extLst>
              </p:cNvPr>
              <p:cNvSpPr>
                <a:spLocks noChangeShapeType="1"/>
              </p:cNvSpPr>
              <p:nvPr/>
            </p:nvSpPr>
            <p:spPr bwMode="auto">
              <a:xfrm>
                <a:off x="6510746" y="186882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4" name="Line 1191">
                <a:extLst>
                  <a:ext uri="{FF2B5EF4-FFF2-40B4-BE49-F238E27FC236}">
                    <a16:creationId xmlns:a16="http://schemas.microsoft.com/office/drawing/2014/main" id="{9D3DC11A-3888-4EB7-93E4-AF1BF256B7EB}"/>
                  </a:ext>
                </a:extLst>
              </p:cNvPr>
              <p:cNvSpPr>
                <a:spLocks noChangeShapeType="1"/>
              </p:cNvSpPr>
              <p:nvPr/>
            </p:nvSpPr>
            <p:spPr bwMode="auto">
              <a:xfrm>
                <a:off x="6510200" y="186664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5" name="Line 1192">
                <a:extLst>
                  <a:ext uri="{FF2B5EF4-FFF2-40B4-BE49-F238E27FC236}">
                    <a16:creationId xmlns:a16="http://schemas.microsoft.com/office/drawing/2014/main" id="{1F2F2EE2-2C77-4D5B-8E06-B0284A4C31EF}"/>
                  </a:ext>
                </a:extLst>
              </p:cNvPr>
              <p:cNvSpPr>
                <a:spLocks noChangeShapeType="1"/>
              </p:cNvSpPr>
              <p:nvPr/>
            </p:nvSpPr>
            <p:spPr bwMode="auto">
              <a:xfrm>
                <a:off x="6508564" y="186555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6" name="Line 1193">
                <a:extLst>
                  <a:ext uri="{FF2B5EF4-FFF2-40B4-BE49-F238E27FC236}">
                    <a16:creationId xmlns:a16="http://schemas.microsoft.com/office/drawing/2014/main" id="{A9E8DBF2-B773-4D0B-9F4D-60722A1D58C5}"/>
                  </a:ext>
                </a:extLst>
              </p:cNvPr>
              <p:cNvSpPr>
                <a:spLocks noChangeShapeType="1"/>
              </p:cNvSpPr>
              <p:nvPr/>
            </p:nvSpPr>
            <p:spPr bwMode="auto">
              <a:xfrm flipV="1">
                <a:off x="6508018" y="186555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7" name="Line 1194">
                <a:extLst>
                  <a:ext uri="{FF2B5EF4-FFF2-40B4-BE49-F238E27FC236}">
                    <a16:creationId xmlns:a16="http://schemas.microsoft.com/office/drawing/2014/main" id="{C59E2127-27E1-493C-B6C1-B87F3671FA31}"/>
                  </a:ext>
                </a:extLst>
              </p:cNvPr>
              <p:cNvSpPr>
                <a:spLocks noChangeShapeType="1"/>
              </p:cNvSpPr>
              <p:nvPr/>
            </p:nvSpPr>
            <p:spPr bwMode="auto">
              <a:xfrm>
                <a:off x="6508018" y="186773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8" name="Line 1195">
                <a:extLst>
                  <a:ext uri="{FF2B5EF4-FFF2-40B4-BE49-F238E27FC236}">
                    <a16:creationId xmlns:a16="http://schemas.microsoft.com/office/drawing/2014/main" id="{92644BA9-2252-4370-8D46-609E1B713B00}"/>
                  </a:ext>
                </a:extLst>
              </p:cNvPr>
              <p:cNvSpPr>
                <a:spLocks noChangeShapeType="1"/>
              </p:cNvSpPr>
              <p:nvPr/>
            </p:nvSpPr>
            <p:spPr bwMode="auto">
              <a:xfrm flipV="1">
                <a:off x="6506927" y="1869919"/>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59" name="Line 1196">
                <a:extLst>
                  <a:ext uri="{FF2B5EF4-FFF2-40B4-BE49-F238E27FC236}">
                    <a16:creationId xmlns:a16="http://schemas.microsoft.com/office/drawing/2014/main" id="{2CAC8288-1A67-4B14-B656-1D7CDF43555B}"/>
                  </a:ext>
                </a:extLst>
              </p:cNvPr>
              <p:cNvSpPr>
                <a:spLocks noChangeShapeType="1"/>
              </p:cNvSpPr>
              <p:nvPr/>
            </p:nvSpPr>
            <p:spPr bwMode="auto">
              <a:xfrm>
                <a:off x="6506927" y="187155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0" name="Line 1197">
                <a:extLst>
                  <a:ext uri="{FF2B5EF4-FFF2-40B4-BE49-F238E27FC236}">
                    <a16:creationId xmlns:a16="http://schemas.microsoft.com/office/drawing/2014/main" id="{33493512-7EAB-4160-B70D-1CF877EFD1B9}"/>
                  </a:ext>
                </a:extLst>
              </p:cNvPr>
              <p:cNvSpPr>
                <a:spLocks noChangeShapeType="1"/>
              </p:cNvSpPr>
              <p:nvPr/>
            </p:nvSpPr>
            <p:spPr bwMode="auto">
              <a:xfrm>
                <a:off x="6508018" y="187373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1" name="Line 1198">
                <a:extLst>
                  <a:ext uri="{FF2B5EF4-FFF2-40B4-BE49-F238E27FC236}">
                    <a16:creationId xmlns:a16="http://schemas.microsoft.com/office/drawing/2014/main" id="{B86DD349-8E66-46BB-B6EA-B64E84EC5BC2}"/>
                  </a:ext>
                </a:extLst>
              </p:cNvPr>
              <p:cNvSpPr>
                <a:spLocks noChangeShapeType="1"/>
              </p:cNvSpPr>
              <p:nvPr/>
            </p:nvSpPr>
            <p:spPr bwMode="auto">
              <a:xfrm flipV="1">
                <a:off x="6509109" y="187373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2" name="Line 1199">
                <a:extLst>
                  <a:ext uri="{FF2B5EF4-FFF2-40B4-BE49-F238E27FC236}">
                    <a16:creationId xmlns:a16="http://schemas.microsoft.com/office/drawing/2014/main" id="{62FDCF58-ACDF-4323-BC24-A40D8147975F}"/>
                  </a:ext>
                </a:extLst>
              </p:cNvPr>
              <p:cNvSpPr>
                <a:spLocks noChangeShapeType="1"/>
              </p:cNvSpPr>
              <p:nvPr/>
            </p:nvSpPr>
            <p:spPr bwMode="auto">
              <a:xfrm>
                <a:off x="6510200" y="187373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3" name="Line 1200">
                <a:extLst>
                  <a:ext uri="{FF2B5EF4-FFF2-40B4-BE49-F238E27FC236}">
                    <a16:creationId xmlns:a16="http://schemas.microsoft.com/office/drawing/2014/main" id="{A2671C53-B8BD-4D56-8B0F-1317D4491B97}"/>
                  </a:ext>
                </a:extLst>
              </p:cNvPr>
              <p:cNvSpPr>
                <a:spLocks noChangeShapeType="1"/>
              </p:cNvSpPr>
              <p:nvPr/>
            </p:nvSpPr>
            <p:spPr bwMode="auto">
              <a:xfrm flipV="1">
                <a:off x="6510746" y="187591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4" name="Line 1201">
                <a:extLst>
                  <a:ext uri="{FF2B5EF4-FFF2-40B4-BE49-F238E27FC236}">
                    <a16:creationId xmlns:a16="http://schemas.microsoft.com/office/drawing/2014/main" id="{5D34C8EA-8B7E-416B-9339-137CDD121D1B}"/>
                  </a:ext>
                </a:extLst>
              </p:cNvPr>
              <p:cNvSpPr>
                <a:spLocks noChangeShapeType="1"/>
              </p:cNvSpPr>
              <p:nvPr/>
            </p:nvSpPr>
            <p:spPr bwMode="auto">
              <a:xfrm flipV="1">
                <a:off x="6509109" y="187810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5" name="Line 1202">
                <a:extLst>
                  <a:ext uri="{FF2B5EF4-FFF2-40B4-BE49-F238E27FC236}">
                    <a16:creationId xmlns:a16="http://schemas.microsoft.com/office/drawing/2014/main" id="{ADC818DB-652E-46FC-8B02-111B55A91529}"/>
                  </a:ext>
                </a:extLst>
              </p:cNvPr>
              <p:cNvSpPr>
                <a:spLocks noChangeShapeType="1"/>
              </p:cNvSpPr>
              <p:nvPr/>
            </p:nvSpPr>
            <p:spPr bwMode="auto">
              <a:xfrm>
                <a:off x="6508018" y="187701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6" name="Line 1203">
                <a:extLst>
                  <a:ext uri="{FF2B5EF4-FFF2-40B4-BE49-F238E27FC236}">
                    <a16:creationId xmlns:a16="http://schemas.microsoft.com/office/drawing/2014/main" id="{21F240B8-CAD8-4028-A38D-749239DA9920}"/>
                  </a:ext>
                </a:extLst>
              </p:cNvPr>
              <p:cNvSpPr>
                <a:spLocks noChangeShapeType="1"/>
              </p:cNvSpPr>
              <p:nvPr/>
            </p:nvSpPr>
            <p:spPr bwMode="auto">
              <a:xfrm>
                <a:off x="6506382" y="1875374"/>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7" name="Line 1204">
                <a:extLst>
                  <a:ext uri="{FF2B5EF4-FFF2-40B4-BE49-F238E27FC236}">
                    <a16:creationId xmlns:a16="http://schemas.microsoft.com/office/drawing/2014/main" id="{CE66BB17-FABE-4AE1-BA68-DED76CC0F4B0}"/>
                  </a:ext>
                </a:extLst>
              </p:cNvPr>
              <p:cNvSpPr>
                <a:spLocks noChangeShapeType="1"/>
              </p:cNvSpPr>
              <p:nvPr/>
            </p:nvSpPr>
            <p:spPr bwMode="auto">
              <a:xfrm flipV="1">
                <a:off x="6504200" y="1875374"/>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8" name="Line 1205">
                <a:extLst>
                  <a:ext uri="{FF2B5EF4-FFF2-40B4-BE49-F238E27FC236}">
                    <a16:creationId xmlns:a16="http://schemas.microsoft.com/office/drawing/2014/main" id="{793556DE-C8BB-4598-B5B4-DA913836EBBB}"/>
                  </a:ext>
                </a:extLst>
              </p:cNvPr>
              <p:cNvSpPr>
                <a:spLocks noChangeShapeType="1"/>
              </p:cNvSpPr>
              <p:nvPr/>
            </p:nvSpPr>
            <p:spPr bwMode="auto">
              <a:xfrm>
                <a:off x="6503654" y="187537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69" name="Line 1206">
                <a:extLst>
                  <a:ext uri="{FF2B5EF4-FFF2-40B4-BE49-F238E27FC236}">
                    <a16:creationId xmlns:a16="http://schemas.microsoft.com/office/drawing/2014/main" id="{199F220E-B3CB-42C8-B522-6DF639A3D154}"/>
                  </a:ext>
                </a:extLst>
              </p:cNvPr>
              <p:cNvSpPr>
                <a:spLocks noChangeShapeType="1"/>
              </p:cNvSpPr>
              <p:nvPr/>
            </p:nvSpPr>
            <p:spPr bwMode="auto">
              <a:xfrm>
                <a:off x="6502018" y="187482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0" name="Line 1207">
                <a:extLst>
                  <a:ext uri="{FF2B5EF4-FFF2-40B4-BE49-F238E27FC236}">
                    <a16:creationId xmlns:a16="http://schemas.microsoft.com/office/drawing/2014/main" id="{A0A3826C-284C-4153-B024-BE96F1A71E1B}"/>
                  </a:ext>
                </a:extLst>
              </p:cNvPr>
              <p:cNvSpPr>
                <a:spLocks noChangeShapeType="1"/>
              </p:cNvSpPr>
              <p:nvPr/>
            </p:nvSpPr>
            <p:spPr bwMode="auto">
              <a:xfrm flipV="1">
                <a:off x="6500381" y="1874828"/>
                <a:ext cx="1637"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1" name="Line 1208">
                <a:extLst>
                  <a:ext uri="{FF2B5EF4-FFF2-40B4-BE49-F238E27FC236}">
                    <a16:creationId xmlns:a16="http://schemas.microsoft.com/office/drawing/2014/main" id="{4750FC5B-C7E6-4919-ABED-3539057E536C}"/>
                  </a:ext>
                </a:extLst>
              </p:cNvPr>
              <p:cNvSpPr>
                <a:spLocks noChangeShapeType="1"/>
              </p:cNvSpPr>
              <p:nvPr/>
            </p:nvSpPr>
            <p:spPr bwMode="auto">
              <a:xfrm flipV="1">
                <a:off x="6499836" y="1877556"/>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2" name="Line 1209">
                <a:extLst>
                  <a:ext uri="{FF2B5EF4-FFF2-40B4-BE49-F238E27FC236}">
                    <a16:creationId xmlns:a16="http://schemas.microsoft.com/office/drawing/2014/main" id="{ABA8534A-1F15-4979-A501-88F26B3D00D7}"/>
                  </a:ext>
                </a:extLst>
              </p:cNvPr>
              <p:cNvSpPr>
                <a:spLocks noChangeShapeType="1"/>
              </p:cNvSpPr>
              <p:nvPr/>
            </p:nvSpPr>
            <p:spPr bwMode="auto">
              <a:xfrm>
                <a:off x="6499836" y="1877556"/>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3" name="Line 1210">
                <a:extLst>
                  <a:ext uri="{FF2B5EF4-FFF2-40B4-BE49-F238E27FC236}">
                    <a16:creationId xmlns:a16="http://schemas.microsoft.com/office/drawing/2014/main" id="{2D7BB141-D752-4DBA-A0D3-F12E8E73AAE0}"/>
                  </a:ext>
                </a:extLst>
              </p:cNvPr>
              <p:cNvSpPr>
                <a:spLocks noChangeShapeType="1"/>
              </p:cNvSpPr>
              <p:nvPr/>
            </p:nvSpPr>
            <p:spPr bwMode="auto">
              <a:xfrm>
                <a:off x="6498199" y="1875919"/>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4" name="Line 1211">
                <a:extLst>
                  <a:ext uri="{FF2B5EF4-FFF2-40B4-BE49-F238E27FC236}">
                    <a16:creationId xmlns:a16="http://schemas.microsoft.com/office/drawing/2014/main" id="{3F46E56B-BE6D-4BF5-B028-DABB0ABFB3E9}"/>
                  </a:ext>
                </a:extLst>
              </p:cNvPr>
              <p:cNvSpPr>
                <a:spLocks noChangeShapeType="1"/>
              </p:cNvSpPr>
              <p:nvPr/>
            </p:nvSpPr>
            <p:spPr bwMode="auto">
              <a:xfrm flipV="1">
                <a:off x="6497108" y="187591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5" name="Line 1212">
                <a:extLst>
                  <a:ext uri="{FF2B5EF4-FFF2-40B4-BE49-F238E27FC236}">
                    <a16:creationId xmlns:a16="http://schemas.microsoft.com/office/drawing/2014/main" id="{D97CD678-E0F4-42E2-B295-81035CCDF64B}"/>
                  </a:ext>
                </a:extLst>
              </p:cNvPr>
              <p:cNvSpPr>
                <a:spLocks noChangeShapeType="1"/>
              </p:cNvSpPr>
              <p:nvPr/>
            </p:nvSpPr>
            <p:spPr bwMode="auto">
              <a:xfrm>
                <a:off x="6497108" y="187810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6" name="Line 1213">
                <a:extLst>
                  <a:ext uri="{FF2B5EF4-FFF2-40B4-BE49-F238E27FC236}">
                    <a16:creationId xmlns:a16="http://schemas.microsoft.com/office/drawing/2014/main" id="{ACFC2C13-CD63-43C4-A7AE-4D223970D9D0}"/>
                  </a:ext>
                </a:extLst>
              </p:cNvPr>
              <p:cNvSpPr>
                <a:spLocks noChangeShapeType="1"/>
              </p:cNvSpPr>
              <p:nvPr/>
            </p:nvSpPr>
            <p:spPr bwMode="auto">
              <a:xfrm flipV="1">
                <a:off x="6495471" y="188028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7" name="Line 1214">
                <a:extLst>
                  <a:ext uri="{FF2B5EF4-FFF2-40B4-BE49-F238E27FC236}">
                    <a16:creationId xmlns:a16="http://schemas.microsoft.com/office/drawing/2014/main" id="{7F937E30-CCBD-441A-94AF-2AB044D31FA8}"/>
                  </a:ext>
                </a:extLst>
              </p:cNvPr>
              <p:cNvSpPr>
                <a:spLocks noChangeShapeType="1"/>
              </p:cNvSpPr>
              <p:nvPr/>
            </p:nvSpPr>
            <p:spPr bwMode="auto">
              <a:xfrm flipV="1">
                <a:off x="6494380" y="1881374"/>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8" name="Line 1215">
                <a:extLst>
                  <a:ext uri="{FF2B5EF4-FFF2-40B4-BE49-F238E27FC236}">
                    <a16:creationId xmlns:a16="http://schemas.microsoft.com/office/drawing/2014/main" id="{679E2097-FE08-4FF5-A924-48F31E95443D}"/>
                  </a:ext>
                </a:extLst>
              </p:cNvPr>
              <p:cNvSpPr>
                <a:spLocks noChangeShapeType="1"/>
              </p:cNvSpPr>
              <p:nvPr/>
            </p:nvSpPr>
            <p:spPr bwMode="auto">
              <a:xfrm>
                <a:off x="6494380" y="188192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79" name="Line 1216">
                <a:extLst>
                  <a:ext uri="{FF2B5EF4-FFF2-40B4-BE49-F238E27FC236}">
                    <a16:creationId xmlns:a16="http://schemas.microsoft.com/office/drawing/2014/main" id="{8A1EF687-8443-4F09-9547-94A3565555A0}"/>
                  </a:ext>
                </a:extLst>
              </p:cNvPr>
              <p:cNvSpPr>
                <a:spLocks noChangeShapeType="1"/>
              </p:cNvSpPr>
              <p:nvPr/>
            </p:nvSpPr>
            <p:spPr bwMode="auto">
              <a:xfrm>
                <a:off x="6494380" y="188410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0" name="Line 1217">
                <a:extLst>
                  <a:ext uri="{FF2B5EF4-FFF2-40B4-BE49-F238E27FC236}">
                    <a16:creationId xmlns:a16="http://schemas.microsoft.com/office/drawing/2014/main" id="{DD0EE86B-7513-4A09-8DC3-FF48917EB1E1}"/>
                  </a:ext>
                </a:extLst>
              </p:cNvPr>
              <p:cNvSpPr>
                <a:spLocks noChangeShapeType="1"/>
              </p:cNvSpPr>
              <p:nvPr/>
            </p:nvSpPr>
            <p:spPr bwMode="auto">
              <a:xfrm>
                <a:off x="6494926" y="1886284"/>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1" name="Line 1218">
                <a:extLst>
                  <a:ext uri="{FF2B5EF4-FFF2-40B4-BE49-F238E27FC236}">
                    <a16:creationId xmlns:a16="http://schemas.microsoft.com/office/drawing/2014/main" id="{6F2C4CD7-6D6A-4336-BC94-646050B660AB}"/>
                  </a:ext>
                </a:extLst>
              </p:cNvPr>
              <p:cNvSpPr>
                <a:spLocks noChangeShapeType="1"/>
              </p:cNvSpPr>
              <p:nvPr/>
            </p:nvSpPr>
            <p:spPr bwMode="auto">
              <a:xfrm>
                <a:off x="6496562" y="188792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2" name="Line 1219">
                <a:extLst>
                  <a:ext uri="{FF2B5EF4-FFF2-40B4-BE49-F238E27FC236}">
                    <a16:creationId xmlns:a16="http://schemas.microsoft.com/office/drawing/2014/main" id="{7DFE66A7-BBED-446D-AE5A-0FEEF2A8AC63}"/>
                  </a:ext>
                </a:extLst>
              </p:cNvPr>
              <p:cNvSpPr>
                <a:spLocks noChangeShapeType="1"/>
              </p:cNvSpPr>
              <p:nvPr/>
            </p:nvSpPr>
            <p:spPr bwMode="auto">
              <a:xfrm flipV="1">
                <a:off x="6498199" y="1885738"/>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3" name="Line 1220">
                <a:extLst>
                  <a:ext uri="{FF2B5EF4-FFF2-40B4-BE49-F238E27FC236}">
                    <a16:creationId xmlns:a16="http://schemas.microsoft.com/office/drawing/2014/main" id="{93244BD5-03FF-4A92-ABA9-231FDF1A427A}"/>
                  </a:ext>
                </a:extLst>
              </p:cNvPr>
              <p:cNvSpPr>
                <a:spLocks noChangeShapeType="1"/>
              </p:cNvSpPr>
              <p:nvPr/>
            </p:nvSpPr>
            <p:spPr bwMode="auto">
              <a:xfrm>
                <a:off x="6498199" y="1884102"/>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4" name="Line 1221">
                <a:extLst>
                  <a:ext uri="{FF2B5EF4-FFF2-40B4-BE49-F238E27FC236}">
                    <a16:creationId xmlns:a16="http://schemas.microsoft.com/office/drawing/2014/main" id="{EE4D1345-3517-4EED-B6EE-F6B3C5DDB1B3}"/>
                  </a:ext>
                </a:extLst>
              </p:cNvPr>
              <p:cNvSpPr>
                <a:spLocks noChangeShapeType="1"/>
              </p:cNvSpPr>
              <p:nvPr/>
            </p:nvSpPr>
            <p:spPr bwMode="auto">
              <a:xfrm>
                <a:off x="6497653" y="188192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5" name="Line 1222">
                <a:extLst>
                  <a:ext uri="{FF2B5EF4-FFF2-40B4-BE49-F238E27FC236}">
                    <a16:creationId xmlns:a16="http://schemas.microsoft.com/office/drawing/2014/main" id="{750D81E8-50AC-4BF4-9554-DA4205F8F8C8}"/>
                  </a:ext>
                </a:extLst>
              </p:cNvPr>
              <p:cNvSpPr>
                <a:spLocks noChangeShapeType="1"/>
              </p:cNvSpPr>
              <p:nvPr/>
            </p:nvSpPr>
            <p:spPr bwMode="auto">
              <a:xfrm>
                <a:off x="6497653" y="188192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6" name="Line 1223">
                <a:extLst>
                  <a:ext uri="{FF2B5EF4-FFF2-40B4-BE49-F238E27FC236}">
                    <a16:creationId xmlns:a16="http://schemas.microsoft.com/office/drawing/2014/main" id="{57D7BED7-535B-46C5-951A-08EA5E6E3D90}"/>
                  </a:ext>
                </a:extLst>
              </p:cNvPr>
              <p:cNvSpPr>
                <a:spLocks noChangeShapeType="1"/>
              </p:cNvSpPr>
              <p:nvPr/>
            </p:nvSpPr>
            <p:spPr bwMode="auto">
              <a:xfrm flipV="1">
                <a:off x="6498744" y="188301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7" name="Line 1224">
                <a:extLst>
                  <a:ext uri="{FF2B5EF4-FFF2-40B4-BE49-F238E27FC236}">
                    <a16:creationId xmlns:a16="http://schemas.microsoft.com/office/drawing/2014/main" id="{CE8D9FCA-76A2-4AF3-A663-AA71B2055DF3}"/>
                  </a:ext>
                </a:extLst>
              </p:cNvPr>
              <p:cNvSpPr>
                <a:spLocks noChangeShapeType="1"/>
              </p:cNvSpPr>
              <p:nvPr/>
            </p:nvSpPr>
            <p:spPr bwMode="auto">
              <a:xfrm>
                <a:off x="6500381" y="188301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8" name="Line 1225">
                <a:extLst>
                  <a:ext uri="{FF2B5EF4-FFF2-40B4-BE49-F238E27FC236}">
                    <a16:creationId xmlns:a16="http://schemas.microsoft.com/office/drawing/2014/main" id="{25C74D47-FCE9-418A-BC11-CF5B24FE510F}"/>
                  </a:ext>
                </a:extLst>
              </p:cNvPr>
              <p:cNvSpPr>
                <a:spLocks noChangeShapeType="1"/>
              </p:cNvSpPr>
              <p:nvPr/>
            </p:nvSpPr>
            <p:spPr bwMode="auto">
              <a:xfrm>
                <a:off x="6500927" y="188519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89" name="Line 1226">
                <a:extLst>
                  <a:ext uri="{FF2B5EF4-FFF2-40B4-BE49-F238E27FC236}">
                    <a16:creationId xmlns:a16="http://schemas.microsoft.com/office/drawing/2014/main" id="{98771888-A0DF-467E-8B5D-1EE84F7FB3CF}"/>
                  </a:ext>
                </a:extLst>
              </p:cNvPr>
              <p:cNvSpPr>
                <a:spLocks noChangeShapeType="1"/>
              </p:cNvSpPr>
              <p:nvPr/>
            </p:nvSpPr>
            <p:spPr bwMode="auto">
              <a:xfrm>
                <a:off x="6502563" y="188737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0" name="Line 1227">
                <a:extLst>
                  <a:ext uri="{FF2B5EF4-FFF2-40B4-BE49-F238E27FC236}">
                    <a16:creationId xmlns:a16="http://schemas.microsoft.com/office/drawing/2014/main" id="{840446B9-2825-4DE6-9CA4-F84F8860B21F}"/>
                  </a:ext>
                </a:extLst>
              </p:cNvPr>
              <p:cNvSpPr>
                <a:spLocks noChangeShapeType="1"/>
              </p:cNvSpPr>
              <p:nvPr/>
            </p:nvSpPr>
            <p:spPr bwMode="auto">
              <a:xfrm flipV="1">
                <a:off x="6503654" y="1887921"/>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1" name="Line 1228">
                <a:extLst>
                  <a:ext uri="{FF2B5EF4-FFF2-40B4-BE49-F238E27FC236}">
                    <a16:creationId xmlns:a16="http://schemas.microsoft.com/office/drawing/2014/main" id="{5C6843F0-09FC-483B-B66D-DA926578B9C6}"/>
                  </a:ext>
                </a:extLst>
              </p:cNvPr>
              <p:cNvSpPr>
                <a:spLocks noChangeShapeType="1"/>
              </p:cNvSpPr>
              <p:nvPr/>
            </p:nvSpPr>
            <p:spPr bwMode="auto">
              <a:xfrm flipV="1">
                <a:off x="6503654" y="188792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2" name="Line 1229">
                <a:extLst>
                  <a:ext uri="{FF2B5EF4-FFF2-40B4-BE49-F238E27FC236}">
                    <a16:creationId xmlns:a16="http://schemas.microsoft.com/office/drawing/2014/main" id="{39DA633E-9C2A-4E32-A5BA-BA830C94CCD3}"/>
                  </a:ext>
                </a:extLst>
              </p:cNvPr>
              <p:cNvSpPr>
                <a:spLocks noChangeShapeType="1"/>
              </p:cNvSpPr>
              <p:nvPr/>
            </p:nvSpPr>
            <p:spPr bwMode="auto">
              <a:xfrm>
                <a:off x="6503654" y="188901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3" name="Line 1230">
                <a:extLst>
                  <a:ext uri="{FF2B5EF4-FFF2-40B4-BE49-F238E27FC236}">
                    <a16:creationId xmlns:a16="http://schemas.microsoft.com/office/drawing/2014/main" id="{3865FFA2-6E81-4841-8045-76BFBEB9352A}"/>
                  </a:ext>
                </a:extLst>
              </p:cNvPr>
              <p:cNvSpPr>
                <a:spLocks noChangeShapeType="1"/>
              </p:cNvSpPr>
              <p:nvPr/>
            </p:nvSpPr>
            <p:spPr bwMode="auto">
              <a:xfrm>
                <a:off x="6505291" y="188901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4" name="Line 1231">
                <a:extLst>
                  <a:ext uri="{FF2B5EF4-FFF2-40B4-BE49-F238E27FC236}">
                    <a16:creationId xmlns:a16="http://schemas.microsoft.com/office/drawing/2014/main" id="{B9D505E3-721C-4144-802B-D74BC35A0893}"/>
                  </a:ext>
                </a:extLst>
              </p:cNvPr>
              <p:cNvSpPr>
                <a:spLocks noChangeShapeType="1"/>
              </p:cNvSpPr>
              <p:nvPr/>
            </p:nvSpPr>
            <p:spPr bwMode="auto">
              <a:xfrm>
                <a:off x="6505291" y="189119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5" name="Line 1232">
                <a:extLst>
                  <a:ext uri="{FF2B5EF4-FFF2-40B4-BE49-F238E27FC236}">
                    <a16:creationId xmlns:a16="http://schemas.microsoft.com/office/drawing/2014/main" id="{DC795321-DD6B-4E21-832A-9BB242FF4FA0}"/>
                  </a:ext>
                </a:extLst>
              </p:cNvPr>
              <p:cNvSpPr>
                <a:spLocks noChangeShapeType="1"/>
              </p:cNvSpPr>
              <p:nvPr/>
            </p:nvSpPr>
            <p:spPr bwMode="auto">
              <a:xfrm>
                <a:off x="6503654" y="189173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6" name="Line 1233">
                <a:extLst>
                  <a:ext uri="{FF2B5EF4-FFF2-40B4-BE49-F238E27FC236}">
                    <a16:creationId xmlns:a16="http://schemas.microsoft.com/office/drawing/2014/main" id="{52733181-C11E-4912-A102-2DDD6FF675CE}"/>
                  </a:ext>
                </a:extLst>
              </p:cNvPr>
              <p:cNvSpPr>
                <a:spLocks noChangeShapeType="1"/>
              </p:cNvSpPr>
              <p:nvPr/>
            </p:nvSpPr>
            <p:spPr bwMode="auto">
              <a:xfrm>
                <a:off x="6502018" y="189064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7" name="Line 1234">
                <a:extLst>
                  <a:ext uri="{FF2B5EF4-FFF2-40B4-BE49-F238E27FC236}">
                    <a16:creationId xmlns:a16="http://schemas.microsoft.com/office/drawing/2014/main" id="{5A44EC0E-0FC0-4434-9C8B-16CC21ADF291}"/>
                  </a:ext>
                </a:extLst>
              </p:cNvPr>
              <p:cNvSpPr>
                <a:spLocks noChangeShapeType="1"/>
              </p:cNvSpPr>
              <p:nvPr/>
            </p:nvSpPr>
            <p:spPr bwMode="auto">
              <a:xfrm>
                <a:off x="6500381" y="1890648"/>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8" name="Line 1235">
                <a:extLst>
                  <a:ext uri="{FF2B5EF4-FFF2-40B4-BE49-F238E27FC236}">
                    <a16:creationId xmlns:a16="http://schemas.microsoft.com/office/drawing/2014/main" id="{451B1D17-1BAD-4E00-89F2-07AAF3D99D5A}"/>
                  </a:ext>
                </a:extLst>
              </p:cNvPr>
              <p:cNvSpPr>
                <a:spLocks noChangeShapeType="1"/>
              </p:cNvSpPr>
              <p:nvPr/>
            </p:nvSpPr>
            <p:spPr bwMode="auto">
              <a:xfrm flipV="1">
                <a:off x="6499836" y="189064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99" name="Line 1236">
                <a:extLst>
                  <a:ext uri="{FF2B5EF4-FFF2-40B4-BE49-F238E27FC236}">
                    <a16:creationId xmlns:a16="http://schemas.microsoft.com/office/drawing/2014/main" id="{11B6492E-9876-4679-98C4-2DB2035A9F85}"/>
                  </a:ext>
                </a:extLst>
              </p:cNvPr>
              <p:cNvSpPr>
                <a:spLocks noChangeShapeType="1"/>
              </p:cNvSpPr>
              <p:nvPr/>
            </p:nvSpPr>
            <p:spPr bwMode="auto">
              <a:xfrm>
                <a:off x="6498199" y="189228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0" name="Line 1237">
                <a:extLst>
                  <a:ext uri="{FF2B5EF4-FFF2-40B4-BE49-F238E27FC236}">
                    <a16:creationId xmlns:a16="http://schemas.microsoft.com/office/drawing/2014/main" id="{6FD1CFED-D996-4071-ADB6-6951F461FAAD}"/>
                  </a:ext>
                </a:extLst>
              </p:cNvPr>
              <p:cNvSpPr>
                <a:spLocks noChangeShapeType="1"/>
              </p:cNvSpPr>
              <p:nvPr/>
            </p:nvSpPr>
            <p:spPr bwMode="auto">
              <a:xfrm>
                <a:off x="6497108" y="1890648"/>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1" name="Line 1238">
                <a:extLst>
                  <a:ext uri="{FF2B5EF4-FFF2-40B4-BE49-F238E27FC236}">
                    <a16:creationId xmlns:a16="http://schemas.microsoft.com/office/drawing/2014/main" id="{0ECABB7B-1F30-4E83-AD8D-C699E60FF6A0}"/>
                  </a:ext>
                </a:extLst>
              </p:cNvPr>
              <p:cNvSpPr>
                <a:spLocks noChangeShapeType="1"/>
              </p:cNvSpPr>
              <p:nvPr/>
            </p:nvSpPr>
            <p:spPr bwMode="auto">
              <a:xfrm>
                <a:off x="6495471" y="1889012"/>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2" name="Line 1239">
                <a:extLst>
                  <a:ext uri="{FF2B5EF4-FFF2-40B4-BE49-F238E27FC236}">
                    <a16:creationId xmlns:a16="http://schemas.microsoft.com/office/drawing/2014/main" id="{B09B8490-D475-423A-86B5-A6F6D9042E1C}"/>
                  </a:ext>
                </a:extLst>
              </p:cNvPr>
              <p:cNvSpPr>
                <a:spLocks noChangeShapeType="1"/>
              </p:cNvSpPr>
              <p:nvPr/>
            </p:nvSpPr>
            <p:spPr bwMode="auto">
              <a:xfrm flipV="1">
                <a:off x="6493289" y="1889012"/>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3" name="Line 1240">
                <a:extLst>
                  <a:ext uri="{FF2B5EF4-FFF2-40B4-BE49-F238E27FC236}">
                    <a16:creationId xmlns:a16="http://schemas.microsoft.com/office/drawing/2014/main" id="{4509ADA6-BCD6-4DF8-9F43-6F6EF5CD7F4A}"/>
                  </a:ext>
                </a:extLst>
              </p:cNvPr>
              <p:cNvSpPr>
                <a:spLocks noChangeShapeType="1"/>
              </p:cNvSpPr>
              <p:nvPr/>
            </p:nvSpPr>
            <p:spPr bwMode="auto">
              <a:xfrm flipV="1">
                <a:off x="6492198" y="189064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4" name="Line 1241">
                <a:extLst>
                  <a:ext uri="{FF2B5EF4-FFF2-40B4-BE49-F238E27FC236}">
                    <a16:creationId xmlns:a16="http://schemas.microsoft.com/office/drawing/2014/main" id="{3FE262A7-E72B-41B5-815B-36859BC5675B}"/>
                  </a:ext>
                </a:extLst>
              </p:cNvPr>
              <p:cNvSpPr>
                <a:spLocks noChangeShapeType="1"/>
              </p:cNvSpPr>
              <p:nvPr/>
            </p:nvSpPr>
            <p:spPr bwMode="auto">
              <a:xfrm flipV="1">
                <a:off x="6613848" y="192392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5" name="Line 1242">
                <a:extLst>
                  <a:ext uri="{FF2B5EF4-FFF2-40B4-BE49-F238E27FC236}">
                    <a16:creationId xmlns:a16="http://schemas.microsoft.com/office/drawing/2014/main" id="{D6B9A5A9-E936-4363-B85C-1DA850C9A174}"/>
                  </a:ext>
                </a:extLst>
              </p:cNvPr>
              <p:cNvSpPr>
                <a:spLocks noChangeShapeType="1"/>
              </p:cNvSpPr>
              <p:nvPr/>
            </p:nvSpPr>
            <p:spPr bwMode="auto">
              <a:xfrm>
                <a:off x="6615485" y="192392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6" name="Line 1243">
                <a:extLst>
                  <a:ext uri="{FF2B5EF4-FFF2-40B4-BE49-F238E27FC236}">
                    <a16:creationId xmlns:a16="http://schemas.microsoft.com/office/drawing/2014/main" id="{0E067542-B393-4FD9-9843-7886C43D9C34}"/>
                  </a:ext>
                </a:extLst>
              </p:cNvPr>
              <p:cNvSpPr>
                <a:spLocks noChangeShapeType="1"/>
              </p:cNvSpPr>
              <p:nvPr/>
            </p:nvSpPr>
            <p:spPr bwMode="auto">
              <a:xfrm flipV="1">
                <a:off x="6618758" y="192174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7" name="Line 1244">
                <a:extLst>
                  <a:ext uri="{FF2B5EF4-FFF2-40B4-BE49-F238E27FC236}">
                    <a16:creationId xmlns:a16="http://schemas.microsoft.com/office/drawing/2014/main" id="{3FCE1C00-6EA0-4B88-A6F7-269661AE96D1}"/>
                  </a:ext>
                </a:extLst>
              </p:cNvPr>
              <p:cNvSpPr>
                <a:spLocks noChangeShapeType="1"/>
              </p:cNvSpPr>
              <p:nvPr/>
            </p:nvSpPr>
            <p:spPr bwMode="auto">
              <a:xfrm>
                <a:off x="6617667" y="1920106"/>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8" name="Line 1245">
                <a:extLst>
                  <a:ext uri="{FF2B5EF4-FFF2-40B4-BE49-F238E27FC236}">
                    <a16:creationId xmlns:a16="http://schemas.microsoft.com/office/drawing/2014/main" id="{31A39FD7-130E-42DF-94FE-66E9940311AA}"/>
                  </a:ext>
                </a:extLst>
              </p:cNvPr>
              <p:cNvSpPr>
                <a:spLocks noChangeShapeType="1"/>
              </p:cNvSpPr>
              <p:nvPr/>
            </p:nvSpPr>
            <p:spPr bwMode="auto">
              <a:xfrm>
                <a:off x="6616030" y="191956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09" name="Line 1246">
                <a:extLst>
                  <a:ext uri="{FF2B5EF4-FFF2-40B4-BE49-F238E27FC236}">
                    <a16:creationId xmlns:a16="http://schemas.microsoft.com/office/drawing/2014/main" id="{20A21BAF-4C88-4BD8-BF92-7BAE02751395}"/>
                  </a:ext>
                </a:extLst>
              </p:cNvPr>
              <p:cNvSpPr>
                <a:spLocks noChangeShapeType="1"/>
              </p:cNvSpPr>
              <p:nvPr/>
            </p:nvSpPr>
            <p:spPr bwMode="auto">
              <a:xfrm>
                <a:off x="6613848" y="1919015"/>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0" name="Line 1247">
                <a:extLst>
                  <a:ext uri="{FF2B5EF4-FFF2-40B4-BE49-F238E27FC236}">
                    <a16:creationId xmlns:a16="http://schemas.microsoft.com/office/drawing/2014/main" id="{C0EC69CB-F387-4872-A0C2-CC60072717D9}"/>
                  </a:ext>
                </a:extLst>
              </p:cNvPr>
              <p:cNvSpPr>
                <a:spLocks noChangeShapeType="1"/>
              </p:cNvSpPr>
              <p:nvPr/>
            </p:nvSpPr>
            <p:spPr bwMode="auto">
              <a:xfrm>
                <a:off x="6612212" y="1919015"/>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1" name="Line 1248">
                <a:extLst>
                  <a:ext uri="{FF2B5EF4-FFF2-40B4-BE49-F238E27FC236}">
                    <a16:creationId xmlns:a16="http://schemas.microsoft.com/office/drawing/2014/main" id="{8515FE6F-A206-4325-A6DF-30B4DB33F837}"/>
                  </a:ext>
                </a:extLst>
              </p:cNvPr>
              <p:cNvSpPr>
                <a:spLocks noChangeShapeType="1"/>
              </p:cNvSpPr>
              <p:nvPr/>
            </p:nvSpPr>
            <p:spPr bwMode="auto">
              <a:xfrm flipV="1">
                <a:off x="6610575" y="191901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2" name="Line 1249">
                <a:extLst>
                  <a:ext uri="{FF2B5EF4-FFF2-40B4-BE49-F238E27FC236}">
                    <a16:creationId xmlns:a16="http://schemas.microsoft.com/office/drawing/2014/main" id="{15321777-9D1E-4596-B183-38889E622B26}"/>
                  </a:ext>
                </a:extLst>
              </p:cNvPr>
              <p:cNvSpPr>
                <a:spLocks noChangeShapeType="1"/>
              </p:cNvSpPr>
              <p:nvPr/>
            </p:nvSpPr>
            <p:spPr bwMode="auto">
              <a:xfrm flipV="1">
                <a:off x="6608939" y="1920106"/>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3" name="Line 1250">
                <a:extLst>
                  <a:ext uri="{FF2B5EF4-FFF2-40B4-BE49-F238E27FC236}">
                    <a16:creationId xmlns:a16="http://schemas.microsoft.com/office/drawing/2014/main" id="{A8C8278C-A9D5-429D-92A5-785F51A1E607}"/>
                  </a:ext>
                </a:extLst>
              </p:cNvPr>
              <p:cNvSpPr>
                <a:spLocks noChangeShapeType="1"/>
              </p:cNvSpPr>
              <p:nvPr/>
            </p:nvSpPr>
            <p:spPr bwMode="auto">
              <a:xfrm flipV="1">
                <a:off x="6608939" y="1920106"/>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4" name="Line 1251">
                <a:extLst>
                  <a:ext uri="{FF2B5EF4-FFF2-40B4-BE49-F238E27FC236}">
                    <a16:creationId xmlns:a16="http://schemas.microsoft.com/office/drawing/2014/main" id="{CDC38CFE-1742-4508-87AF-62B1AE798F00}"/>
                  </a:ext>
                </a:extLst>
              </p:cNvPr>
              <p:cNvSpPr>
                <a:spLocks noChangeShapeType="1"/>
              </p:cNvSpPr>
              <p:nvPr/>
            </p:nvSpPr>
            <p:spPr bwMode="auto">
              <a:xfrm flipV="1">
                <a:off x="6608939" y="191901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5" name="Line 1252">
                <a:extLst>
                  <a:ext uri="{FF2B5EF4-FFF2-40B4-BE49-F238E27FC236}">
                    <a16:creationId xmlns:a16="http://schemas.microsoft.com/office/drawing/2014/main" id="{048D4397-00FC-453C-B9DA-28AE05E70299}"/>
                  </a:ext>
                </a:extLst>
              </p:cNvPr>
              <p:cNvSpPr>
                <a:spLocks noChangeShapeType="1"/>
              </p:cNvSpPr>
              <p:nvPr/>
            </p:nvSpPr>
            <p:spPr bwMode="auto">
              <a:xfrm flipV="1">
                <a:off x="6611121" y="191792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6" name="Line 1253">
                <a:extLst>
                  <a:ext uri="{FF2B5EF4-FFF2-40B4-BE49-F238E27FC236}">
                    <a16:creationId xmlns:a16="http://schemas.microsoft.com/office/drawing/2014/main" id="{4F2A3A03-D7F0-4AEE-9EA8-B977D3592D21}"/>
                  </a:ext>
                </a:extLst>
              </p:cNvPr>
              <p:cNvSpPr>
                <a:spLocks noChangeShapeType="1"/>
              </p:cNvSpPr>
              <p:nvPr/>
            </p:nvSpPr>
            <p:spPr bwMode="auto">
              <a:xfrm flipV="1">
                <a:off x="6612757" y="1916287"/>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7" name="Line 1254">
                <a:extLst>
                  <a:ext uri="{FF2B5EF4-FFF2-40B4-BE49-F238E27FC236}">
                    <a16:creationId xmlns:a16="http://schemas.microsoft.com/office/drawing/2014/main" id="{3D9551FF-280A-4068-8045-3223A80DF776}"/>
                  </a:ext>
                </a:extLst>
              </p:cNvPr>
              <p:cNvSpPr>
                <a:spLocks noChangeShapeType="1"/>
              </p:cNvSpPr>
              <p:nvPr/>
            </p:nvSpPr>
            <p:spPr bwMode="auto">
              <a:xfrm>
                <a:off x="6614394" y="191410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8" name="Line 1255">
                <a:extLst>
                  <a:ext uri="{FF2B5EF4-FFF2-40B4-BE49-F238E27FC236}">
                    <a16:creationId xmlns:a16="http://schemas.microsoft.com/office/drawing/2014/main" id="{E7E5E0C2-D716-4AE4-B853-EA7094B1E335}"/>
                  </a:ext>
                </a:extLst>
              </p:cNvPr>
              <p:cNvSpPr>
                <a:spLocks noChangeShapeType="1"/>
              </p:cNvSpPr>
              <p:nvPr/>
            </p:nvSpPr>
            <p:spPr bwMode="auto">
              <a:xfrm>
                <a:off x="6612757" y="191356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19" name="Line 1256">
                <a:extLst>
                  <a:ext uri="{FF2B5EF4-FFF2-40B4-BE49-F238E27FC236}">
                    <a16:creationId xmlns:a16="http://schemas.microsoft.com/office/drawing/2014/main" id="{E7CF2855-9224-48F8-BB1E-5DBC612A4A16}"/>
                  </a:ext>
                </a:extLst>
              </p:cNvPr>
              <p:cNvSpPr>
                <a:spLocks noChangeShapeType="1"/>
              </p:cNvSpPr>
              <p:nvPr/>
            </p:nvSpPr>
            <p:spPr bwMode="auto">
              <a:xfrm>
                <a:off x="6612757" y="1913560"/>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0" name="Line 1257">
                <a:extLst>
                  <a:ext uri="{FF2B5EF4-FFF2-40B4-BE49-F238E27FC236}">
                    <a16:creationId xmlns:a16="http://schemas.microsoft.com/office/drawing/2014/main" id="{58B6DB08-C20D-4A15-8C5E-76D885B31074}"/>
                  </a:ext>
                </a:extLst>
              </p:cNvPr>
              <p:cNvSpPr>
                <a:spLocks noChangeShapeType="1"/>
              </p:cNvSpPr>
              <p:nvPr/>
            </p:nvSpPr>
            <p:spPr bwMode="auto">
              <a:xfrm>
                <a:off x="6610575" y="1915196"/>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1" name="Line 1258">
                <a:extLst>
                  <a:ext uri="{FF2B5EF4-FFF2-40B4-BE49-F238E27FC236}">
                    <a16:creationId xmlns:a16="http://schemas.microsoft.com/office/drawing/2014/main" id="{E14F6247-7CC6-4EC3-93ED-B7E6BB76FD31}"/>
                  </a:ext>
                </a:extLst>
              </p:cNvPr>
              <p:cNvSpPr>
                <a:spLocks noChangeShapeType="1"/>
              </p:cNvSpPr>
              <p:nvPr/>
            </p:nvSpPr>
            <p:spPr bwMode="auto">
              <a:xfrm>
                <a:off x="6608939" y="191519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2" name="Line 1259">
                <a:extLst>
                  <a:ext uri="{FF2B5EF4-FFF2-40B4-BE49-F238E27FC236}">
                    <a16:creationId xmlns:a16="http://schemas.microsoft.com/office/drawing/2014/main" id="{5324B263-25F2-480D-A469-84D9DCE070F1}"/>
                  </a:ext>
                </a:extLst>
              </p:cNvPr>
              <p:cNvSpPr>
                <a:spLocks noChangeShapeType="1"/>
              </p:cNvSpPr>
              <p:nvPr/>
            </p:nvSpPr>
            <p:spPr bwMode="auto">
              <a:xfrm flipV="1">
                <a:off x="6608939" y="191301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3" name="Line 1260">
                <a:extLst>
                  <a:ext uri="{FF2B5EF4-FFF2-40B4-BE49-F238E27FC236}">
                    <a16:creationId xmlns:a16="http://schemas.microsoft.com/office/drawing/2014/main" id="{48CDB517-D8BD-4A70-97D8-A9BD3195AB49}"/>
                  </a:ext>
                </a:extLst>
              </p:cNvPr>
              <p:cNvSpPr>
                <a:spLocks noChangeShapeType="1"/>
              </p:cNvSpPr>
              <p:nvPr/>
            </p:nvSpPr>
            <p:spPr bwMode="auto">
              <a:xfrm>
                <a:off x="6608393" y="191083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4" name="Line 1261">
                <a:extLst>
                  <a:ext uri="{FF2B5EF4-FFF2-40B4-BE49-F238E27FC236}">
                    <a16:creationId xmlns:a16="http://schemas.microsoft.com/office/drawing/2014/main" id="{EDA91B41-BE91-4C74-8562-2586E2D692CB}"/>
                  </a:ext>
                </a:extLst>
              </p:cNvPr>
              <p:cNvSpPr>
                <a:spLocks noChangeShapeType="1"/>
              </p:cNvSpPr>
              <p:nvPr/>
            </p:nvSpPr>
            <p:spPr bwMode="auto">
              <a:xfrm flipV="1">
                <a:off x="6606757" y="191083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5" name="Line 1262">
                <a:extLst>
                  <a:ext uri="{FF2B5EF4-FFF2-40B4-BE49-F238E27FC236}">
                    <a16:creationId xmlns:a16="http://schemas.microsoft.com/office/drawing/2014/main" id="{D0102CD6-0862-41DA-B737-C55122081C1C}"/>
                  </a:ext>
                </a:extLst>
              </p:cNvPr>
              <p:cNvSpPr>
                <a:spLocks noChangeShapeType="1"/>
              </p:cNvSpPr>
              <p:nvPr/>
            </p:nvSpPr>
            <p:spPr bwMode="auto">
              <a:xfrm>
                <a:off x="6606757" y="191192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6" name="Line 1263">
                <a:extLst>
                  <a:ext uri="{FF2B5EF4-FFF2-40B4-BE49-F238E27FC236}">
                    <a16:creationId xmlns:a16="http://schemas.microsoft.com/office/drawing/2014/main" id="{6CAD8659-FB6C-4C9E-B2D4-5F4199175CDE}"/>
                  </a:ext>
                </a:extLst>
              </p:cNvPr>
              <p:cNvSpPr>
                <a:spLocks noChangeShapeType="1"/>
              </p:cNvSpPr>
              <p:nvPr/>
            </p:nvSpPr>
            <p:spPr bwMode="auto">
              <a:xfrm flipV="1">
                <a:off x="6606211" y="191410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7" name="Line 1264">
                <a:extLst>
                  <a:ext uri="{FF2B5EF4-FFF2-40B4-BE49-F238E27FC236}">
                    <a16:creationId xmlns:a16="http://schemas.microsoft.com/office/drawing/2014/main" id="{997AA8F7-7C88-4218-9D23-C0000DBDF388}"/>
                  </a:ext>
                </a:extLst>
              </p:cNvPr>
              <p:cNvSpPr>
                <a:spLocks noChangeShapeType="1"/>
              </p:cNvSpPr>
              <p:nvPr/>
            </p:nvSpPr>
            <p:spPr bwMode="auto">
              <a:xfrm>
                <a:off x="6605120" y="191246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8" name="Line 1265">
                <a:extLst>
                  <a:ext uri="{FF2B5EF4-FFF2-40B4-BE49-F238E27FC236}">
                    <a16:creationId xmlns:a16="http://schemas.microsoft.com/office/drawing/2014/main" id="{E36A9192-0EBA-46E5-AD9A-B26421501939}"/>
                  </a:ext>
                </a:extLst>
              </p:cNvPr>
              <p:cNvSpPr>
                <a:spLocks noChangeShapeType="1"/>
              </p:cNvSpPr>
              <p:nvPr/>
            </p:nvSpPr>
            <p:spPr bwMode="auto">
              <a:xfrm flipV="1">
                <a:off x="6605120" y="191028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29" name="Line 1266">
                <a:extLst>
                  <a:ext uri="{FF2B5EF4-FFF2-40B4-BE49-F238E27FC236}">
                    <a16:creationId xmlns:a16="http://schemas.microsoft.com/office/drawing/2014/main" id="{2BBCBC93-7772-46ED-898C-8CCB03548BF6}"/>
                  </a:ext>
                </a:extLst>
              </p:cNvPr>
              <p:cNvSpPr>
                <a:spLocks noChangeShapeType="1"/>
              </p:cNvSpPr>
              <p:nvPr/>
            </p:nvSpPr>
            <p:spPr bwMode="auto">
              <a:xfrm>
                <a:off x="6606211" y="1908650"/>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0" name="Line 1267">
                <a:extLst>
                  <a:ext uri="{FF2B5EF4-FFF2-40B4-BE49-F238E27FC236}">
                    <a16:creationId xmlns:a16="http://schemas.microsoft.com/office/drawing/2014/main" id="{D89AF2BD-E549-43F2-B33A-D3486FE577EA}"/>
                  </a:ext>
                </a:extLst>
              </p:cNvPr>
              <p:cNvSpPr>
                <a:spLocks noChangeShapeType="1"/>
              </p:cNvSpPr>
              <p:nvPr/>
            </p:nvSpPr>
            <p:spPr bwMode="auto">
              <a:xfrm>
                <a:off x="6605665" y="190646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1" name="Line 1268">
                <a:extLst>
                  <a:ext uri="{FF2B5EF4-FFF2-40B4-BE49-F238E27FC236}">
                    <a16:creationId xmlns:a16="http://schemas.microsoft.com/office/drawing/2014/main" id="{DAC0E784-DC80-4170-970D-039181349BB9}"/>
                  </a:ext>
                </a:extLst>
              </p:cNvPr>
              <p:cNvSpPr>
                <a:spLocks noChangeShapeType="1"/>
              </p:cNvSpPr>
              <p:nvPr/>
            </p:nvSpPr>
            <p:spPr bwMode="auto">
              <a:xfrm>
                <a:off x="6605665" y="190646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2" name="Line 1269">
                <a:extLst>
                  <a:ext uri="{FF2B5EF4-FFF2-40B4-BE49-F238E27FC236}">
                    <a16:creationId xmlns:a16="http://schemas.microsoft.com/office/drawing/2014/main" id="{52C7A3A3-69B4-4196-955F-C0419E99C6AE}"/>
                  </a:ext>
                </a:extLst>
              </p:cNvPr>
              <p:cNvSpPr>
                <a:spLocks noChangeShapeType="1"/>
              </p:cNvSpPr>
              <p:nvPr/>
            </p:nvSpPr>
            <p:spPr bwMode="auto">
              <a:xfrm>
                <a:off x="6607302" y="190646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3" name="Line 1270">
                <a:extLst>
                  <a:ext uri="{FF2B5EF4-FFF2-40B4-BE49-F238E27FC236}">
                    <a16:creationId xmlns:a16="http://schemas.microsoft.com/office/drawing/2014/main" id="{7A17598F-3F50-435C-9B3E-2D7505ADB50B}"/>
                  </a:ext>
                </a:extLst>
              </p:cNvPr>
              <p:cNvSpPr>
                <a:spLocks noChangeShapeType="1"/>
              </p:cNvSpPr>
              <p:nvPr/>
            </p:nvSpPr>
            <p:spPr bwMode="auto">
              <a:xfrm>
                <a:off x="6608939" y="1907559"/>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4" name="Line 1271">
                <a:extLst>
                  <a:ext uri="{FF2B5EF4-FFF2-40B4-BE49-F238E27FC236}">
                    <a16:creationId xmlns:a16="http://schemas.microsoft.com/office/drawing/2014/main" id="{3DCE0911-675D-4696-846B-63B188894DC9}"/>
                  </a:ext>
                </a:extLst>
              </p:cNvPr>
              <p:cNvSpPr>
                <a:spLocks noChangeShapeType="1"/>
              </p:cNvSpPr>
              <p:nvPr/>
            </p:nvSpPr>
            <p:spPr bwMode="auto">
              <a:xfrm>
                <a:off x="6610575" y="190919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5" name="Line 1272">
                <a:extLst>
                  <a:ext uri="{FF2B5EF4-FFF2-40B4-BE49-F238E27FC236}">
                    <a16:creationId xmlns:a16="http://schemas.microsoft.com/office/drawing/2014/main" id="{4F78E80E-F909-4B56-8DF3-0F61AEE1B20A}"/>
                  </a:ext>
                </a:extLst>
              </p:cNvPr>
              <p:cNvSpPr>
                <a:spLocks noChangeShapeType="1"/>
              </p:cNvSpPr>
              <p:nvPr/>
            </p:nvSpPr>
            <p:spPr bwMode="auto">
              <a:xfrm flipV="1">
                <a:off x="6612212" y="190755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6" name="Line 1273">
                <a:extLst>
                  <a:ext uri="{FF2B5EF4-FFF2-40B4-BE49-F238E27FC236}">
                    <a16:creationId xmlns:a16="http://schemas.microsoft.com/office/drawing/2014/main" id="{67407ED4-B54F-44DF-9CFF-7A29D4F567F8}"/>
                  </a:ext>
                </a:extLst>
              </p:cNvPr>
              <p:cNvSpPr>
                <a:spLocks noChangeShapeType="1"/>
              </p:cNvSpPr>
              <p:nvPr/>
            </p:nvSpPr>
            <p:spPr bwMode="auto">
              <a:xfrm flipV="1">
                <a:off x="6613848" y="190537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7" name="Line 1274">
                <a:extLst>
                  <a:ext uri="{FF2B5EF4-FFF2-40B4-BE49-F238E27FC236}">
                    <a16:creationId xmlns:a16="http://schemas.microsoft.com/office/drawing/2014/main" id="{6D9AF03C-B69B-4774-AAB7-20CA6794DFA2}"/>
                  </a:ext>
                </a:extLst>
              </p:cNvPr>
              <p:cNvSpPr>
                <a:spLocks noChangeShapeType="1"/>
              </p:cNvSpPr>
              <p:nvPr/>
            </p:nvSpPr>
            <p:spPr bwMode="auto">
              <a:xfrm>
                <a:off x="6613303" y="1903741"/>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8" name="Line 1275">
                <a:extLst>
                  <a:ext uri="{FF2B5EF4-FFF2-40B4-BE49-F238E27FC236}">
                    <a16:creationId xmlns:a16="http://schemas.microsoft.com/office/drawing/2014/main" id="{26617398-266A-484D-B5E1-A89AE97E8FAD}"/>
                  </a:ext>
                </a:extLst>
              </p:cNvPr>
              <p:cNvSpPr>
                <a:spLocks noChangeShapeType="1"/>
              </p:cNvSpPr>
              <p:nvPr/>
            </p:nvSpPr>
            <p:spPr bwMode="auto">
              <a:xfrm>
                <a:off x="6611666" y="190265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39" name="Line 1276">
                <a:extLst>
                  <a:ext uri="{FF2B5EF4-FFF2-40B4-BE49-F238E27FC236}">
                    <a16:creationId xmlns:a16="http://schemas.microsoft.com/office/drawing/2014/main" id="{BA0DFD5F-236A-4136-92A1-E5132CC743F6}"/>
                  </a:ext>
                </a:extLst>
              </p:cNvPr>
              <p:cNvSpPr>
                <a:spLocks noChangeShapeType="1"/>
              </p:cNvSpPr>
              <p:nvPr/>
            </p:nvSpPr>
            <p:spPr bwMode="auto">
              <a:xfrm flipV="1">
                <a:off x="6610030" y="190265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0" name="Line 1277">
                <a:extLst>
                  <a:ext uri="{FF2B5EF4-FFF2-40B4-BE49-F238E27FC236}">
                    <a16:creationId xmlns:a16="http://schemas.microsoft.com/office/drawing/2014/main" id="{A1791FFE-6820-4CFC-B5D2-2B41AE8ADE76}"/>
                  </a:ext>
                </a:extLst>
              </p:cNvPr>
              <p:cNvSpPr>
                <a:spLocks noChangeShapeType="1"/>
              </p:cNvSpPr>
              <p:nvPr/>
            </p:nvSpPr>
            <p:spPr bwMode="auto">
              <a:xfrm flipV="1">
                <a:off x="6608939" y="190319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1" name="Line 1278">
                <a:extLst>
                  <a:ext uri="{FF2B5EF4-FFF2-40B4-BE49-F238E27FC236}">
                    <a16:creationId xmlns:a16="http://schemas.microsoft.com/office/drawing/2014/main" id="{11E872D6-7A2F-4B4E-A8F6-CAFE20845343}"/>
                  </a:ext>
                </a:extLst>
              </p:cNvPr>
              <p:cNvSpPr>
                <a:spLocks noChangeShapeType="1"/>
              </p:cNvSpPr>
              <p:nvPr/>
            </p:nvSpPr>
            <p:spPr bwMode="auto">
              <a:xfrm>
                <a:off x="6608939" y="190319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2" name="Line 1279">
                <a:extLst>
                  <a:ext uri="{FF2B5EF4-FFF2-40B4-BE49-F238E27FC236}">
                    <a16:creationId xmlns:a16="http://schemas.microsoft.com/office/drawing/2014/main" id="{83857A5C-D3D9-44F3-85FA-7238C0AB6F51}"/>
                  </a:ext>
                </a:extLst>
              </p:cNvPr>
              <p:cNvSpPr>
                <a:spLocks noChangeShapeType="1"/>
              </p:cNvSpPr>
              <p:nvPr/>
            </p:nvSpPr>
            <p:spPr bwMode="auto">
              <a:xfrm>
                <a:off x="6607302" y="190265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3" name="Line 1280">
                <a:extLst>
                  <a:ext uri="{FF2B5EF4-FFF2-40B4-BE49-F238E27FC236}">
                    <a16:creationId xmlns:a16="http://schemas.microsoft.com/office/drawing/2014/main" id="{1B9B5698-F747-41C9-B39A-75A49E58C556}"/>
                  </a:ext>
                </a:extLst>
              </p:cNvPr>
              <p:cNvSpPr>
                <a:spLocks noChangeShapeType="1"/>
              </p:cNvSpPr>
              <p:nvPr/>
            </p:nvSpPr>
            <p:spPr bwMode="auto">
              <a:xfrm>
                <a:off x="6605665" y="190101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4" name="Line 1281">
                <a:extLst>
                  <a:ext uri="{FF2B5EF4-FFF2-40B4-BE49-F238E27FC236}">
                    <a16:creationId xmlns:a16="http://schemas.microsoft.com/office/drawing/2014/main" id="{751FAF1D-F724-4DF4-BC5C-7CF57AB1F0F1}"/>
                  </a:ext>
                </a:extLst>
              </p:cNvPr>
              <p:cNvSpPr>
                <a:spLocks noChangeShapeType="1"/>
              </p:cNvSpPr>
              <p:nvPr/>
            </p:nvSpPr>
            <p:spPr bwMode="auto">
              <a:xfrm flipV="1">
                <a:off x="6605665" y="190046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5" name="Line 1282">
                <a:extLst>
                  <a:ext uri="{FF2B5EF4-FFF2-40B4-BE49-F238E27FC236}">
                    <a16:creationId xmlns:a16="http://schemas.microsoft.com/office/drawing/2014/main" id="{B5B1AF39-C85B-469C-B0D2-B06E3BED2E48}"/>
                  </a:ext>
                </a:extLst>
              </p:cNvPr>
              <p:cNvSpPr>
                <a:spLocks noChangeShapeType="1"/>
              </p:cNvSpPr>
              <p:nvPr/>
            </p:nvSpPr>
            <p:spPr bwMode="auto">
              <a:xfrm>
                <a:off x="6607302" y="1900468"/>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6" name="Line 1283">
                <a:extLst>
                  <a:ext uri="{FF2B5EF4-FFF2-40B4-BE49-F238E27FC236}">
                    <a16:creationId xmlns:a16="http://schemas.microsoft.com/office/drawing/2014/main" id="{731A076E-F034-4D01-8404-9FEBE98EE8D3}"/>
                  </a:ext>
                </a:extLst>
              </p:cNvPr>
              <p:cNvSpPr>
                <a:spLocks noChangeShapeType="1"/>
              </p:cNvSpPr>
              <p:nvPr/>
            </p:nvSpPr>
            <p:spPr bwMode="auto">
              <a:xfrm>
                <a:off x="6608939" y="190046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7" name="Line 1284">
                <a:extLst>
                  <a:ext uri="{FF2B5EF4-FFF2-40B4-BE49-F238E27FC236}">
                    <a16:creationId xmlns:a16="http://schemas.microsoft.com/office/drawing/2014/main" id="{BF4D68B0-927D-4E2B-9723-C5FCE4CC927E}"/>
                  </a:ext>
                </a:extLst>
              </p:cNvPr>
              <p:cNvSpPr>
                <a:spLocks noChangeShapeType="1"/>
              </p:cNvSpPr>
              <p:nvPr/>
            </p:nvSpPr>
            <p:spPr bwMode="auto">
              <a:xfrm flipV="1">
                <a:off x="6610575" y="1898831"/>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8" name="Line 1285">
                <a:extLst>
                  <a:ext uri="{FF2B5EF4-FFF2-40B4-BE49-F238E27FC236}">
                    <a16:creationId xmlns:a16="http://schemas.microsoft.com/office/drawing/2014/main" id="{B830230D-D579-4438-B2FD-C5E2EFB9094E}"/>
                  </a:ext>
                </a:extLst>
              </p:cNvPr>
              <p:cNvSpPr>
                <a:spLocks noChangeShapeType="1"/>
              </p:cNvSpPr>
              <p:nvPr/>
            </p:nvSpPr>
            <p:spPr bwMode="auto">
              <a:xfrm>
                <a:off x="6611666" y="189664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49" name="Line 1286">
                <a:extLst>
                  <a:ext uri="{FF2B5EF4-FFF2-40B4-BE49-F238E27FC236}">
                    <a16:creationId xmlns:a16="http://schemas.microsoft.com/office/drawing/2014/main" id="{BB18A883-5176-4DE3-A055-F101C23D3F64}"/>
                  </a:ext>
                </a:extLst>
              </p:cNvPr>
              <p:cNvSpPr>
                <a:spLocks noChangeShapeType="1"/>
              </p:cNvSpPr>
              <p:nvPr/>
            </p:nvSpPr>
            <p:spPr bwMode="auto">
              <a:xfrm>
                <a:off x="6610030" y="189664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0" name="Line 1287">
                <a:extLst>
                  <a:ext uri="{FF2B5EF4-FFF2-40B4-BE49-F238E27FC236}">
                    <a16:creationId xmlns:a16="http://schemas.microsoft.com/office/drawing/2014/main" id="{2E73CF3F-8CC7-44FC-A7CB-19220E74657C}"/>
                  </a:ext>
                </a:extLst>
              </p:cNvPr>
              <p:cNvSpPr>
                <a:spLocks noChangeShapeType="1"/>
              </p:cNvSpPr>
              <p:nvPr/>
            </p:nvSpPr>
            <p:spPr bwMode="auto">
              <a:xfrm flipV="1">
                <a:off x="6608393" y="1896649"/>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1" name="Line 1288">
                <a:extLst>
                  <a:ext uri="{FF2B5EF4-FFF2-40B4-BE49-F238E27FC236}">
                    <a16:creationId xmlns:a16="http://schemas.microsoft.com/office/drawing/2014/main" id="{2FCDD4E2-9627-406C-B75C-828ADE0CDB9B}"/>
                  </a:ext>
                </a:extLst>
              </p:cNvPr>
              <p:cNvSpPr>
                <a:spLocks noChangeShapeType="1"/>
              </p:cNvSpPr>
              <p:nvPr/>
            </p:nvSpPr>
            <p:spPr bwMode="auto">
              <a:xfrm flipV="1">
                <a:off x="6608393" y="189610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2" name="Line 1289">
                <a:extLst>
                  <a:ext uri="{FF2B5EF4-FFF2-40B4-BE49-F238E27FC236}">
                    <a16:creationId xmlns:a16="http://schemas.microsoft.com/office/drawing/2014/main" id="{EE2FEF2F-34E9-4355-A2B7-825D724CFF68}"/>
                  </a:ext>
                </a:extLst>
              </p:cNvPr>
              <p:cNvSpPr>
                <a:spLocks noChangeShapeType="1"/>
              </p:cNvSpPr>
              <p:nvPr/>
            </p:nvSpPr>
            <p:spPr bwMode="auto">
              <a:xfrm>
                <a:off x="6607302" y="189555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3" name="Line 1290">
                <a:extLst>
                  <a:ext uri="{FF2B5EF4-FFF2-40B4-BE49-F238E27FC236}">
                    <a16:creationId xmlns:a16="http://schemas.microsoft.com/office/drawing/2014/main" id="{4830850C-CB6D-44CA-A8E6-222574C19EDC}"/>
                  </a:ext>
                </a:extLst>
              </p:cNvPr>
              <p:cNvSpPr>
                <a:spLocks noChangeShapeType="1"/>
              </p:cNvSpPr>
              <p:nvPr/>
            </p:nvSpPr>
            <p:spPr bwMode="auto">
              <a:xfrm>
                <a:off x="6607302" y="1893921"/>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4" name="Line 1291">
                <a:extLst>
                  <a:ext uri="{FF2B5EF4-FFF2-40B4-BE49-F238E27FC236}">
                    <a16:creationId xmlns:a16="http://schemas.microsoft.com/office/drawing/2014/main" id="{D710850C-F0D0-47D1-BFDC-D5FD6C4CD603}"/>
                  </a:ext>
                </a:extLst>
              </p:cNvPr>
              <p:cNvSpPr>
                <a:spLocks noChangeShapeType="1"/>
              </p:cNvSpPr>
              <p:nvPr/>
            </p:nvSpPr>
            <p:spPr bwMode="auto">
              <a:xfrm>
                <a:off x="6605665" y="1892285"/>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5" name="Line 1292">
                <a:extLst>
                  <a:ext uri="{FF2B5EF4-FFF2-40B4-BE49-F238E27FC236}">
                    <a16:creationId xmlns:a16="http://schemas.microsoft.com/office/drawing/2014/main" id="{EF36D663-D47D-41D6-B4A7-4D21D2A527B3}"/>
                  </a:ext>
                </a:extLst>
              </p:cNvPr>
              <p:cNvSpPr>
                <a:spLocks noChangeShapeType="1"/>
              </p:cNvSpPr>
              <p:nvPr/>
            </p:nvSpPr>
            <p:spPr bwMode="auto">
              <a:xfrm>
                <a:off x="6605665" y="189228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6" name="Line 1293">
                <a:extLst>
                  <a:ext uri="{FF2B5EF4-FFF2-40B4-BE49-F238E27FC236}">
                    <a16:creationId xmlns:a16="http://schemas.microsoft.com/office/drawing/2014/main" id="{28E37231-F8FC-4F2F-83DE-EB56FFCE4CD1}"/>
                  </a:ext>
                </a:extLst>
              </p:cNvPr>
              <p:cNvSpPr>
                <a:spLocks noChangeShapeType="1"/>
              </p:cNvSpPr>
              <p:nvPr/>
            </p:nvSpPr>
            <p:spPr bwMode="auto">
              <a:xfrm>
                <a:off x="6605665" y="189446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7" name="Line 1294">
                <a:extLst>
                  <a:ext uri="{FF2B5EF4-FFF2-40B4-BE49-F238E27FC236}">
                    <a16:creationId xmlns:a16="http://schemas.microsoft.com/office/drawing/2014/main" id="{8E32BD4F-FEC9-46AD-8EEF-753CB0785D98}"/>
                  </a:ext>
                </a:extLst>
              </p:cNvPr>
              <p:cNvSpPr>
                <a:spLocks noChangeShapeType="1"/>
              </p:cNvSpPr>
              <p:nvPr/>
            </p:nvSpPr>
            <p:spPr bwMode="auto">
              <a:xfrm>
                <a:off x="6605120" y="189555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8" name="Line 1295">
                <a:extLst>
                  <a:ext uri="{FF2B5EF4-FFF2-40B4-BE49-F238E27FC236}">
                    <a16:creationId xmlns:a16="http://schemas.microsoft.com/office/drawing/2014/main" id="{97C5BD3E-FFC2-4E3C-A4B8-06B46B7FD799}"/>
                  </a:ext>
                </a:extLst>
              </p:cNvPr>
              <p:cNvSpPr>
                <a:spLocks noChangeShapeType="1"/>
              </p:cNvSpPr>
              <p:nvPr/>
            </p:nvSpPr>
            <p:spPr bwMode="auto">
              <a:xfrm>
                <a:off x="6603483" y="189446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59" name="Line 1296">
                <a:extLst>
                  <a:ext uri="{FF2B5EF4-FFF2-40B4-BE49-F238E27FC236}">
                    <a16:creationId xmlns:a16="http://schemas.microsoft.com/office/drawing/2014/main" id="{BAE5619C-E0FB-46A7-8B15-BAE65E99B75E}"/>
                  </a:ext>
                </a:extLst>
              </p:cNvPr>
              <p:cNvSpPr>
                <a:spLocks noChangeShapeType="1"/>
              </p:cNvSpPr>
              <p:nvPr/>
            </p:nvSpPr>
            <p:spPr bwMode="auto">
              <a:xfrm>
                <a:off x="6601847" y="189446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0" name="Line 1297">
                <a:extLst>
                  <a:ext uri="{FF2B5EF4-FFF2-40B4-BE49-F238E27FC236}">
                    <a16:creationId xmlns:a16="http://schemas.microsoft.com/office/drawing/2014/main" id="{7BC2DC8A-D145-49FC-9C5B-98166FA2ACAC}"/>
                  </a:ext>
                </a:extLst>
              </p:cNvPr>
              <p:cNvSpPr>
                <a:spLocks noChangeShapeType="1"/>
              </p:cNvSpPr>
              <p:nvPr/>
            </p:nvSpPr>
            <p:spPr bwMode="auto">
              <a:xfrm>
                <a:off x="6601301" y="189228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1" name="Line 1298">
                <a:extLst>
                  <a:ext uri="{FF2B5EF4-FFF2-40B4-BE49-F238E27FC236}">
                    <a16:creationId xmlns:a16="http://schemas.microsoft.com/office/drawing/2014/main" id="{E612A664-D8BD-4611-8FB7-693E0E15065E}"/>
                  </a:ext>
                </a:extLst>
              </p:cNvPr>
              <p:cNvSpPr>
                <a:spLocks noChangeShapeType="1"/>
              </p:cNvSpPr>
              <p:nvPr/>
            </p:nvSpPr>
            <p:spPr bwMode="auto">
              <a:xfrm flipV="1">
                <a:off x="6601301" y="1890648"/>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2" name="Line 1299">
                <a:extLst>
                  <a:ext uri="{FF2B5EF4-FFF2-40B4-BE49-F238E27FC236}">
                    <a16:creationId xmlns:a16="http://schemas.microsoft.com/office/drawing/2014/main" id="{298E3D97-43BC-4B37-A397-C7A30F9EF94F}"/>
                  </a:ext>
                </a:extLst>
              </p:cNvPr>
              <p:cNvSpPr>
                <a:spLocks noChangeShapeType="1"/>
              </p:cNvSpPr>
              <p:nvPr/>
            </p:nvSpPr>
            <p:spPr bwMode="auto">
              <a:xfrm flipV="1">
                <a:off x="6602938" y="1889012"/>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3" name="Line 1300">
                <a:extLst>
                  <a:ext uri="{FF2B5EF4-FFF2-40B4-BE49-F238E27FC236}">
                    <a16:creationId xmlns:a16="http://schemas.microsoft.com/office/drawing/2014/main" id="{4E46C55B-02F9-4BC4-A5B7-1AA09E56152F}"/>
                  </a:ext>
                </a:extLst>
              </p:cNvPr>
              <p:cNvSpPr>
                <a:spLocks noChangeShapeType="1"/>
              </p:cNvSpPr>
              <p:nvPr/>
            </p:nvSpPr>
            <p:spPr bwMode="auto">
              <a:xfrm flipV="1">
                <a:off x="6605120" y="188682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4" name="Line 1301">
                <a:extLst>
                  <a:ext uri="{FF2B5EF4-FFF2-40B4-BE49-F238E27FC236}">
                    <a16:creationId xmlns:a16="http://schemas.microsoft.com/office/drawing/2014/main" id="{4B532EDA-4D8F-4893-9EDC-5F826A92BF30}"/>
                  </a:ext>
                </a:extLst>
              </p:cNvPr>
              <p:cNvSpPr>
                <a:spLocks noChangeShapeType="1"/>
              </p:cNvSpPr>
              <p:nvPr/>
            </p:nvSpPr>
            <p:spPr bwMode="auto">
              <a:xfrm>
                <a:off x="6604029" y="188519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5" name="Line 1302">
                <a:extLst>
                  <a:ext uri="{FF2B5EF4-FFF2-40B4-BE49-F238E27FC236}">
                    <a16:creationId xmlns:a16="http://schemas.microsoft.com/office/drawing/2014/main" id="{D6D2CB0D-4271-42FB-83D0-E76A7F5DD435}"/>
                  </a:ext>
                </a:extLst>
              </p:cNvPr>
              <p:cNvSpPr>
                <a:spLocks noChangeShapeType="1"/>
              </p:cNvSpPr>
              <p:nvPr/>
            </p:nvSpPr>
            <p:spPr bwMode="auto">
              <a:xfrm>
                <a:off x="6602392" y="188464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6" name="Line 1303">
                <a:extLst>
                  <a:ext uri="{FF2B5EF4-FFF2-40B4-BE49-F238E27FC236}">
                    <a16:creationId xmlns:a16="http://schemas.microsoft.com/office/drawing/2014/main" id="{52EB5261-D4A2-4A9B-BC0E-29FF1DB6FCC8}"/>
                  </a:ext>
                </a:extLst>
              </p:cNvPr>
              <p:cNvSpPr>
                <a:spLocks noChangeShapeType="1"/>
              </p:cNvSpPr>
              <p:nvPr/>
            </p:nvSpPr>
            <p:spPr bwMode="auto">
              <a:xfrm flipV="1">
                <a:off x="6600756" y="1884647"/>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7" name="Line 1304">
                <a:extLst>
                  <a:ext uri="{FF2B5EF4-FFF2-40B4-BE49-F238E27FC236}">
                    <a16:creationId xmlns:a16="http://schemas.microsoft.com/office/drawing/2014/main" id="{4B847F8B-D105-40EB-8508-E97B6752ACD0}"/>
                  </a:ext>
                </a:extLst>
              </p:cNvPr>
              <p:cNvSpPr>
                <a:spLocks noChangeShapeType="1"/>
              </p:cNvSpPr>
              <p:nvPr/>
            </p:nvSpPr>
            <p:spPr bwMode="auto">
              <a:xfrm flipV="1">
                <a:off x="6600756" y="188464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8" name="Line 1305">
                <a:extLst>
                  <a:ext uri="{FF2B5EF4-FFF2-40B4-BE49-F238E27FC236}">
                    <a16:creationId xmlns:a16="http://schemas.microsoft.com/office/drawing/2014/main" id="{0C8AA6FC-5E46-4C43-9207-5EEA685F5616}"/>
                  </a:ext>
                </a:extLst>
              </p:cNvPr>
              <p:cNvSpPr>
                <a:spLocks noChangeShapeType="1"/>
              </p:cNvSpPr>
              <p:nvPr/>
            </p:nvSpPr>
            <p:spPr bwMode="auto">
              <a:xfrm>
                <a:off x="6601301" y="188246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69" name="Line 1306">
                <a:extLst>
                  <a:ext uri="{FF2B5EF4-FFF2-40B4-BE49-F238E27FC236}">
                    <a16:creationId xmlns:a16="http://schemas.microsoft.com/office/drawing/2014/main" id="{53921375-2F12-4CF3-B624-CFF077E63292}"/>
                  </a:ext>
                </a:extLst>
              </p:cNvPr>
              <p:cNvSpPr>
                <a:spLocks noChangeShapeType="1"/>
              </p:cNvSpPr>
              <p:nvPr/>
            </p:nvSpPr>
            <p:spPr bwMode="auto">
              <a:xfrm>
                <a:off x="6600210" y="188028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0" name="Line 1307">
                <a:extLst>
                  <a:ext uri="{FF2B5EF4-FFF2-40B4-BE49-F238E27FC236}">
                    <a16:creationId xmlns:a16="http://schemas.microsoft.com/office/drawing/2014/main" id="{217694A4-3B97-4322-8BF6-F55376C38675}"/>
                  </a:ext>
                </a:extLst>
              </p:cNvPr>
              <p:cNvSpPr>
                <a:spLocks noChangeShapeType="1"/>
              </p:cNvSpPr>
              <p:nvPr/>
            </p:nvSpPr>
            <p:spPr bwMode="auto">
              <a:xfrm>
                <a:off x="6598574" y="188028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1" name="Line 1308">
                <a:extLst>
                  <a:ext uri="{FF2B5EF4-FFF2-40B4-BE49-F238E27FC236}">
                    <a16:creationId xmlns:a16="http://schemas.microsoft.com/office/drawing/2014/main" id="{CBB74DF4-A416-45CA-BD06-943121D0A052}"/>
                  </a:ext>
                </a:extLst>
              </p:cNvPr>
              <p:cNvSpPr>
                <a:spLocks noChangeShapeType="1"/>
              </p:cNvSpPr>
              <p:nvPr/>
            </p:nvSpPr>
            <p:spPr bwMode="auto">
              <a:xfrm>
                <a:off x="6598574" y="188028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2" name="Line 1309">
                <a:extLst>
                  <a:ext uri="{FF2B5EF4-FFF2-40B4-BE49-F238E27FC236}">
                    <a16:creationId xmlns:a16="http://schemas.microsoft.com/office/drawing/2014/main" id="{57476143-5A93-4BD3-8C08-0CAD9EA0CF2E}"/>
                  </a:ext>
                </a:extLst>
              </p:cNvPr>
              <p:cNvSpPr>
                <a:spLocks noChangeShapeType="1"/>
              </p:cNvSpPr>
              <p:nvPr/>
            </p:nvSpPr>
            <p:spPr bwMode="auto">
              <a:xfrm flipV="1">
                <a:off x="6599119" y="188028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3" name="Line 1310">
                <a:extLst>
                  <a:ext uri="{FF2B5EF4-FFF2-40B4-BE49-F238E27FC236}">
                    <a16:creationId xmlns:a16="http://schemas.microsoft.com/office/drawing/2014/main" id="{8A8D9334-6856-4A92-8E0C-1454F4EF0451}"/>
                  </a:ext>
                </a:extLst>
              </p:cNvPr>
              <p:cNvSpPr>
                <a:spLocks noChangeShapeType="1"/>
              </p:cNvSpPr>
              <p:nvPr/>
            </p:nvSpPr>
            <p:spPr bwMode="auto">
              <a:xfrm>
                <a:off x="6598028" y="1881920"/>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4" name="Line 1311">
                <a:extLst>
                  <a:ext uri="{FF2B5EF4-FFF2-40B4-BE49-F238E27FC236}">
                    <a16:creationId xmlns:a16="http://schemas.microsoft.com/office/drawing/2014/main" id="{DDC04EF0-8997-4420-8564-92FD1599A25D}"/>
                  </a:ext>
                </a:extLst>
              </p:cNvPr>
              <p:cNvSpPr>
                <a:spLocks noChangeShapeType="1"/>
              </p:cNvSpPr>
              <p:nvPr/>
            </p:nvSpPr>
            <p:spPr bwMode="auto">
              <a:xfrm>
                <a:off x="6596937" y="188028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5" name="Line 1312">
                <a:extLst>
                  <a:ext uri="{FF2B5EF4-FFF2-40B4-BE49-F238E27FC236}">
                    <a16:creationId xmlns:a16="http://schemas.microsoft.com/office/drawing/2014/main" id="{EE73AC79-E596-41D6-8F27-E4ED5A35B203}"/>
                  </a:ext>
                </a:extLst>
              </p:cNvPr>
              <p:cNvSpPr>
                <a:spLocks noChangeShapeType="1"/>
              </p:cNvSpPr>
              <p:nvPr/>
            </p:nvSpPr>
            <p:spPr bwMode="auto">
              <a:xfrm>
                <a:off x="6595301" y="1879192"/>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6" name="Line 1313">
                <a:extLst>
                  <a:ext uri="{FF2B5EF4-FFF2-40B4-BE49-F238E27FC236}">
                    <a16:creationId xmlns:a16="http://schemas.microsoft.com/office/drawing/2014/main" id="{3BF7D52A-5908-4162-A493-D7F0C6EC51C5}"/>
                  </a:ext>
                </a:extLst>
              </p:cNvPr>
              <p:cNvSpPr>
                <a:spLocks noChangeShapeType="1"/>
              </p:cNvSpPr>
              <p:nvPr/>
            </p:nvSpPr>
            <p:spPr bwMode="auto">
              <a:xfrm>
                <a:off x="6593664" y="1879192"/>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7" name="Line 1314">
                <a:extLst>
                  <a:ext uri="{FF2B5EF4-FFF2-40B4-BE49-F238E27FC236}">
                    <a16:creationId xmlns:a16="http://schemas.microsoft.com/office/drawing/2014/main" id="{51426041-999E-4BDE-9FA3-CC9B165A51A7}"/>
                  </a:ext>
                </a:extLst>
              </p:cNvPr>
              <p:cNvSpPr>
                <a:spLocks noChangeShapeType="1"/>
              </p:cNvSpPr>
              <p:nvPr/>
            </p:nvSpPr>
            <p:spPr bwMode="auto">
              <a:xfrm flipV="1">
                <a:off x="6593664" y="1877556"/>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8" name="Line 1315">
                <a:extLst>
                  <a:ext uri="{FF2B5EF4-FFF2-40B4-BE49-F238E27FC236}">
                    <a16:creationId xmlns:a16="http://schemas.microsoft.com/office/drawing/2014/main" id="{C7AE92E2-EB65-47E5-9C8D-A481CD462CF8}"/>
                  </a:ext>
                </a:extLst>
              </p:cNvPr>
              <p:cNvSpPr>
                <a:spLocks noChangeShapeType="1"/>
              </p:cNvSpPr>
              <p:nvPr/>
            </p:nvSpPr>
            <p:spPr bwMode="auto">
              <a:xfrm flipV="1">
                <a:off x="6594755" y="1874828"/>
                <a:ext cx="2727"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79" name="Line 1316">
                <a:extLst>
                  <a:ext uri="{FF2B5EF4-FFF2-40B4-BE49-F238E27FC236}">
                    <a16:creationId xmlns:a16="http://schemas.microsoft.com/office/drawing/2014/main" id="{CC03D180-7C28-4DB6-A657-8962B241EB88}"/>
                  </a:ext>
                </a:extLst>
              </p:cNvPr>
              <p:cNvSpPr>
                <a:spLocks noChangeShapeType="1"/>
              </p:cNvSpPr>
              <p:nvPr/>
            </p:nvSpPr>
            <p:spPr bwMode="auto">
              <a:xfrm>
                <a:off x="6596937" y="187264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0" name="Line 1317">
                <a:extLst>
                  <a:ext uri="{FF2B5EF4-FFF2-40B4-BE49-F238E27FC236}">
                    <a16:creationId xmlns:a16="http://schemas.microsoft.com/office/drawing/2014/main" id="{BA3B9C45-D209-4259-AB67-723FAA6ED722}"/>
                  </a:ext>
                </a:extLst>
              </p:cNvPr>
              <p:cNvSpPr>
                <a:spLocks noChangeShapeType="1"/>
              </p:cNvSpPr>
              <p:nvPr/>
            </p:nvSpPr>
            <p:spPr bwMode="auto">
              <a:xfrm>
                <a:off x="6595301" y="1871010"/>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1" name="Line 1318">
                <a:extLst>
                  <a:ext uri="{FF2B5EF4-FFF2-40B4-BE49-F238E27FC236}">
                    <a16:creationId xmlns:a16="http://schemas.microsoft.com/office/drawing/2014/main" id="{5DC10CF3-3CE3-44CC-A2C0-57B67425BD8B}"/>
                  </a:ext>
                </a:extLst>
              </p:cNvPr>
              <p:cNvSpPr>
                <a:spLocks noChangeShapeType="1"/>
              </p:cNvSpPr>
              <p:nvPr/>
            </p:nvSpPr>
            <p:spPr bwMode="auto">
              <a:xfrm flipV="1">
                <a:off x="6593664" y="1871010"/>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2" name="Line 1319">
                <a:extLst>
                  <a:ext uri="{FF2B5EF4-FFF2-40B4-BE49-F238E27FC236}">
                    <a16:creationId xmlns:a16="http://schemas.microsoft.com/office/drawing/2014/main" id="{92FC3CA4-DDA5-4580-AF95-6F6036F459DD}"/>
                  </a:ext>
                </a:extLst>
              </p:cNvPr>
              <p:cNvSpPr>
                <a:spLocks noChangeShapeType="1"/>
              </p:cNvSpPr>
              <p:nvPr/>
            </p:nvSpPr>
            <p:spPr bwMode="auto">
              <a:xfrm flipV="1">
                <a:off x="6592573" y="187264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3" name="Line 1320">
                <a:extLst>
                  <a:ext uri="{FF2B5EF4-FFF2-40B4-BE49-F238E27FC236}">
                    <a16:creationId xmlns:a16="http://schemas.microsoft.com/office/drawing/2014/main" id="{7293E289-B1A8-4C02-B6C1-C5060BEA25D8}"/>
                  </a:ext>
                </a:extLst>
              </p:cNvPr>
              <p:cNvSpPr>
                <a:spLocks noChangeShapeType="1"/>
              </p:cNvSpPr>
              <p:nvPr/>
            </p:nvSpPr>
            <p:spPr bwMode="auto">
              <a:xfrm flipV="1">
                <a:off x="6590391" y="187428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4" name="Line 1321">
                <a:extLst>
                  <a:ext uri="{FF2B5EF4-FFF2-40B4-BE49-F238E27FC236}">
                    <a16:creationId xmlns:a16="http://schemas.microsoft.com/office/drawing/2014/main" id="{C7416392-EE6D-4B9E-A990-AA8C8FA46E1B}"/>
                  </a:ext>
                </a:extLst>
              </p:cNvPr>
              <p:cNvSpPr>
                <a:spLocks noChangeShapeType="1"/>
              </p:cNvSpPr>
              <p:nvPr/>
            </p:nvSpPr>
            <p:spPr bwMode="auto">
              <a:xfrm>
                <a:off x="6590391" y="187264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5" name="Line 1322">
                <a:extLst>
                  <a:ext uri="{FF2B5EF4-FFF2-40B4-BE49-F238E27FC236}">
                    <a16:creationId xmlns:a16="http://schemas.microsoft.com/office/drawing/2014/main" id="{3660D32A-383D-499A-A6C1-F570BAE9DC39}"/>
                  </a:ext>
                </a:extLst>
              </p:cNvPr>
              <p:cNvSpPr>
                <a:spLocks noChangeShapeType="1"/>
              </p:cNvSpPr>
              <p:nvPr/>
            </p:nvSpPr>
            <p:spPr bwMode="auto">
              <a:xfrm>
                <a:off x="6590391" y="187046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6" name="Line 1323">
                <a:extLst>
                  <a:ext uri="{FF2B5EF4-FFF2-40B4-BE49-F238E27FC236}">
                    <a16:creationId xmlns:a16="http://schemas.microsoft.com/office/drawing/2014/main" id="{2759BCA8-5F6C-4954-BFA9-E8B4EEC8D2D1}"/>
                  </a:ext>
                </a:extLst>
              </p:cNvPr>
              <p:cNvSpPr>
                <a:spLocks noChangeShapeType="1"/>
              </p:cNvSpPr>
              <p:nvPr/>
            </p:nvSpPr>
            <p:spPr bwMode="auto">
              <a:xfrm>
                <a:off x="6589300" y="1869373"/>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7" name="Line 1324">
                <a:extLst>
                  <a:ext uri="{FF2B5EF4-FFF2-40B4-BE49-F238E27FC236}">
                    <a16:creationId xmlns:a16="http://schemas.microsoft.com/office/drawing/2014/main" id="{46269E38-8A0D-4336-A3B5-809E6388015B}"/>
                  </a:ext>
                </a:extLst>
              </p:cNvPr>
              <p:cNvSpPr>
                <a:spLocks noChangeShapeType="1"/>
              </p:cNvSpPr>
              <p:nvPr/>
            </p:nvSpPr>
            <p:spPr bwMode="auto">
              <a:xfrm flipV="1">
                <a:off x="6587663" y="186937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8" name="Line 1325">
                <a:extLst>
                  <a:ext uri="{FF2B5EF4-FFF2-40B4-BE49-F238E27FC236}">
                    <a16:creationId xmlns:a16="http://schemas.microsoft.com/office/drawing/2014/main" id="{C337D533-895D-496D-A7A3-A53579E772DA}"/>
                  </a:ext>
                </a:extLst>
              </p:cNvPr>
              <p:cNvSpPr>
                <a:spLocks noChangeShapeType="1"/>
              </p:cNvSpPr>
              <p:nvPr/>
            </p:nvSpPr>
            <p:spPr bwMode="auto">
              <a:xfrm>
                <a:off x="6585481" y="1869373"/>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89" name="Line 1326">
                <a:extLst>
                  <a:ext uri="{FF2B5EF4-FFF2-40B4-BE49-F238E27FC236}">
                    <a16:creationId xmlns:a16="http://schemas.microsoft.com/office/drawing/2014/main" id="{774228C8-87EE-4D32-A274-83F919CF87D3}"/>
                  </a:ext>
                </a:extLst>
              </p:cNvPr>
              <p:cNvSpPr>
                <a:spLocks noChangeShapeType="1"/>
              </p:cNvSpPr>
              <p:nvPr/>
            </p:nvSpPr>
            <p:spPr bwMode="auto">
              <a:xfrm flipV="1">
                <a:off x="6585481" y="1867737"/>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0" name="Line 1327">
                <a:extLst>
                  <a:ext uri="{FF2B5EF4-FFF2-40B4-BE49-F238E27FC236}">
                    <a16:creationId xmlns:a16="http://schemas.microsoft.com/office/drawing/2014/main" id="{FD578846-B584-459F-94AC-D257924449D3}"/>
                  </a:ext>
                </a:extLst>
              </p:cNvPr>
              <p:cNvSpPr>
                <a:spLocks noChangeShapeType="1"/>
              </p:cNvSpPr>
              <p:nvPr/>
            </p:nvSpPr>
            <p:spPr bwMode="auto">
              <a:xfrm>
                <a:off x="6585481" y="186555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1" name="Line 1328">
                <a:extLst>
                  <a:ext uri="{FF2B5EF4-FFF2-40B4-BE49-F238E27FC236}">
                    <a16:creationId xmlns:a16="http://schemas.microsoft.com/office/drawing/2014/main" id="{01062B86-A923-4D23-8034-90BA6DE95B5D}"/>
                  </a:ext>
                </a:extLst>
              </p:cNvPr>
              <p:cNvSpPr>
                <a:spLocks noChangeShapeType="1"/>
              </p:cNvSpPr>
              <p:nvPr/>
            </p:nvSpPr>
            <p:spPr bwMode="auto">
              <a:xfrm flipV="1">
                <a:off x="6584936" y="18655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2" name="Line 1329">
                <a:extLst>
                  <a:ext uri="{FF2B5EF4-FFF2-40B4-BE49-F238E27FC236}">
                    <a16:creationId xmlns:a16="http://schemas.microsoft.com/office/drawing/2014/main" id="{D633E88C-091F-4E44-AE7B-F6DD6D765AB2}"/>
                  </a:ext>
                </a:extLst>
              </p:cNvPr>
              <p:cNvSpPr>
                <a:spLocks noChangeShapeType="1"/>
              </p:cNvSpPr>
              <p:nvPr/>
            </p:nvSpPr>
            <p:spPr bwMode="auto">
              <a:xfrm flipV="1">
                <a:off x="6583299" y="1867737"/>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3" name="Line 1330">
                <a:extLst>
                  <a:ext uri="{FF2B5EF4-FFF2-40B4-BE49-F238E27FC236}">
                    <a16:creationId xmlns:a16="http://schemas.microsoft.com/office/drawing/2014/main" id="{3B9FDAB7-974C-44EF-AD43-6D99E76D16B4}"/>
                  </a:ext>
                </a:extLst>
              </p:cNvPr>
              <p:cNvSpPr>
                <a:spLocks noChangeShapeType="1"/>
              </p:cNvSpPr>
              <p:nvPr/>
            </p:nvSpPr>
            <p:spPr bwMode="auto">
              <a:xfrm>
                <a:off x="6582754" y="1867737"/>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4" name="Line 1331">
                <a:extLst>
                  <a:ext uri="{FF2B5EF4-FFF2-40B4-BE49-F238E27FC236}">
                    <a16:creationId xmlns:a16="http://schemas.microsoft.com/office/drawing/2014/main" id="{50ADFC15-E003-481B-99CA-98AE1DA6FB05}"/>
                  </a:ext>
                </a:extLst>
              </p:cNvPr>
              <p:cNvSpPr>
                <a:spLocks noChangeShapeType="1"/>
              </p:cNvSpPr>
              <p:nvPr/>
            </p:nvSpPr>
            <p:spPr bwMode="auto">
              <a:xfrm>
                <a:off x="6582754" y="18655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5" name="Line 1332">
                <a:extLst>
                  <a:ext uri="{FF2B5EF4-FFF2-40B4-BE49-F238E27FC236}">
                    <a16:creationId xmlns:a16="http://schemas.microsoft.com/office/drawing/2014/main" id="{FC3DA76F-3FE1-4554-9315-D98AF516FDA0}"/>
                  </a:ext>
                </a:extLst>
              </p:cNvPr>
              <p:cNvSpPr>
                <a:spLocks noChangeShapeType="1"/>
              </p:cNvSpPr>
              <p:nvPr/>
            </p:nvSpPr>
            <p:spPr bwMode="auto">
              <a:xfrm flipV="1">
                <a:off x="6582754" y="186337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6" name="Line 1333">
                <a:extLst>
                  <a:ext uri="{FF2B5EF4-FFF2-40B4-BE49-F238E27FC236}">
                    <a16:creationId xmlns:a16="http://schemas.microsoft.com/office/drawing/2014/main" id="{BA0DD080-B9FC-4B17-99B3-36D0E032E05B}"/>
                  </a:ext>
                </a:extLst>
              </p:cNvPr>
              <p:cNvSpPr>
                <a:spLocks noChangeShapeType="1"/>
              </p:cNvSpPr>
              <p:nvPr/>
            </p:nvSpPr>
            <p:spPr bwMode="auto">
              <a:xfrm>
                <a:off x="6581663" y="186228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7" name="Line 1334">
                <a:extLst>
                  <a:ext uri="{FF2B5EF4-FFF2-40B4-BE49-F238E27FC236}">
                    <a16:creationId xmlns:a16="http://schemas.microsoft.com/office/drawing/2014/main" id="{EC8C4737-24EC-406F-A99C-28ED1D4FE89D}"/>
                  </a:ext>
                </a:extLst>
              </p:cNvPr>
              <p:cNvSpPr>
                <a:spLocks noChangeShapeType="1"/>
              </p:cNvSpPr>
              <p:nvPr/>
            </p:nvSpPr>
            <p:spPr bwMode="auto">
              <a:xfrm flipV="1">
                <a:off x="6580572" y="18622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8" name="Line 1335">
                <a:extLst>
                  <a:ext uri="{FF2B5EF4-FFF2-40B4-BE49-F238E27FC236}">
                    <a16:creationId xmlns:a16="http://schemas.microsoft.com/office/drawing/2014/main" id="{0542339F-15C5-46AC-8EED-BBDC660727B8}"/>
                  </a:ext>
                </a:extLst>
              </p:cNvPr>
              <p:cNvSpPr>
                <a:spLocks noChangeShapeType="1"/>
              </p:cNvSpPr>
              <p:nvPr/>
            </p:nvSpPr>
            <p:spPr bwMode="auto">
              <a:xfrm flipV="1">
                <a:off x="6578935" y="1864464"/>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99" name="Line 1336">
                <a:extLst>
                  <a:ext uri="{FF2B5EF4-FFF2-40B4-BE49-F238E27FC236}">
                    <a16:creationId xmlns:a16="http://schemas.microsoft.com/office/drawing/2014/main" id="{C6AD4302-5F7F-4E85-972C-342805A3971C}"/>
                  </a:ext>
                </a:extLst>
              </p:cNvPr>
              <p:cNvSpPr>
                <a:spLocks noChangeShapeType="1"/>
              </p:cNvSpPr>
              <p:nvPr/>
            </p:nvSpPr>
            <p:spPr bwMode="auto">
              <a:xfrm flipV="1">
                <a:off x="6577844" y="186664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0" name="Line 1337">
                <a:extLst>
                  <a:ext uri="{FF2B5EF4-FFF2-40B4-BE49-F238E27FC236}">
                    <a16:creationId xmlns:a16="http://schemas.microsoft.com/office/drawing/2014/main" id="{C281263C-F808-48B6-A70E-715131611E93}"/>
                  </a:ext>
                </a:extLst>
              </p:cNvPr>
              <p:cNvSpPr>
                <a:spLocks noChangeShapeType="1"/>
              </p:cNvSpPr>
              <p:nvPr/>
            </p:nvSpPr>
            <p:spPr bwMode="auto">
              <a:xfrm>
                <a:off x="6576208" y="186882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1" name="Line 1338">
                <a:extLst>
                  <a:ext uri="{FF2B5EF4-FFF2-40B4-BE49-F238E27FC236}">
                    <a16:creationId xmlns:a16="http://schemas.microsoft.com/office/drawing/2014/main" id="{1B18774A-F528-46E0-AF20-538C94599C30}"/>
                  </a:ext>
                </a:extLst>
              </p:cNvPr>
              <p:cNvSpPr>
                <a:spLocks noChangeShapeType="1"/>
              </p:cNvSpPr>
              <p:nvPr/>
            </p:nvSpPr>
            <p:spPr bwMode="auto">
              <a:xfrm>
                <a:off x="6576208" y="186882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2" name="Line 1339">
                <a:extLst>
                  <a:ext uri="{FF2B5EF4-FFF2-40B4-BE49-F238E27FC236}">
                    <a16:creationId xmlns:a16="http://schemas.microsoft.com/office/drawing/2014/main" id="{7BCBAA7F-C91A-4648-AB5F-D3B4D47C088F}"/>
                  </a:ext>
                </a:extLst>
              </p:cNvPr>
              <p:cNvSpPr>
                <a:spLocks noChangeShapeType="1"/>
              </p:cNvSpPr>
              <p:nvPr/>
            </p:nvSpPr>
            <p:spPr bwMode="auto">
              <a:xfrm>
                <a:off x="6576753" y="187046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3" name="Line 1340">
                <a:extLst>
                  <a:ext uri="{FF2B5EF4-FFF2-40B4-BE49-F238E27FC236}">
                    <a16:creationId xmlns:a16="http://schemas.microsoft.com/office/drawing/2014/main" id="{3941635D-E707-4111-B233-D513D60C5B32}"/>
                  </a:ext>
                </a:extLst>
              </p:cNvPr>
              <p:cNvSpPr>
                <a:spLocks noChangeShapeType="1"/>
              </p:cNvSpPr>
              <p:nvPr/>
            </p:nvSpPr>
            <p:spPr bwMode="auto">
              <a:xfrm>
                <a:off x="6575117" y="1872646"/>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4" name="Line 1341">
                <a:extLst>
                  <a:ext uri="{FF2B5EF4-FFF2-40B4-BE49-F238E27FC236}">
                    <a16:creationId xmlns:a16="http://schemas.microsoft.com/office/drawing/2014/main" id="{5319D87A-CF9E-4EB7-A9B4-F089B98D5900}"/>
                  </a:ext>
                </a:extLst>
              </p:cNvPr>
              <p:cNvSpPr>
                <a:spLocks noChangeShapeType="1"/>
              </p:cNvSpPr>
              <p:nvPr/>
            </p:nvSpPr>
            <p:spPr bwMode="auto">
              <a:xfrm>
                <a:off x="6573480" y="187264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5" name="Line 1342">
                <a:extLst>
                  <a:ext uri="{FF2B5EF4-FFF2-40B4-BE49-F238E27FC236}">
                    <a16:creationId xmlns:a16="http://schemas.microsoft.com/office/drawing/2014/main" id="{AE685A0D-BBD3-4430-8A57-F3530F26BF35}"/>
                  </a:ext>
                </a:extLst>
              </p:cNvPr>
              <p:cNvSpPr>
                <a:spLocks noChangeShapeType="1"/>
              </p:cNvSpPr>
              <p:nvPr/>
            </p:nvSpPr>
            <p:spPr bwMode="auto">
              <a:xfrm>
                <a:off x="6571844" y="187264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6" name="Line 1343">
                <a:extLst>
                  <a:ext uri="{FF2B5EF4-FFF2-40B4-BE49-F238E27FC236}">
                    <a16:creationId xmlns:a16="http://schemas.microsoft.com/office/drawing/2014/main" id="{4E7F8EF3-7CB8-4BCB-BA9B-56DBC0F41F2C}"/>
                  </a:ext>
                </a:extLst>
              </p:cNvPr>
              <p:cNvSpPr>
                <a:spLocks noChangeShapeType="1"/>
              </p:cNvSpPr>
              <p:nvPr/>
            </p:nvSpPr>
            <p:spPr bwMode="auto">
              <a:xfrm>
                <a:off x="6571298" y="187046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7" name="Line 1344">
                <a:extLst>
                  <a:ext uri="{FF2B5EF4-FFF2-40B4-BE49-F238E27FC236}">
                    <a16:creationId xmlns:a16="http://schemas.microsoft.com/office/drawing/2014/main" id="{7AE6D4BE-BDE4-460A-982B-A9FFAD41E577}"/>
                  </a:ext>
                </a:extLst>
              </p:cNvPr>
              <p:cNvSpPr>
                <a:spLocks noChangeShapeType="1"/>
              </p:cNvSpPr>
              <p:nvPr/>
            </p:nvSpPr>
            <p:spPr bwMode="auto">
              <a:xfrm flipV="1">
                <a:off x="6571298" y="1868282"/>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8" name="Line 1345">
                <a:extLst>
                  <a:ext uri="{FF2B5EF4-FFF2-40B4-BE49-F238E27FC236}">
                    <a16:creationId xmlns:a16="http://schemas.microsoft.com/office/drawing/2014/main" id="{CDA5D89A-F7C1-4BD5-BB19-060BBF50701B}"/>
                  </a:ext>
                </a:extLst>
              </p:cNvPr>
              <p:cNvSpPr>
                <a:spLocks noChangeShapeType="1"/>
              </p:cNvSpPr>
              <p:nvPr/>
            </p:nvSpPr>
            <p:spPr bwMode="auto">
              <a:xfrm flipV="1">
                <a:off x="6572935" y="186610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09" name="Line 1346">
                <a:extLst>
                  <a:ext uri="{FF2B5EF4-FFF2-40B4-BE49-F238E27FC236}">
                    <a16:creationId xmlns:a16="http://schemas.microsoft.com/office/drawing/2014/main" id="{66C308DD-C5AE-4934-9530-F43AD4A8B7A1}"/>
                  </a:ext>
                </a:extLst>
              </p:cNvPr>
              <p:cNvSpPr>
                <a:spLocks noChangeShapeType="1"/>
              </p:cNvSpPr>
              <p:nvPr/>
            </p:nvSpPr>
            <p:spPr bwMode="auto">
              <a:xfrm flipV="1">
                <a:off x="6573480" y="1864464"/>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0" name="Line 1347">
                <a:extLst>
                  <a:ext uri="{FF2B5EF4-FFF2-40B4-BE49-F238E27FC236}">
                    <a16:creationId xmlns:a16="http://schemas.microsoft.com/office/drawing/2014/main" id="{172CB941-DC8A-4769-B53E-5EF45F113249}"/>
                  </a:ext>
                </a:extLst>
              </p:cNvPr>
              <p:cNvSpPr>
                <a:spLocks noChangeShapeType="1"/>
              </p:cNvSpPr>
              <p:nvPr/>
            </p:nvSpPr>
            <p:spPr bwMode="auto">
              <a:xfrm>
                <a:off x="6575117" y="186446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1" name="Line 1348">
                <a:extLst>
                  <a:ext uri="{FF2B5EF4-FFF2-40B4-BE49-F238E27FC236}">
                    <a16:creationId xmlns:a16="http://schemas.microsoft.com/office/drawing/2014/main" id="{0BBC7207-E069-466E-A687-E1D69ECFEC2E}"/>
                  </a:ext>
                </a:extLst>
              </p:cNvPr>
              <p:cNvSpPr>
                <a:spLocks noChangeShapeType="1"/>
              </p:cNvSpPr>
              <p:nvPr/>
            </p:nvSpPr>
            <p:spPr bwMode="auto">
              <a:xfrm flipV="1">
                <a:off x="6576208" y="186446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2" name="Line 1349">
                <a:extLst>
                  <a:ext uri="{FF2B5EF4-FFF2-40B4-BE49-F238E27FC236}">
                    <a16:creationId xmlns:a16="http://schemas.microsoft.com/office/drawing/2014/main" id="{2F3DC8BA-1ED1-46A9-8466-C41CF7D4651E}"/>
                  </a:ext>
                </a:extLst>
              </p:cNvPr>
              <p:cNvSpPr>
                <a:spLocks noChangeShapeType="1"/>
              </p:cNvSpPr>
              <p:nvPr/>
            </p:nvSpPr>
            <p:spPr bwMode="auto">
              <a:xfrm>
                <a:off x="6577299" y="186228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3" name="Line 1350">
                <a:extLst>
                  <a:ext uri="{FF2B5EF4-FFF2-40B4-BE49-F238E27FC236}">
                    <a16:creationId xmlns:a16="http://schemas.microsoft.com/office/drawing/2014/main" id="{D11C81D0-8561-4AFB-82EC-64A82E41A9D9}"/>
                  </a:ext>
                </a:extLst>
              </p:cNvPr>
              <p:cNvSpPr>
                <a:spLocks noChangeShapeType="1"/>
              </p:cNvSpPr>
              <p:nvPr/>
            </p:nvSpPr>
            <p:spPr bwMode="auto">
              <a:xfrm>
                <a:off x="6575662" y="186173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4" name="Line 1351">
                <a:extLst>
                  <a:ext uri="{FF2B5EF4-FFF2-40B4-BE49-F238E27FC236}">
                    <a16:creationId xmlns:a16="http://schemas.microsoft.com/office/drawing/2014/main" id="{EE98E6E5-36D4-4CAE-9AA0-68D9BD9F9C2A}"/>
                  </a:ext>
                </a:extLst>
              </p:cNvPr>
              <p:cNvSpPr>
                <a:spLocks noChangeShapeType="1"/>
              </p:cNvSpPr>
              <p:nvPr/>
            </p:nvSpPr>
            <p:spPr bwMode="auto">
              <a:xfrm>
                <a:off x="6574026" y="186064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5" name="Line 1352">
                <a:extLst>
                  <a:ext uri="{FF2B5EF4-FFF2-40B4-BE49-F238E27FC236}">
                    <a16:creationId xmlns:a16="http://schemas.microsoft.com/office/drawing/2014/main" id="{2E0A10E5-C37A-48A5-91CE-B7D426493079}"/>
                  </a:ext>
                </a:extLst>
              </p:cNvPr>
              <p:cNvSpPr>
                <a:spLocks noChangeShapeType="1"/>
              </p:cNvSpPr>
              <p:nvPr/>
            </p:nvSpPr>
            <p:spPr bwMode="auto">
              <a:xfrm flipV="1">
                <a:off x="6572389" y="186064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6" name="Line 1353">
                <a:extLst>
                  <a:ext uri="{FF2B5EF4-FFF2-40B4-BE49-F238E27FC236}">
                    <a16:creationId xmlns:a16="http://schemas.microsoft.com/office/drawing/2014/main" id="{5EFE60F9-F333-4B47-A1C8-508AD713561E}"/>
                  </a:ext>
                </a:extLst>
              </p:cNvPr>
              <p:cNvSpPr>
                <a:spLocks noChangeShapeType="1"/>
              </p:cNvSpPr>
              <p:nvPr/>
            </p:nvSpPr>
            <p:spPr bwMode="auto">
              <a:xfrm flipV="1">
                <a:off x="6570753" y="186173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7" name="Line 1354">
                <a:extLst>
                  <a:ext uri="{FF2B5EF4-FFF2-40B4-BE49-F238E27FC236}">
                    <a16:creationId xmlns:a16="http://schemas.microsoft.com/office/drawing/2014/main" id="{896F68FD-5882-4AA8-814D-4F0884B8287C}"/>
                  </a:ext>
                </a:extLst>
              </p:cNvPr>
              <p:cNvSpPr>
                <a:spLocks noChangeShapeType="1"/>
              </p:cNvSpPr>
              <p:nvPr/>
            </p:nvSpPr>
            <p:spPr bwMode="auto">
              <a:xfrm flipV="1">
                <a:off x="6570753" y="186119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8" name="Line 1355">
                <a:extLst>
                  <a:ext uri="{FF2B5EF4-FFF2-40B4-BE49-F238E27FC236}">
                    <a16:creationId xmlns:a16="http://schemas.microsoft.com/office/drawing/2014/main" id="{64AA3759-D19C-4022-8FA7-3003DAD99B94}"/>
                  </a:ext>
                </a:extLst>
              </p:cNvPr>
              <p:cNvSpPr>
                <a:spLocks noChangeShapeType="1"/>
              </p:cNvSpPr>
              <p:nvPr/>
            </p:nvSpPr>
            <p:spPr bwMode="auto">
              <a:xfrm>
                <a:off x="6569116" y="186064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19" name="Line 1356">
                <a:extLst>
                  <a:ext uri="{FF2B5EF4-FFF2-40B4-BE49-F238E27FC236}">
                    <a16:creationId xmlns:a16="http://schemas.microsoft.com/office/drawing/2014/main" id="{51A48D9F-E320-4F32-B3A6-3E1DC526F378}"/>
                  </a:ext>
                </a:extLst>
              </p:cNvPr>
              <p:cNvSpPr>
                <a:spLocks noChangeShapeType="1"/>
              </p:cNvSpPr>
              <p:nvPr/>
            </p:nvSpPr>
            <p:spPr bwMode="auto">
              <a:xfrm flipV="1">
                <a:off x="6568025" y="1860645"/>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0" name="Line 1357">
                <a:extLst>
                  <a:ext uri="{FF2B5EF4-FFF2-40B4-BE49-F238E27FC236}">
                    <a16:creationId xmlns:a16="http://schemas.microsoft.com/office/drawing/2014/main" id="{173A7069-8046-4F41-A551-C41E0CFF2026}"/>
                  </a:ext>
                </a:extLst>
              </p:cNvPr>
              <p:cNvSpPr>
                <a:spLocks noChangeShapeType="1"/>
              </p:cNvSpPr>
              <p:nvPr/>
            </p:nvSpPr>
            <p:spPr bwMode="auto">
              <a:xfrm>
                <a:off x="6568025" y="185955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1" name="Line 1358">
                <a:extLst>
                  <a:ext uri="{FF2B5EF4-FFF2-40B4-BE49-F238E27FC236}">
                    <a16:creationId xmlns:a16="http://schemas.microsoft.com/office/drawing/2014/main" id="{9E02B76A-85C6-4BDA-923C-C17921721F61}"/>
                  </a:ext>
                </a:extLst>
              </p:cNvPr>
              <p:cNvSpPr>
                <a:spLocks noChangeShapeType="1"/>
              </p:cNvSpPr>
              <p:nvPr/>
            </p:nvSpPr>
            <p:spPr bwMode="auto">
              <a:xfrm flipV="1">
                <a:off x="6568025" y="1858463"/>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2" name="Line 1359">
                <a:extLst>
                  <a:ext uri="{FF2B5EF4-FFF2-40B4-BE49-F238E27FC236}">
                    <a16:creationId xmlns:a16="http://schemas.microsoft.com/office/drawing/2014/main" id="{4C26306C-ECB4-4468-B6E8-CDD2C94D422C}"/>
                  </a:ext>
                </a:extLst>
              </p:cNvPr>
              <p:cNvSpPr>
                <a:spLocks noChangeShapeType="1"/>
              </p:cNvSpPr>
              <p:nvPr/>
            </p:nvSpPr>
            <p:spPr bwMode="auto">
              <a:xfrm>
                <a:off x="6568025" y="1856826"/>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3" name="Line 1360">
                <a:extLst>
                  <a:ext uri="{FF2B5EF4-FFF2-40B4-BE49-F238E27FC236}">
                    <a16:creationId xmlns:a16="http://schemas.microsoft.com/office/drawing/2014/main" id="{E4566445-C84C-40BC-97C4-B8DDFC27A9CC}"/>
                  </a:ext>
                </a:extLst>
              </p:cNvPr>
              <p:cNvSpPr>
                <a:spLocks noChangeShapeType="1"/>
              </p:cNvSpPr>
              <p:nvPr/>
            </p:nvSpPr>
            <p:spPr bwMode="auto">
              <a:xfrm flipV="1">
                <a:off x="6566388" y="185682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4" name="Line 1361">
                <a:extLst>
                  <a:ext uri="{FF2B5EF4-FFF2-40B4-BE49-F238E27FC236}">
                    <a16:creationId xmlns:a16="http://schemas.microsoft.com/office/drawing/2014/main" id="{8D7E4FAE-8AB1-420F-A921-C422DD3278B3}"/>
                  </a:ext>
                </a:extLst>
              </p:cNvPr>
              <p:cNvSpPr>
                <a:spLocks noChangeShapeType="1"/>
              </p:cNvSpPr>
              <p:nvPr/>
            </p:nvSpPr>
            <p:spPr bwMode="auto">
              <a:xfrm>
                <a:off x="6566388" y="1857372"/>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5" name="Line 1362">
                <a:extLst>
                  <a:ext uri="{FF2B5EF4-FFF2-40B4-BE49-F238E27FC236}">
                    <a16:creationId xmlns:a16="http://schemas.microsoft.com/office/drawing/2014/main" id="{2B0A8094-0147-4CE8-A21D-4890473961AD}"/>
                  </a:ext>
                </a:extLst>
              </p:cNvPr>
              <p:cNvSpPr>
                <a:spLocks noChangeShapeType="1"/>
              </p:cNvSpPr>
              <p:nvPr/>
            </p:nvSpPr>
            <p:spPr bwMode="auto">
              <a:xfrm flipV="1">
                <a:off x="6564206" y="1860099"/>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6" name="Line 1363">
                <a:extLst>
                  <a:ext uri="{FF2B5EF4-FFF2-40B4-BE49-F238E27FC236}">
                    <a16:creationId xmlns:a16="http://schemas.microsoft.com/office/drawing/2014/main" id="{2AE90D9A-E99D-410B-8FFC-F9C36CDCA912}"/>
                  </a:ext>
                </a:extLst>
              </p:cNvPr>
              <p:cNvSpPr>
                <a:spLocks noChangeShapeType="1"/>
              </p:cNvSpPr>
              <p:nvPr/>
            </p:nvSpPr>
            <p:spPr bwMode="auto">
              <a:xfrm>
                <a:off x="6564206" y="185846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7" name="Line 1364">
                <a:extLst>
                  <a:ext uri="{FF2B5EF4-FFF2-40B4-BE49-F238E27FC236}">
                    <a16:creationId xmlns:a16="http://schemas.microsoft.com/office/drawing/2014/main" id="{20725565-8B29-47CF-B106-16B6ADF971BF}"/>
                  </a:ext>
                </a:extLst>
              </p:cNvPr>
              <p:cNvSpPr>
                <a:spLocks noChangeShapeType="1"/>
              </p:cNvSpPr>
              <p:nvPr/>
            </p:nvSpPr>
            <p:spPr bwMode="auto">
              <a:xfrm>
                <a:off x="6563115" y="18562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8" name="Line 1365">
                <a:extLst>
                  <a:ext uri="{FF2B5EF4-FFF2-40B4-BE49-F238E27FC236}">
                    <a16:creationId xmlns:a16="http://schemas.microsoft.com/office/drawing/2014/main" id="{69FB254D-D2F8-4211-9298-E376F67BB8CE}"/>
                  </a:ext>
                </a:extLst>
              </p:cNvPr>
              <p:cNvSpPr>
                <a:spLocks noChangeShapeType="1"/>
              </p:cNvSpPr>
              <p:nvPr/>
            </p:nvSpPr>
            <p:spPr bwMode="auto">
              <a:xfrm flipV="1">
                <a:off x="6562570" y="185628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29" name="Line 1366">
                <a:extLst>
                  <a:ext uri="{FF2B5EF4-FFF2-40B4-BE49-F238E27FC236}">
                    <a16:creationId xmlns:a16="http://schemas.microsoft.com/office/drawing/2014/main" id="{0EACD336-DE59-4648-9620-743762D1303E}"/>
                  </a:ext>
                </a:extLst>
              </p:cNvPr>
              <p:cNvSpPr>
                <a:spLocks noChangeShapeType="1"/>
              </p:cNvSpPr>
              <p:nvPr/>
            </p:nvSpPr>
            <p:spPr bwMode="auto">
              <a:xfrm flipV="1">
                <a:off x="6560388" y="185846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0" name="Line 1367">
                <a:extLst>
                  <a:ext uri="{FF2B5EF4-FFF2-40B4-BE49-F238E27FC236}">
                    <a16:creationId xmlns:a16="http://schemas.microsoft.com/office/drawing/2014/main" id="{CA581402-2E69-4A07-9C01-87D1421D8C99}"/>
                  </a:ext>
                </a:extLst>
              </p:cNvPr>
              <p:cNvSpPr>
                <a:spLocks noChangeShapeType="1"/>
              </p:cNvSpPr>
              <p:nvPr/>
            </p:nvSpPr>
            <p:spPr bwMode="auto">
              <a:xfrm>
                <a:off x="6560388" y="18573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1" name="Line 1368">
                <a:extLst>
                  <a:ext uri="{FF2B5EF4-FFF2-40B4-BE49-F238E27FC236}">
                    <a16:creationId xmlns:a16="http://schemas.microsoft.com/office/drawing/2014/main" id="{280BB49A-F997-4053-B897-8247C982F28C}"/>
                  </a:ext>
                </a:extLst>
              </p:cNvPr>
              <p:cNvSpPr>
                <a:spLocks noChangeShapeType="1"/>
              </p:cNvSpPr>
              <p:nvPr/>
            </p:nvSpPr>
            <p:spPr bwMode="auto">
              <a:xfrm flipV="1">
                <a:off x="6560388" y="1855190"/>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2" name="Line 1369">
                <a:extLst>
                  <a:ext uri="{FF2B5EF4-FFF2-40B4-BE49-F238E27FC236}">
                    <a16:creationId xmlns:a16="http://schemas.microsoft.com/office/drawing/2014/main" id="{14607147-36C0-480F-9A69-C8FE6CB5D5DD}"/>
                  </a:ext>
                </a:extLst>
              </p:cNvPr>
              <p:cNvSpPr>
                <a:spLocks noChangeShapeType="1"/>
              </p:cNvSpPr>
              <p:nvPr/>
            </p:nvSpPr>
            <p:spPr bwMode="auto">
              <a:xfrm>
                <a:off x="6560388" y="185464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3" name="Line 1370">
                <a:extLst>
                  <a:ext uri="{FF2B5EF4-FFF2-40B4-BE49-F238E27FC236}">
                    <a16:creationId xmlns:a16="http://schemas.microsoft.com/office/drawing/2014/main" id="{99D3989D-0225-499C-843D-F8BA562FF682}"/>
                  </a:ext>
                </a:extLst>
              </p:cNvPr>
              <p:cNvSpPr>
                <a:spLocks noChangeShapeType="1"/>
              </p:cNvSpPr>
              <p:nvPr/>
            </p:nvSpPr>
            <p:spPr bwMode="auto">
              <a:xfrm>
                <a:off x="6559297" y="185300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4" name="Line 1371">
                <a:extLst>
                  <a:ext uri="{FF2B5EF4-FFF2-40B4-BE49-F238E27FC236}">
                    <a16:creationId xmlns:a16="http://schemas.microsoft.com/office/drawing/2014/main" id="{99D0CC9C-D0C8-4B51-957F-97FECA1D1288}"/>
                  </a:ext>
                </a:extLst>
              </p:cNvPr>
              <p:cNvSpPr>
                <a:spLocks noChangeShapeType="1"/>
              </p:cNvSpPr>
              <p:nvPr/>
            </p:nvSpPr>
            <p:spPr bwMode="auto">
              <a:xfrm flipV="1">
                <a:off x="6558751" y="185300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5" name="Line 1372">
                <a:extLst>
                  <a:ext uri="{FF2B5EF4-FFF2-40B4-BE49-F238E27FC236}">
                    <a16:creationId xmlns:a16="http://schemas.microsoft.com/office/drawing/2014/main" id="{A3407121-5782-454E-9225-8540DD4B3BB5}"/>
                  </a:ext>
                </a:extLst>
              </p:cNvPr>
              <p:cNvSpPr>
                <a:spLocks noChangeShapeType="1"/>
              </p:cNvSpPr>
              <p:nvPr/>
            </p:nvSpPr>
            <p:spPr bwMode="auto">
              <a:xfrm flipV="1">
                <a:off x="6558205" y="1855190"/>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6" name="Line 1373">
                <a:extLst>
                  <a:ext uri="{FF2B5EF4-FFF2-40B4-BE49-F238E27FC236}">
                    <a16:creationId xmlns:a16="http://schemas.microsoft.com/office/drawing/2014/main" id="{EB5EBA4C-C40E-427F-95A0-C27A968D7B21}"/>
                  </a:ext>
                </a:extLst>
              </p:cNvPr>
              <p:cNvSpPr>
                <a:spLocks noChangeShapeType="1"/>
              </p:cNvSpPr>
              <p:nvPr/>
            </p:nvSpPr>
            <p:spPr bwMode="auto">
              <a:xfrm>
                <a:off x="6556569" y="185682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7" name="Line 1374">
                <a:extLst>
                  <a:ext uri="{FF2B5EF4-FFF2-40B4-BE49-F238E27FC236}">
                    <a16:creationId xmlns:a16="http://schemas.microsoft.com/office/drawing/2014/main" id="{2D853EF5-395B-497A-B96D-40838F99C976}"/>
                  </a:ext>
                </a:extLst>
              </p:cNvPr>
              <p:cNvSpPr>
                <a:spLocks noChangeShapeType="1"/>
              </p:cNvSpPr>
              <p:nvPr/>
            </p:nvSpPr>
            <p:spPr bwMode="auto">
              <a:xfrm>
                <a:off x="6554932" y="185682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8" name="Line 1375">
                <a:extLst>
                  <a:ext uri="{FF2B5EF4-FFF2-40B4-BE49-F238E27FC236}">
                    <a16:creationId xmlns:a16="http://schemas.microsoft.com/office/drawing/2014/main" id="{43991CC5-8E09-40A2-8D25-9345796D8E76}"/>
                  </a:ext>
                </a:extLst>
              </p:cNvPr>
              <p:cNvSpPr>
                <a:spLocks noChangeShapeType="1"/>
              </p:cNvSpPr>
              <p:nvPr/>
            </p:nvSpPr>
            <p:spPr bwMode="auto">
              <a:xfrm flipV="1">
                <a:off x="6554932" y="1855190"/>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39" name="Line 1376">
                <a:extLst>
                  <a:ext uri="{FF2B5EF4-FFF2-40B4-BE49-F238E27FC236}">
                    <a16:creationId xmlns:a16="http://schemas.microsoft.com/office/drawing/2014/main" id="{2BA33A34-5A52-4927-9059-929B821B4F65}"/>
                  </a:ext>
                </a:extLst>
              </p:cNvPr>
              <p:cNvSpPr>
                <a:spLocks noChangeShapeType="1"/>
              </p:cNvSpPr>
              <p:nvPr/>
            </p:nvSpPr>
            <p:spPr bwMode="auto">
              <a:xfrm>
                <a:off x="6555478" y="185300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0" name="Line 1377">
                <a:extLst>
                  <a:ext uri="{FF2B5EF4-FFF2-40B4-BE49-F238E27FC236}">
                    <a16:creationId xmlns:a16="http://schemas.microsoft.com/office/drawing/2014/main" id="{0B59AA69-121D-4A38-827E-9E2CF10830EC}"/>
                  </a:ext>
                </a:extLst>
              </p:cNvPr>
              <p:cNvSpPr>
                <a:spLocks noChangeShapeType="1"/>
              </p:cNvSpPr>
              <p:nvPr/>
            </p:nvSpPr>
            <p:spPr bwMode="auto">
              <a:xfrm flipV="1">
                <a:off x="6553841" y="185300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1" name="Line 1378">
                <a:extLst>
                  <a:ext uri="{FF2B5EF4-FFF2-40B4-BE49-F238E27FC236}">
                    <a16:creationId xmlns:a16="http://schemas.microsoft.com/office/drawing/2014/main" id="{AA93C452-9BF0-4C05-8D8B-83537CF14C37}"/>
                  </a:ext>
                </a:extLst>
              </p:cNvPr>
              <p:cNvSpPr>
                <a:spLocks noChangeShapeType="1"/>
              </p:cNvSpPr>
              <p:nvPr/>
            </p:nvSpPr>
            <p:spPr bwMode="auto">
              <a:xfrm flipV="1">
                <a:off x="6552205" y="185409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2" name="Line 1379">
                <a:extLst>
                  <a:ext uri="{FF2B5EF4-FFF2-40B4-BE49-F238E27FC236}">
                    <a16:creationId xmlns:a16="http://schemas.microsoft.com/office/drawing/2014/main" id="{18AEBA2F-66A1-418D-A220-3A702B60FC31}"/>
                  </a:ext>
                </a:extLst>
              </p:cNvPr>
              <p:cNvSpPr>
                <a:spLocks noChangeShapeType="1"/>
              </p:cNvSpPr>
              <p:nvPr/>
            </p:nvSpPr>
            <p:spPr bwMode="auto">
              <a:xfrm>
                <a:off x="6550568" y="1854099"/>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3" name="Line 1380">
                <a:extLst>
                  <a:ext uri="{FF2B5EF4-FFF2-40B4-BE49-F238E27FC236}">
                    <a16:creationId xmlns:a16="http://schemas.microsoft.com/office/drawing/2014/main" id="{7CB500B6-A3E8-423F-92AB-EBFB7CC7ADA5}"/>
                  </a:ext>
                </a:extLst>
              </p:cNvPr>
              <p:cNvSpPr>
                <a:spLocks noChangeShapeType="1"/>
              </p:cNvSpPr>
              <p:nvPr/>
            </p:nvSpPr>
            <p:spPr bwMode="auto">
              <a:xfrm flipV="1">
                <a:off x="6548932" y="1854099"/>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4" name="Line 1381">
                <a:extLst>
                  <a:ext uri="{FF2B5EF4-FFF2-40B4-BE49-F238E27FC236}">
                    <a16:creationId xmlns:a16="http://schemas.microsoft.com/office/drawing/2014/main" id="{0BA0205C-9578-4E3E-8FE3-4D7C6C53BE9E}"/>
                  </a:ext>
                </a:extLst>
              </p:cNvPr>
              <p:cNvSpPr>
                <a:spLocks noChangeShapeType="1"/>
              </p:cNvSpPr>
              <p:nvPr/>
            </p:nvSpPr>
            <p:spPr bwMode="auto">
              <a:xfrm>
                <a:off x="6548932" y="1854099"/>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5" name="Line 1382">
                <a:extLst>
                  <a:ext uri="{FF2B5EF4-FFF2-40B4-BE49-F238E27FC236}">
                    <a16:creationId xmlns:a16="http://schemas.microsoft.com/office/drawing/2014/main" id="{81B9D3FF-3106-49DE-9820-8040BAEA6DEB}"/>
                  </a:ext>
                </a:extLst>
              </p:cNvPr>
              <p:cNvSpPr>
                <a:spLocks noChangeShapeType="1"/>
              </p:cNvSpPr>
              <p:nvPr/>
            </p:nvSpPr>
            <p:spPr bwMode="auto">
              <a:xfrm>
                <a:off x="6547295" y="185409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6" name="Line 1383">
                <a:extLst>
                  <a:ext uri="{FF2B5EF4-FFF2-40B4-BE49-F238E27FC236}">
                    <a16:creationId xmlns:a16="http://schemas.microsoft.com/office/drawing/2014/main" id="{3AEC080A-8738-4109-80C4-5A96648B9D5B}"/>
                  </a:ext>
                </a:extLst>
              </p:cNvPr>
              <p:cNvSpPr>
                <a:spLocks noChangeShapeType="1"/>
              </p:cNvSpPr>
              <p:nvPr/>
            </p:nvSpPr>
            <p:spPr bwMode="auto">
              <a:xfrm flipV="1">
                <a:off x="6545659" y="185409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7" name="Line 1384">
                <a:extLst>
                  <a:ext uri="{FF2B5EF4-FFF2-40B4-BE49-F238E27FC236}">
                    <a16:creationId xmlns:a16="http://schemas.microsoft.com/office/drawing/2014/main" id="{34622B00-7B8D-4F9C-BE00-9196E0467CEE}"/>
                  </a:ext>
                </a:extLst>
              </p:cNvPr>
              <p:cNvSpPr>
                <a:spLocks noChangeShapeType="1"/>
              </p:cNvSpPr>
              <p:nvPr/>
            </p:nvSpPr>
            <p:spPr bwMode="auto">
              <a:xfrm>
                <a:off x="6629122" y="1897194"/>
                <a:ext cx="54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8" name="Line 1385">
                <a:extLst>
                  <a:ext uri="{FF2B5EF4-FFF2-40B4-BE49-F238E27FC236}">
                    <a16:creationId xmlns:a16="http://schemas.microsoft.com/office/drawing/2014/main" id="{81067FA4-FD08-4211-9D64-FBE82EA83168}"/>
                  </a:ext>
                </a:extLst>
              </p:cNvPr>
              <p:cNvSpPr>
                <a:spLocks noChangeShapeType="1"/>
              </p:cNvSpPr>
              <p:nvPr/>
            </p:nvSpPr>
            <p:spPr bwMode="auto">
              <a:xfrm>
                <a:off x="6626940" y="1900468"/>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49" name="Line 1386">
                <a:extLst>
                  <a:ext uri="{FF2B5EF4-FFF2-40B4-BE49-F238E27FC236}">
                    <a16:creationId xmlns:a16="http://schemas.microsoft.com/office/drawing/2014/main" id="{18246A5E-4F0E-47F8-93D3-CD74BE143D03}"/>
                  </a:ext>
                </a:extLst>
              </p:cNvPr>
              <p:cNvSpPr>
                <a:spLocks noChangeShapeType="1"/>
              </p:cNvSpPr>
              <p:nvPr/>
            </p:nvSpPr>
            <p:spPr bwMode="auto">
              <a:xfrm flipV="1">
                <a:off x="6623667" y="1900468"/>
                <a:ext cx="3273"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0" name="Line 1387">
                <a:extLst>
                  <a:ext uri="{FF2B5EF4-FFF2-40B4-BE49-F238E27FC236}">
                    <a16:creationId xmlns:a16="http://schemas.microsoft.com/office/drawing/2014/main" id="{4C6A8794-B5B8-4A76-AA09-4FC1655D7FC1}"/>
                  </a:ext>
                </a:extLst>
              </p:cNvPr>
              <p:cNvSpPr>
                <a:spLocks noChangeShapeType="1"/>
              </p:cNvSpPr>
              <p:nvPr/>
            </p:nvSpPr>
            <p:spPr bwMode="auto">
              <a:xfrm>
                <a:off x="6621485" y="1898831"/>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1" name="Line 1388">
                <a:extLst>
                  <a:ext uri="{FF2B5EF4-FFF2-40B4-BE49-F238E27FC236}">
                    <a16:creationId xmlns:a16="http://schemas.microsoft.com/office/drawing/2014/main" id="{A1EE28DE-310D-49AC-BF2B-0E7258B14F2B}"/>
                  </a:ext>
                </a:extLst>
              </p:cNvPr>
              <p:cNvSpPr>
                <a:spLocks noChangeShapeType="1"/>
              </p:cNvSpPr>
              <p:nvPr/>
            </p:nvSpPr>
            <p:spPr bwMode="auto">
              <a:xfrm flipV="1">
                <a:off x="6618212" y="1898831"/>
                <a:ext cx="3273"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2" name="Line 1389">
                <a:extLst>
                  <a:ext uri="{FF2B5EF4-FFF2-40B4-BE49-F238E27FC236}">
                    <a16:creationId xmlns:a16="http://schemas.microsoft.com/office/drawing/2014/main" id="{A2087A3C-6F4B-458E-B618-EEBE24C0D97C}"/>
                  </a:ext>
                </a:extLst>
              </p:cNvPr>
              <p:cNvSpPr>
                <a:spLocks noChangeShapeType="1"/>
              </p:cNvSpPr>
              <p:nvPr/>
            </p:nvSpPr>
            <p:spPr bwMode="auto">
              <a:xfrm>
                <a:off x="6618212" y="1902650"/>
                <a:ext cx="163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3" name="Line 1390">
                <a:extLst>
                  <a:ext uri="{FF2B5EF4-FFF2-40B4-BE49-F238E27FC236}">
                    <a16:creationId xmlns:a16="http://schemas.microsoft.com/office/drawing/2014/main" id="{67125A92-7CFA-44CF-8E0A-C2802C5B91E7}"/>
                  </a:ext>
                </a:extLst>
              </p:cNvPr>
              <p:cNvSpPr>
                <a:spLocks noChangeShapeType="1"/>
              </p:cNvSpPr>
              <p:nvPr/>
            </p:nvSpPr>
            <p:spPr bwMode="auto">
              <a:xfrm>
                <a:off x="6617121" y="1905923"/>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4" name="Line 1391">
                <a:extLst>
                  <a:ext uri="{FF2B5EF4-FFF2-40B4-BE49-F238E27FC236}">
                    <a16:creationId xmlns:a16="http://schemas.microsoft.com/office/drawing/2014/main" id="{4B1B89B2-689C-4721-9412-9BFC305599B7}"/>
                  </a:ext>
                </a:extLst>
              </p:cNvPr>
              <p:cNvSpPr>
                <a:spLocks noChangeShapeType="1"/>
              </p:cNvSpPr>
              <p:nvPr/>
            </p:nvSpPr>
            <p:spPr bwMode="auto">
              <a:xfrm>
                <a:off x="6616576" y="1902650"/>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5" name="Line 1392">
                <a:extLst>
                  <a:ext uri="{FF2B5EF4-FFF2-40B4-BE49-F238E27FC236}">
                    <a16:creationId xmlns:a16="http://schemas.microsoft.com/office/drawing/2014/main" id="{B16590A1-2744-451E-9D57-6B63E3E8E909}"/>
                  </a:ext>
                </a:extLst>
              </p:cNvPr>
              <p:cNvSpPr>
                <a:spLocks noChangeShapeType="1"/>
              </p:cNvSpPr>
              <p:nvPr/>
            </p:nvSpPr>
            <p:spPr bwMode="auto">
              <a:xfrm>
                <a:off x="6616576" y="1898831"/>
                <a:ext cx="54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6" name="Line 1393">
                <a:extLst>
                  <a:ext uri="{FF2B5EF4-FFF2-40B4-BE49-F238E27FC236}">
                    <a16:creationId xmlns:a16="http://schemas.microsoft.com/office/drawing/2014/main" id="{97475D66-5384-4B57-9DA1-686E78C3CED1}"/>
                  </a:ext>
                </a:extLst>
              </p:cNvPr>
              <p:cNvSpPr>
                <a:spLocks noChangeShapeType="1"/>
              </p:cNvSpPr>
              <p:nvPr/>
            </p:nvSpPr>
            <p:spPr bwMode="auto">
              <a:xfrm>
                <a:off x="6613303" y="1898831"/>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7" name="Line 1394">
                <a:extLst>
                  <a:ext uri="{FF2B5EF4-FFF2-40B4-BE49-F238E27FC236}">
                    <a16:creationId xmlns:a16="http://schemas.microsoft.com/office/drawing/2014/main" id="{EF765271-20C5-464F-908A-310CBD82DF06}"/>
                  </a:ext>
                </a:extLst>
              </p:cNvPr>
              <p:cNvSpPr>
                <a:spLocks noChangeShapeType="1"/>
              </p:cNvSpPr>
              <p:nvPr/>
            </p:nvSpPr>
            <p:spPr bwMode="auto">
              <a:xfrm flipV="1">
                <a:off x="6611121" y="1898831"/>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8" name="Line 1395">
                <a:extLst>
                  <a:ext uri="{FF2B5EF4-FFF2-40B4-BE49-F238E27FC236}">
                    <a16:creationId xmlns:a16="http://schemas.microsoft.com/office/drawing/2014/main" id="{7DEA5A45-82FB-4326-8077-5109F62D7447}"/>
                  </a:ext>
                </a:extLst>
              </p:cNvPr>
              <p:cNvSpPr>
                <a:spLocks noChangeShapeType="1"/>
              </p:cNvSpPr>
              <p:nvPr/>
            </p:nvSpPr>
            <p:spPr bwMode="auto">
              <a:xfrm>
                <a:off x="6608393" y="1902650"/>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59" name="Line 1396">
                <a:extLst>
                  <a:ext uri="{FF2B5EF4-FFF2-40B4-BE49-F238E27FC236}">
                    <a16:creationId xmlns:a16="http://schemas.microsoft.com/office/drawing/2014/main" id="{414B03DC-9E08-4F2C-BF32-A55C0D199B30}"/>
                  </a:ext>
                </a:extLst>
              </p:cNvPr>
              <p:cNvSpPr>
                <a:spLocks noChangeShapeType="1"/>
              </p:cNvSpPr>
              <p:nvPr/>
            </p:nvSpPr>
            <p:spPr bwMode="auto">
              <a:xfrm flipV="1">
                <a:off x="6605120" y="1902650"/>
                <a:ext cx="3273"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0" name="Line 1397">
                <a:extLst>
                  <a:ext uri="{FF2B5EF4-FFF2-40B4-BE49-F238E27FC236}">
                    <a16:creationId xmlns:a16="http://schemas.microsoft.com/office/drawing/2014/main" id="{CE0B2522-F9C9-4FFB-BA4B-C4176781E0E6}"/>
                  </a:ext>
                </a:extLst>
              </p:cNvPr>
              <p:cNvSpPr>
                <a:spLocks noChangeShapeType="1"/>
              </p:cNvSpPr>
              <p:nvPr/>
            </p:nvSpPr>
            <p:spPr bwMode="auto">
              <a:xfrm>
                <a:off x="6605120" y="1903741"/>
                <a:ext cx="54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1" name="Line 1398">
                <a:extLst>
                  <a:ext uri="{FF2B5EF4-FFF2-40B4-BE49-F238E27FC236}">
                    <a16:creationId xmlns:a16="http://schemas.microsoft.com/office/drawing/2014/main" id="{3E2DE718-4220-4140-925B-D73CB3F95439}"/>
                  </a:ext>
                </a:extLst>
              </p:cNvPr>
              <p:cNvSpPr>
                <a:spLocks noChangeShapeType="1"/>
              </p:cNvSpPr>
              <p:nvPr/>
            </p:nvSpPr>
            <p:spPr bwMode="auto">
              <a:xfrm>
                <a:off x="6602938" y="1903741"/>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2" name="Line 1399">
                <a:extLst>
                  <a:ext uri="{FF2B5EF4-FFF2-40B4-BE49-F238E27FC236}">
                    <a16:creationId xmlns:a16="http://schemas.microsoft.com/office/drawing/2014/main" id="{09B7136D-1A12-48CF-B2E9-4C95FD0EA2B7}"/>
                  </a:ext>
                </a:extLst>
              </p:cNvPr>
              <p:cNvSpPr>
                <a:spLocks noChangeShapeType="1"/>
              </p:cNvSpPr>
              <p:nvPr/>
            </p:nvSpPr>
            <p:spPr bwMode="auto">
              <a:xfrm>
                <a:off x="6602938" y="1903741"/>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3" name="Line 1400">
                <a:extLst>
                  <a:ext uri="{FF2B5EF4-FFF2-40B4-BE49-F238E27FC236}">
                    <a16:creationId xmlns:a16="http://schemas.microsoft.com/office/drawing/2014/main" id="{B04D192B-FA82-4E83-8D66-C054CB9DA429}"/>
                  </a:ext>
                </a:extLst>
              </p:cNvPr>
              <p:cNvSpPr>
                <a:spLocks noChangeShapeType="1"/>
              </p:cNvSpPr>
              <p:nvPr/>
            </p:nvSpPr>
            <p:spPr bwMode="auto">
              <a:xfrm>
                <a:off x="6601847" y="190592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4" name="Line 1401">
                <a:extLst>
                  <a:ext uri="{FF2B5EF4-FFF2-40B4-BE49-F238E27FC236}">
                    <a16:creationId xmlns:a16="http://schemas.microsoft.com/office/drawing/2014/main" id="{E7C902FC-A00E-4C76-871B-82DB2766FCDB}"/>
                  </a:ext>
                </a:extLst>
              </p:cNvPr>
              <p:cNvSpPr>
                <a:spLocks noChangeShapeType="1"/>
              </p:cNvSpPr>
              <p:nvPr/>
            </p:nvSpPr>
            <p:spPr bwMode="auto">
              <a:xfrm flipV="1">
                <a:off x="6602938" y="190810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5" name="Line 1402">
                <a:extLst>
                  <a:ext uri="{FF2B5EF4-FFF2-40B4-BE49-F238E27FC236}">
                    <a16:creationId xmlns:a16="http://schemas.microsoft.com/office/drawing/2014/main" id="{77C4FEB3-66D7-4E6A-970F-D19BF19F8266}"/>
                  </a:ext>
                </a:extLst>
              </p:cNvPr>
              <p:cNvSpPr>
                <a:spLocks noChangeShapeType="1"/>
              </p:cNvSpPr>
              <p:nvPr/>
            </p:nvSpPr>
            <p:spPr bwMode="auto">
              <a:xfrm>
                <a:off x="6601301" y="1908105"/>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6" name="Line 1403">
                <a:extLst>
                  <a:ext uri="{FF2B5EF4-FFF2-40B4-BE49-F238E27FC236}">
                    <a16:creationId xmlns:a16="http://schemas.microsoft.com/office/drawing/2014/main" id="{7DB99425-5BAE-481D-8CFC-3A0DD39DF9B0}"/>
                  </a:ext>
                </a:extLst>
              </p:cNvPr>
              <p:cNvSpPr>
                <a:spLocks noChangeShapeType="1"/>
              </p:cNvSpPr>
              <p:nvPr/>
            </p:nvSpPr>
            <p:spPr bwMode="auto">
              <a:xfrm>
                <a:off x="6599665" y="190810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7" name="Line 1404">
                <a:extLst>
                  <a:ext uri="{FF2B5EF4-FFF2-40B4-BE49-F238E27FC236}">
                    <a16:creationId xmlns:a16="http://schemas.microsoft.com/office/drawing/2014/main" id="{E7639919-693A-4502-A462-1B3CD45F8DF3}"/>
                  </a:ext>
                </a:extLst>
              </p:cNvPr>
              <p:cNvSpPr>
                <a:spLocks noChangeShapeType="1"/>
              </p:cNvSpPr>
              <p:nvPr/>
            </p:nvSpPr>
            <p:spPr bwMode="auto">
              <a:xfrm>
                <a:off x="6599119" y="190592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8" name="Line 1405">
                <a:extLst>
                  <a:ext uri="{FF2B5EF4-FFF2-40B4-BE49-F238E27FC236}">
                    <a16:creationId xmlns:a16="http://schemas.microsoft.com/office/drawing/2014/main" id="{9A4AF97D-7466-4FB7-8195-202E77FD6EEA}"/>
                  </a:ext>
                </a:extLst>
              </p:cNvPr>
              <p:cNvSpPr>
                <a:spLocks noChangeShapeType="1"/>
              </p:cNvSpPr>
              <p:nvPr/>
            </p:nvSpPr>
            <p:spPr bwMode="auto">
              <a:xfrm>
                <a:off x="6596937" y="1905377"/>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69" name="Line 1406">
                <a:extLst>
                  <a:ext uri="{FF2B5EF4-FFF2-40B4-BE49-F238E27FC236}">
                    <a16:creationId xmlns:a16="http://schemas.microsoft.com/office/drawing/2014/main" id="{86087F3B-AF1B-4961-9815-16C3A50B9FC6}"/>
                  </a:ext>
                </a:extLst>
              </p:cNvPr>
              <p:cNvSpPr>
                <a:spLocks noChangeShapeType="1"/>
              </p:cNvSpPr>
              <p:nvPr/>
            </p:nvSpPr>
            <p:spPr bwMode="auto">
              <a:xfrm flipV="1">
                <a:off x="6595846" y="1905377"/>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0" name="Line 1407">
                <a:extLst>
                  <a:ext uri="{FF2B5EF4-FFF2-40B4-BE49-F238E27FC236}">
                    <a16:creationId xmlns:a16="http://schemas.microsoft.com/office/drawing/2014/main" id="{FD198BFD-8DF0-4742-B872-98843D230AA2}"/>
                  </a:ext>
                </a:extLst>
              </p:cNvPr>
              <p:cNvSpPr>
                <a:spLocks noChangeShapeType="1"/>
              </p:cNvSpPr>
              <p:nvPr/>
            </p:nvSpPr>
            <p:spPr bwMode="auto">
              <a:xfrm flipV="1">
                <a:off x="6594209" y="190646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1" name="Line 1408">
                <a:extLst>
                  <a:ext uri="{FF2B5EF4-FFF2-40B4-BE49-F238E27FC236}">
                    <a16:creationId xmlns:a16="http://schemas.microsoft.com/office/drawing/2014/main" id="{D91E905B-0FFD-43E2-ADD5-BD31FEB7548B}"/>
                  </a:ext>
                </a:extLst>
              </p:cNvPr>
              <p:cNvSpPr>
                <a:spLocks noChangeShapeType="1"/>
              </p:cNvSpPr>
              <p:nvPr/>
            </p:nvSpPr>
            <p:spPr bwMode="auto">
              <a:xfrm>
                <a:off x="6594209" y="190810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2" name="Line 1409">
                <a:extLst>
                  <a:ext uri="{FF2B5EF4-FFF2-40B4-BE49-F238E27FC236}">
                    <a16:creationId xmlns:a16="http://schemas.microsoft.com/office/drawing/2014/main" id="{D42C7F56-11BD-446E-98A9-26A95FE345C3}"/>
                  </a:ext>
                </a:extLst>
              </p:cNvPr>
              <p:cNvSpPr>
                <a:spLocks noChangeShapeType="1"/>
              </p:cNvSpPr>
              <p:nvPr/>
            </p:nvSpPr>
            <p:spPr bwMode="auto">
              <a:xfrm>
                <a:off x="6595846" y="1910287"/>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3" name="Line 1410">
                <a:extLst>
                  <a:ext uri="{FF2B5EF4-FFF2-40B4-BE49-F238E27FC236}">
                    <a16:creationId xmlns:a16="http://schemas.microsoft.com/office/drawing/2014/main" id="{BD1DE740-8E3D-4B5A-8577-2B2D0349E2A7}"/>
                  </a:ext>
                </a:extLst>
              </p:cNvPr>
              <p:cNvSpPr>
                <a:spLocks noChangeShapeType="1"/>
              </p:cNvSpPr>
              <p:nvPr/>
            </p:nvSpPr>
            <p:spPr bwMode="auto">
              <a:xfrm flipV="1">
                <a:off x="6596392" y="1911378"/>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4" name="Line 1411">
                <a:extLst>
                  <a:ext uri="{FF2B5EF4-FFF2-40B4-BE49-F238E27FC236}">
                    <a16:creationId xmlns:a16="http://schemas.microsoft.com/office/drawing/2014/main" id="{A4DA2F99-43B9-4FC2-A3DA-4F56C5636B32}"/>
                  </a:ext>
                </a:extLst>
              </p:cNvPr>
              <p:cNvSpPr>
                <a:spLocks noChangeShapeType="1"/>
              </p:cNvSpPr>
              <p:nvPr/>
            </p:nvSpPr>
            <p:spPr bwMode="auto">
              <a:xfrm>
                <a:off x="6594755" y="191246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5" name="Line 1412">
                <a:extLst>
                  <a:ext uri="{FF2B5EF4-FFF2-40B4-BE49-F238E27FC236}">
                    <a16:creationId xmlns:a16="http://schemas.microsoft.com/office/drawing/2014/main" id="{DF1D8035-8323-4762-A790-894B0EFCFAFF}"/>
                  </a:ext>
                </a:extLst>
              </p:cNvPr>
              <p:cNvSpPr>
                <a:spLocks noChangeShapeType="1"/>
              </p:cNvSpPr>
              <p:nvPr/>
            </p:nvSpPr>
            <p:spPr bwMode="auto">
              <a:xfrm>
                <a:off x="6594209" y="19102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6" name="Line 1413">
                <a:extLst>
                  <a:ext uri="{FF2B5EF4-FFF2-40B4-BE49-F238E27FC236}">
                    <a16:creationId xmlns:a16="http://schemas.microsoft.com/office/drawing/2014/main" id="{DA540155-797C-41BF-AE3D-E00C68F5A391}"/>
                  </a:ext>
                </a:extLst>
              </p:cNvPr>
              <p:cNvSpPr>
                <a:spLocks noChangeShapeType="1"/>
              </p:cNvSpPr>
              <p:nvPr/>
            </p:nvSpPr>
            <p:spPr bwMode="auto">
              <a:xfrm>
                <a:off x="6594209" y="190810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7" name="Line 1414">
                <a:extLst>
                  <a:ext uri="{FF2B5EF4-FFF2-40B4-BE49-F238E27FC236}">
                    <a16:creationId xmlns:a16="http://schemas.microsoft.com/office/drawing/2014/main" id="{62B664C8-363F-4CF0-B374-9B6F35152121}"/>
                  </a:ext>
                </a:extLst>
              </p:cNvPr>
              <p:cNvSpPr>
                <a:spLocks noChangeShapeType="1"/>
              </p:cNvSpPr>
              <p:nvPr/>
            </p:nvSpPr>
            <p:spPr bwMode="auto">
              <a:xfrm>
                <a:off x="6592573" y="190755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8" name="Line 1415">
                <a:extLst>
                  <a:ext uri="{FF2B5EF4-FFF2-40B4-BE49-F238E27FC236}">
                    <a16:creationId xmlns:a16="http://schemas.microsoft.com/office/drawing/2014/main" id="{46B176EB-B69B-49A1-89CD-B72F464F00F0}"/>
                  </a:ext>
                </a:extLst>
              </p:cNvPr>
              <p:cNvSpPr>
                <a:spLocks noChangeShapeType="1"/>
              </p:cNvSpPr>
              <p:nvPr/>
            </p:nvSpPr>
            <p:spPr bwMode="auto">
              <a:xfrm flipV="1">
                <a:off x="6592027" y="190755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79" name="Line 1416">
                <a:extLst>
                  <a:ext uri="{FF2B5EF4-FFF2-40B4-BE49-F238E27FC236}">
                    <a16:creationId xmlns:a16="http://schemas.microsoft.com/office/drawing/2014/main" id="{E1EE3AF7-0E6C-42D8-B9FA-35FB08AEAD12}"/>
                  </a:ext>
                </a:extLst>
              </p:cNvPr>
              <p:cNvSpPr>
                <a:spLocks noChangeShapeType="1"/>
              </p:cNvSpPr>
              <p:nvPr/>
            </p:nvSpPr>
            <p:spPr bwMode="auto">
              <a:xfrm>
                <a:off x="6592027" y="190974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0" name="Line 1417">
                <a:extLst>
                  <a:ext uri="{FF2B5EF4-FFF2-40B4-BE49-F238E27FC236}">
                    <a16:creationId xmlns:a16="http://schemas.microsoft.com/office/drawing/2014/main" id="{2A475DDA-6DBC-43DC-BE04-E4F922DF0185}"/>
                  </a:ext>
                </a:extLst>
              </p:cNvPr>
              <p:cNvSpPr>
                <a:spLocks noChangeShapeType="1"/>
              </p:cNvSpPr>
              <p:nvPr/>
            </p:nvSpPr>
            <p:spPr bwMode="auto">
              <a:xfrm flipV="1">
                <a:off x="6590391" y="191192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1" name="Line 1418">
                <a:extLst>
                  <a:ext uri="{FF2B5EF4-FFF2-40B4-BE49-F238E27FC236}">
                    <a16:creationId xmlns:a16="http://schemas.microsoft.com/office/drawing/2014/main" id="{7D7DCC35-2EA8-42F7-8C65-7FF86FA3229D}"/>
                  </a:ext>
                </a:extLst>
              </p:cNvPr>
              <p:cNvSpPr>
                <a:spLocks noChangeShapeType="1"/>
              </p:cNvSpPr>
              <p:nvPr/>
            </p:nvSpPr>
            <p:spPr bwMode="auto">
              <a:xfrm>
                <a:off x="6590391" y="1914105"/>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2" name="Line 1419">
                <a:extLst>
                  <a:ext uri="{FF2B5EF4-FFF2-40B4-BE49-F238E27FC236}">
                    <a16:creationId xmlns:a16="http://schemas.microsoft.com/office/drawing/2014/main" id="{DE399785-B931-4176-AE46-070ABA80FFC7}"/>
                  </a:ext>
                </a:extLst>
              </p:cNvPr>
              <p:cNvSpPr>
                <a:spLocks noChangeShapeType="1"/>
              </p:cNvSpPr>
              <p:nvPr/>
            </p:nvSpPr>
            <p:spPr bwMode="auto">
              <a:xfrm>
                <a:off x="6592027" y="191574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3" name="Line 1420">
                <a:extLst>
                  <a:ext uri="{FF2B5EF4-FFF2-40B4-BE49-F238E27FC236}">
                    <a16:creationId xmlns:a16="http://schemas.microsoft.com/office/drawing/2014/main" id="{D4E703DE-ED3A-47AC-BCCD-7D3A75508C58}"/>
                  </a:ext>
                </a:extLst>
              </p:cNvPr>
              <p:cNvSpPr>
                <a:spLocks noChangeShapeType="1"/>
              </p:cNvSpPr>
              <p:nvPr/>
            </p:nvSpPr>
            <p:spPr bwMode="auto">
              <a:xfrm flipV="1">
                <a:off x="6592573" y="191574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4" name="Line 1421">
                <a:extLst>
                  <a:ext uri="{FF2B5EF4-FFF2-40B4-BE49-F238E27FC236}">
                    <a16:creationId xmlns:a16="http://schemas.microsoft.com/office/drawing/2014/main" id="{63164926-0ECC-4B8B-B264-A906E47AC8B3}"/>
                  </a:ext>
                </a:extLst>
              </p:cNvPr>
              <p:cNvSpPr>
                <a:spLocks noChangeShapeType="1"/>
              </p:cNvSpPr>
              <p:nvPr/>
            </p:nvSpPr>
            <p:spPr bwMode="auto">
              <a:xfrm>
                <a:off x="6594209" y="191574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5" name="Line 1422">
                <a:extLst>
                  <a:ext uri="{FF2B5EF4-FFF2-40B4-BE49-F238E27FC236}">
                    <a16:creationId xmlns:a16="http://schemas.microsoft.com/office/drawing/2014/main" id="{C792B5A2-9ED6-49FC-8B46-03060F5BC164}"/>
                  </a:ext>
                </a:extLst>
              </p:cNvPr>
              <p:cNvSpPr>
                <a:spLocks noChangeShapeType="1"/>
              </p:cNvSpPr>
              <p:nvPr/>
            </p:nvSpPr>
            <p:spPr bwMode="auto">
              <a:xfrm flipV="1">
                <a:off x="6594755" y="191792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6" name="Line 1423">
                <a:extLst>
                  <a:ext uri="{FF2B5EF4-FFF2-40B4-BE49-F238E27FC236}">
                    <a16:creationId xmlns:a16="http://schemas.microsoft.com/office/drawing/2014/main" id="{005333CE-7F0F-452E-A800-68AB59581701}"/>
                  </a:ext>
                </a:extLst>
              </p:cNvPr>
              <p:cNvSpPr>
                <a:spLocks noChangeShapeType="1"/>
              </p:cNvSpPr>
              <p:nvPr/>
            </p:nvSpPr>
            <p:spPr bwMode="auto">
              <a:xfrm flipV="1">
                <a:off x="6593118" y="192010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7" name="Line 1424">
                <a:extLst>
                  <a:ext uri="{FF2B5EF4-FFF2-40B4-BE49-F238E27FC236}">
                    <a16:creationId xmlns:a16="http://schemas.microsoft.com/office/drawing/2014/main" id="{0957EFE1-59F0-4751-A394-C4D289A8939D}"/>
                  </a:ext>
                </a:extLst>
              </p:cNvPr>
              <p:cNvSpPr>
                <a:spLocks noChangeShapeType="1"/>
              </p:cNvSpPr>
              <p:nvPr/>
            </p:nvSpPr>
            <p:spPr bwMode="auto">
              <a:xfrm>
                <a:off x="6592027" y="191901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8" name="Line 1425">
                <a:extLst>
                  <a:ext uri="{FF2B5EF4-FFF2-40B4-BE49-F238E27FC236}">
                    <a16:creationId xmlns:a16="http://schemas.microsoft.com/office/drawing/2014/main" id="{05B78339-E940-44C6-86D7-8E69B89866BF}"/>
                  </a:ext>
                </a:extLst>
              </p:cNvPr>
              <p:cNvSpPr>
                <a:spLocks noChangeShapeType="1"/>
              </p:cNvSpPr>
              <p:nvPr/>
            </p:nvSpPr>
            <p:spPr bwMode="auto">
              <a:xfrm>
                <a:off x="6590391" y="191737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89" name="Line 1426">
                <a:extLst>
                  <a:ext uri="{FF2B5EF4-FFF2-40B4-BE49-F238E27FC236}">
                    <a16:creationId xmlns:a16="http://schemas.microsoft.com/office/drawing/2014/main" id="{FA142141-8120-46A2-BF3F-024BFDD49496}"/>
                  </a:ext>
                </a:extLst>
              </p:cNvPr>
              <p:cNvSpPr>
                <a:spLocks noChangeShapeType="1"/>
              </p:cNvSpPr>
              <p:nvPr/>
            </p:nvSpPr>
            <p:spPr bwMode="auto">
              <a:xfrm flipV="1">
                <a:off x="6588209" y="1917378"/>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0" name="Line 1427">
                <a:extLst>
                  <a:ext uri="{FF2B5EF4-FFF2-40B4-BE49-F238E27FC236}">
                    <a16:creationId xmlns:a16="http://schemas.microsoft.com/office/drawing/2014/main" id="{7E29C577-2791-4E2E-9D7B-9FD1C628BE7E}"/>
                  </a:ext>
                </a:extLst>
              </p:cNvPr>
              <p:cNvSpPr>
                <a:spLocks noChangeShapeType="1"/>
              </p:cNvSpPr>
              <p:nvPr/>
            </p:nvSpPr>
            <p:spPr bwMode="auto">
              <a:xfrm>
                <a:off x="6587663" y="191683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1" name="Line 1428">
                <a:extLst>
                  <a:ext uri="{FF2B5EF4-FFF2-40B4-BE49-F238E27FC236}">
                    <a16:creationId xmlns:a16="http://schemas.microsoft.com/office/drawing/2014/main" id="{97BF83CA-C3F3-42B6-B76A-494A22F69EA3}"/>
                  </a:ext>
                </a:extLst>
              </p:cNvPr>
              <p:cNvSpPr>
                <a:spLocks noChangeShapeType="1"/>
              </p:cNvSpPr>
              <p:nvPr/>
            </p:nvSpPr>
            <p:spPr bwMode="auto">
              <a:xfrm>
                <a:off x="6585481" y="191683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2" name="Line 1429">
                <a:extLst>
                  <a:ext uri="{FF2B5EF4-FFF2-40B4-BE49-F238E27FC236}">
                    <a16:creationId xmlns:a16="http://schemas.microsoft.com/office/drawing/2014/main" id="{0B429802-9C54-406C-B196-2490C2917013}"/>
                  </a:ext>
                </a:extLst>
              </p:cNvPr>
              <p:cNvSpPr>
                <a:spLocks noChangeShapeType="1"/>
              </p:cNvSpPr>
              <p:nvPr/>
            </p:nvSpPr>
            <p:spPr bwMode="auto">
              <a:xfrm flipV="1">
                <a:off x="6584390" y="191683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3" name="Line 1430">
                <a:extLst>
                  <a:ext uri="{FF2B5EF4-FFF2-40B4-BE49-F238E27FC236}">
                    <a16:creationId xmlns:a16="http://schemas.microsoft.com/office/drawing/2014/main" id="{60948BDC-B668-46B6-A4C5-C5D8B2C499C6}"/>
                  </a:ext>
                </a:extLst>
              </p:cNvPr>
              <p:cNvSpPr>
                <a:spLocks noChangeShapeType="1"/>
              </p:cNvSpPr>
              <p:nvPr/>
            </p:nvSpPr>
            <p:spPr bwMode="auto">
              <a:xfrm flipV="1">
                <a:off x="6583845" y="191901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4" name="Line 1431">
                <a:extLst>
                  <a:ext uri="{FF2B5EF4-FFF2-40B4-BE49-F238E27FC236}">
                    <a16:creationId xmlns:a16="http://schemas.microsoft.com/office/drawing/2014/main" id="{EA488AA4-9A0C-4551-B3DD-AFB4B88B7944}"/>
                  </a:ext>
                </a:extLst>
              </p:cNvPr>
              <p:cNvSpPr>
                <a:spLocks noChangeShapeType="1"/>
              </p:cNvSpPr>
              <p:nvPr/>
            </p:nvSpPr>
            <p:spPr bwMode="auto">
              <a:xfrm>
                <a:off x="6583845" y="191901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5" name="Line 1432">
                <a:extLst>
                  <a:ext uri="{FF2B5EF4-FFF2-40B4-BE49-F238E27FC236}">
                    <a16:creationId xmlns:a16="http://schemas.microsoft.com/office/drawing/2014/main" id="{0BCCE134-C035-4F15-8F09-7E985CCF4950}"/>
                  </a:ext>
                </a:extLst>
              </p:cNvPr>
              <p:cNvSpPr>
                <a:spLocks noChangeShapeType="1"/>
              </p:cNvSpPr>
              <p:nvPr/>
            </p:nvSpPr>
            <p:spPr bwMode="auto">
              <a:xfrm>
                <a:off x="6582208" y="191792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6" name="Line 1433">
                <a:extLst>
                  <a:ext uri="{FF2B5EF4-FFF2-40B4-BE49-F238E27FC236}">
                    <a16:creationId xmlns:a16="http://schemas.microsoft.com/office/drawing/2014/main" id="{323330EB-02D5-4049-9CCD-2A0A2E33C8F9}"/>
                  </a:ext>
                </a:extLst>
              </p:cNvPr>
              <p:cNvSpPr>
                <a:spLocks noChangeShapeType="1"/>
              </p:cNvSpPr>
              <p:nvPr/>
            </p:nvSpPr>
            <p:spPr bwMode="auto">
              <a:xfrm flipV="1">
                <a:off x="6580572" y="191792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7" name="Line 1434">
                <a:extLst>
                  <a:ext uri="{FF2B5EF4-FFF2-40B4-BE49-F238E27FC236}">
                    <a16:creationId xmlns:a16="http://schemas.microsoft.com/office/drawing/2014/main" id="{2C8E3413-DE40-438C-A8D2-680C189046A3}"/>
                  </a:ext>
                </a:extLst>
              </p:cNvPr>
              <p:cNvSpPr>
                <a:spLocks noChangeShapeType="1"/>
              </p:cNvSpPr>
              <p:nvPr/>
            </p:nvSpPr>
            <p:spPr bwMode="auto">
              <a:xfrm>
                <a:off x="6689675" y="195010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8" name="Line 1435">
                <a:extLst>
                  <a:ext uri="{FF2B5EF4-FFF2-40B4-BE49-F238E27FC236}">
                    <a16:creationId xmlns:a16="http://schemas.microsoft.com/office/drawing/2014/main" id="{870D41BF-A5FC-4179-9F82-E005BCD0E8D2}"/>
                  </a:ext>
                </a:extLst>
              </p:cNvPr>
              <p:cNvSpPr>
                <a:spLocks noChangeShapeType="1"/>
              </p:cNvSpPr>
              <p:nvPr/>
            </p:nvSpPr>
            <p:spPr bwMode="auto">
              <a:xfrm>
                <a:off x="6689129" y="1948473"/>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99" name="Line 1436">
                <a:extLst>
                  <a:ext uri="{FF2B5EF4-FFF2-40B4-BE49-F238E27FC236}">
                    <a16:creationId xmlns:a16="http://schemas.microsoft.com/office/drawing/2014/main" id="{CE88B74C-E995-4DC3-8B6C-1A6E0D6C7867}"/>
                  </a:ext>
                </a:extLst>
              </p:cNvPr>
              <p:cNvSpPr>
                <a:spLocks noChangeShapeType="1"/>
              </p:cNvSpPr>
              <p:nvPr/>
            </p:nvSpPr>
            <p:spPr bwMode="auto">
              <a:xfrm>
                <a:off x="6689129" y="194847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0" name="Line 1437">
                <a:extLst>
                  <a:ext uri="{FF2B5EF4-FFF2-40B4-BE49-F238E27FC236}">
                    <a16:creationId xmlns:a16="http://schemas.microsoft.com/office/drawing/2014/main" id="{DB252410-10C1-4113-95A5-F9E9F3FF62A8}"/>
                  </a:ext>
                </a:extLst>
              </p:cNvPr>
              <p:cNvSpPr>
                <a:spLocks noChangeShapeType="1"/>
              </p:cNvSpPr>
              <p:nvPr/>
            </p:nvSpPr>
            <p:spPr bwMode="auto">
              <a:xfrm>
                <a:off x="6691311" y="194847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1" name="Line 1438">
                <a:extLst>
                  <a:ext uri="{FF2B5EF4-FFF2-40B4-BE49-F238E27FC236}">
                    <a16:creationId xmlns:a16="http://schemas.microsoft.com/office/drawing/2014/main" id="{023B143C-55D0-48F0-AC2D-456CECD9BF55}"/>
                  </a:ext>
                </a:extLst>
              </p:cNvPr>
              <p:cNvSpPr>
                <a:spLocks noChangeShapeType="1"/>
              </p:cNvSpPr>
              <p:nvPr/>
            </p:nvSpPr>
            <p:spPr bwMode="auto">
              <a:xfrm>
                <a:off x="6692948" y="1949564"/>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2" name="Line 1439">
                <a:extLst>
                  <a:ext uri="{FF2B5EF4-FFF2-40B4-BE49-F238E27FC236}">
                    <a16:creationId xmlns:a16="http://schemas.microsoft.com/office/drawing/2014/main" id="{F91CF56E-D35C-408C-AD35-224F0C50A8CF}"/>
                  </a:ext>
                </a:extLst>
              </p:cNvPr>
              <p:cNvSpPr>
                <a:spLocks noChangeShapeType="1"/>
              </p:cNvSpPr>
              <p:nvPr/>
            </p:nvSpPr>
            <p:spPr bwMode="auto">
              <a:xfrm flipV="1">
                <a:off x="6696221" y="194956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3" name="Line 1440">
                <a:extLst>
                  <a:ext uri="{FF2B5EF4-FFF2-40B4-BE49-F238E27FC236}">
                    <a16:creationId xmlns:a16="http://schemas.microsoft.com/office/drawing/2014/main" id="{11BDD797-9088-414B-BB7D-2F2116E285CE}"/>
                  </a:ext>
                </a:extLst>
              </p:cNvPr>
              <p:cNvSpPr>
                <a:spLocks noChangeShapeType="1"/>
              </p:cNvSpPr>
              <p:nvPr/>
            </p:nvSpPr>
            <p:spPr bwMode="auto">
              <a:xfrm flipV="1">
                <a:off x="6697857" y="194738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4" name="Line 1441">
                <a:extLst>
                  <a:ext uri="{FF2B5EF4-FFF2-40B4-BE49-F238E27FC236}">
                    <a16:creationId xmlns:a16="http://schemas.microsoft.com/office/drawing/2014/main" id="{9DC4C3B7-79FC-4553-8F0D-0A4B139BC0CE}"/>
                  </a:ext>
                </a:extLst>
              </p:cNvPr>
              <p:cNvSpPr>
                <a:spLocks noChangeShapeType="1"/>
              </p:cNvSpPr>
              <p:nvPr/>
            </p:nvSpPr>
            <p:spPr bwMode="auto">
              <a:xfrm>
                <a:off x="6697312" y="194520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5" name="Line 1442">
                <a:extLst>
                  <a:ext uri="{FF2B5EF4-FFF2-40B4-BE49-F238E27FC236}">
                    <a16:creationId xmlns:a16="http://schemas.microsoft.com/office/drawing/2014/main" id="{46936C1F-CCBF-40B2-A168-E911E7FF4B34}"/>
                  </a:ext>
                </a:extLst>
              </p:cNvPr>
              <p:cNvSpPr>
                <a:spLocks noChangeShapeType="1"/>
              </p:cNvSpPr>
              <p:nvPr/>
            </p:nvSpPr>
            <p:spPr bwMode="auto">
              <a:xfrm>
                <a:off x="6695675" y="194410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6" name="Line 1443">
                <a:extLst>
                  <a:ext uri="{FF2B5EF4-FFF2-40B4-BE49-F238E27FC236}">
                    <a16:creationId xmlns:a16="http://schemas.microsoft.com/office/drawing/2014/main" id="{76F75AE1-898D-4577-BC13-22A25591155C}"/>
                  </a:ext>
                </a:extLst>
              </p:cNvPr>
              <p:cNvSpPr>
                <a:spLocks noChangeShapeType="1"/>
              </p:cNvSpPr>
              <p:nvPr/>
            </p:nvSpPr>
            <p:spPr bwMode="auto">
              <a:xfrm flipV="1">
                <a:off x="6694039" y="194410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7" name="Line 1444">
                <a:extLst>
                  <a:ext uri="{FF2B5EF4-FFF2-40B4-BE49-F238E27FC236}">
                    <a16:creationId xmlns:a16="http://schemas.microsoft.com/office/drawing/2014/main" id="{6B192545-AC6F-47E4-AC45-E18920C12087}"/>
                  </a:ext>
                </a:extLst>
              </p:cNvPr>
              <p:cNvSpPr>
                <a:spLocks noChangeShapeType="1"/>
              </p:cNvSpPr>
              <p:nvPr/>
            </p:nvSpPr>
            <p:spPr bwMode="auto">
              <a:xfrm flipV="1">
                <a:off x="6692948" y="194520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8" name="Line 1445">
                <a:extLst>
                  <a:ext uri="{FF2B5EF4-FFF2-40B4-BE49-F238E27FC236}">
                    <a16:creationId xmlns:a16="http://schemas.microsoft.com/office/drawing/2014/main" id="{5AFFA451-E7AC-410A-BD7B-EA1DD1DA64F4}"/>
                  </a:ext>
                </a:extLst>
              </p:cNvPr>
              <p:cNvSpPr>
                <a:spLocks noChangeShapeType="1"/>
              </p:cNvSpPr>
              <p:nvPr/>
            </p:nvSpPr>
            <p:spPr bwMode="auto">
              <a:xfrm>
                <a:off x="6692948" y="194520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09" name="Line 1446">
                <a:extLst>
                  <a:ext uri="{FF2B5EF4-FFF2-40B4-BE49-F238E27FC236}">
                    <a16:creationId xmlns:a16="http://schemas.microsoft.com/office/drawing/2014/main" id="{605C3C37-B631-47F1-B636-2335AEEAE52C}"/>
                  </a:ext>
                </a:extLst>
              </p:cNvPr>
              <p:cNvSpPr>
                <a:spLocks noChangeShapeType="1"/>
              </p:cNvSpPr>
              <p:nvPr/>
            </p:nvSpPr>
            <p:spPr bwMode="auto">
              <a:xfrm>
                <a:off x="6691311" y="194410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0" name="Line 1447">
                <a:extLst>
                  <a:ext uri="{FF2B5EF4-FFF2-40B4-BE49-F238E27FC236}">
                    <a16:creationId xmlns:a16="http://schemas.microsoft.com/office/drawing/2014/main" id="{F97DD736-22B9-4EA7-8F8E-88671000D061}"/>
                  </a:ext>
                </a:extLst>
              </p:cNvPr>
              <p:cNvSpPr>
                <a:spLocks noChangeShapeType="1"/>
              </p:cNvSpPr>
              <p:nvPr/>
            </p:nvSpPr>
            <p:spPr bwMode="auto">
              <a:xfrm>
                <a:off x="6689129" y="194301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1" name="Line 1448">
                <a:extLst>
                  <a:ext uri="{FF2B5EF4-FFF2-40B4-BE49-F238E27FC236}">
                    <a16:creationId xmlns:a16="http://schemas.microsoft.com/office/drawing/2014/main" id="{9BA4FF92-588A-496E-8731-3137F7612100}"/>
                  </a:ext>
                </a:extLst>
              </p:cNvPr>
              <p:cNvSpPr>
                <a:spLocks noChangeShapeType="1"/>
              </p:cNvSpPr>
              <p:nvPr/>
            </p:nvSpPr>
            <p:spPr bwMode="auto">
              <a:xfrm flipV="1">
                <a:off x="6689129" y="1942472"/>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2" name="Line 1449">
                <a:extLst>
                  <a:ext uri="{FF2B5EF4-FFF2-40B4-BE49-F238E27FC236}">
                    <a16:creationId xmlns:a16="http://schemas.microsoft.com/office/drawing/2014/main" id="{D7E6D68F-454F-4C43-BA4B-439A0A13E5F7}"/>
                  </a:ext>
                </a:extLst>
              </p:cNvPr>
              <p:cNvSpPr>
                <a:spLocks noChangeShapeType="1"/>
              </p:cNvSpPr>
              <p:nvPr/>
            </p:nvSpPr>
            <p:spPr bwMode="auto">
              <a:xfrm>
                <a:off x="6691311" y="194247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3" name="Line 1450">
                <a:extLst>
                  <a:ext uri="{FF2B5EF4-FFF2-40B4-BE49-F238E27FC236}">
                    <a16:creationId xmlns:a16="http://schemas.microsoft.com/office/drawing/2014/main" id="{B93D13EB-1191-48D8-A9CF-98B53636A2CE}"/>
                  </a:ext>
                </a:extLst>
              </p:cNvPr>
              <p:cNvSpPr>
                <a:spLocks noChangeShapeType="1"/>
              </p:cNvSpPr>
              <p:nvPr/>
            </p:nvSpPr>
            <p:spPr bwMode="auto">
              <a:xfrm>
                <a:off x="6692948" y="1942472"/>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4" name="Line 1451">
                <a:extLst>
                  <a:ext uri="{FF2B5EF4-FFF2-40B4-BE49-F238E27FC236}">
                    <a16:creationId xmlns:a16="http://schemas.microsoft.com/office/drawing/2014/main" id="{467B8307-2DF1-4A62-8EDC-C1C6EF48EE99}"/>
                  </a:ext>
                </a:extLst>
              </p:cNvPr>
              <p:cNvSpPr>
                <a:spLocks noChangeShapeType="1"/>
              </p:cNvSpPr>
              <p:nvPr/>
            </p:nvSpPr>
            <p:spPr bwMode="auto">
              <a:xfrm flipV="1">
                <a:off x="6694039" y="1940836"/>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5" name="Line 1452">
                <a:extLst>
                  <a:ext uri="{FF2B5EF4-FFF2-40B4-BE49-F238E27FC236}">
                    <a16:creationId xmlns:a16="http://schemas.microsoft.com/office/drawing/2014/main" id="{19534D94-01F6-4425-AE55-42646FDDD330}"/>
                  </a:ext>
                </a:extLst>
              </p:cNvPr>
              <p:cNvSpPr>
                <a:spLocks noChangeShapeType="1"/>
              </p:cNvSpPr>
              <p:nvPr/>
            </p:nvSpPr>
            <p:spPr bwMode="auto">
              <a:xfrm>
                <a:off x="6695675" y="193919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6" name="Line 1453">
                <a:extLst>
                  <a:ext uri="{FF2B5EF4-FFF2-40B4-BE49-F238E27FC236}">
                    <a16:creationId xmlns:a16="http://schemas.microsoft.com/office/drawing/2014/main" id="{FD645C49-50E3-47F3-ADD4-4408DC736CEC}"/>
                  </a:ext>
                </a:extLst>
              </p:cNvPr>
              <p:cNvSpPr>
                <a:spLocks noChangeShapeType="1"/>
              </p:cNvSpPr>
              <p:nvPr/>
            </p:nvSpPr>
            <p:spPr bwMode="auto">
              <a:xfrm>
                <a:off x="6694039" y="193919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7" name="Line 1454">
                <a:extLst>
                  <a:ext uri="{FF2B5EF4-FFF2-40B4-BE49-F238E27FC236}">
                    <a16:creationId xmlns:a16="http://schemas.microsoft.com/office/drawing/2014/main" id="{F1AEB0AB-9B08-4B50-970C-7AEEA935404C}"/>
                  </a:ext>
                </a:extLst>
              </p:cNvPr>
              <p:cNvSpPr>
                <a:spLocks noChangeShapeType="1"/>
              </p:cNvSpPr>
              <p:nvPr/>
            </p:nvSpPr>
            <p:spPr bwMode="auto">
              <a:xfrm flipV="1">
                <a:off x="6692402" y="193919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8" name="Line 1455">
                <a:extLst>
                  <a:ext uri="{FF2B5EF4-FFF2-40B4-BE49-F238E27FC236}">
                    <a16:creationId xmlns:a16="http://schemas.microsoft.com/office/drawing/2014/main" id="{46340069-9A61-489D-91CE-1D9AAC6AC4F8}"/>
                  </a:ext>
                </a:extLst>
              </p:cNvPr>
              <p:cNvSpPr>
                <a:spLocks noChangeShapeType="1"/>
              </p:cNvSpPr>
              <p:nvPr/>
            </p:nvSpPr>
            <p:spPr bwMode="auto">
              <a:xfrm flipV="1">
                <a:off x="6692402" y="193810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19" name="Line 1456">
                <a:extLst>
                  <a:ext uri="{FF2B5EF4-FFF2-40B4-BE49-F238E27FC236}">
                    <a16:creationId xmlns:a16="http://schemas.microsoft.com/office/drawing/2014/main" id="{6824FB9D-3B69-42E8-B85B-2CA94BDBB786}"/>
                  </a:ext>
                </a:extLst>
              </p:cNvPr>
              <p:cNvSpPr>
                <a:spLocks noChangeShapeType="1"/>
              </p:cNvSpPr>
              <p:nvPr/>
            </p:nvSpPr>
            <p:spPr bwMode="auto">
              <a:xfrm>
                <a:off x="6691311" y="193756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0" name="Line 1457">
                <a:extLst>
                  <a:ext uri="{FF2B5EF4-FFF2-40B4-BE49-F238E27FC236}">
                    <a16:creationId xmlns:a16="http://schemas.microsoft.com/office/drawing/2014/main" id="{763D97E7-1343-40D1-96B4-ED7E6DCA231B}"/>
                  </a:ext>
                </a:extLst>
              </p:cNvPr>
              <p:cNvSpPr>
                <a:spLocks noChangeShapeType="1"/>
              </p:cNvSpPr>
              <p:nvPr/>
            </p:nvSpPr>
            <p:spPr bwMode="auto">
              <a:xfrm>
                <a:off x="6691311" y="193538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1" name="Line 1458">
                <a:extLst>
                  <a:ext uri="{FF2B5EF4-FFF2-40B4-BE49-F238E27FC236}">
                    <a16:creationId xmlns:a16="http://schemas.microsoft.com/office/drawing/2014/main" id="{F32BDC22-FF4A-4256-B679-E4AC3670D90D}"/>
                  </a:ext>
                </a:extLst>
              </p:cNvPr>
              <p:cNvSpPr>
                <a:spLocks noChangeShapeType="1"/>
              </p:cNvSpPr>
              <p:nvPr/>
            </p:nvSpPr>
            <p:spPr bwMode="auto">
              <a:xfrm>
                <a:off x="6689129" y="193428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2" name="Line 1459">
                <a:extLst>
                  <a:ext uri="{FF2B5EF4-FFF2-40B4-BE49-F238E27FC236}">
                    <a16:creationId xmlns:a16="http://schemas.microsoft.com/office/drawing/2014/main" id="{D0A6856B-2204-43BE-8A44-6337F2AC1981}"/>
                  </a:ext>
                </a:extLst>
              </p:cNvPr>
              <p:cNvSpPr>
                <a:spLocks noChangeShapeType="1"/>
              </p:cNvSpPr>
              <p:nvPr/>
            </p:nvSpPr>
            <p:spPr bwMode="auto">
              <a:xfrm>
                <a:off x="6689129" y="193428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3" name="Line 1460">
                <a:extLst>
                  <a:ext uri="{FF2B5EF4-FFF2-40B4-BE49-F238E27FC236}">
                    <a16:creationId xmlns:a16="http://schemas.microsoft.com/office/drawing/2014/main" id="{5DF07515-4B46-4D0C-96A4-817A1EAA4147}"/>
                  </a:ext>
                </a:extLst>
              </p:cNvPr>
              <p:cNvSpPr>
                <a:spLocks noChangeShapeType="1"/>
              </p:cNvSpPr>
              <p:nvPr/>
            </p:nvSpPr>
            <p:spPr bwMode="auto">
              <a:xfrm>
                <a:off x="6689129" y="1936472"/>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4" name="Line 1461">
                <a:extLst>
                  <a:ext uri="{FF2B5EF4-FFF2-40B4-BE49-F238E27FC236}">
                    <a16:creationId xmlns:a16="http://schemas.microsoft.com/office/drawing/2014/main" id="{801C10CC-F59D-4CA3-9059-097E03469C90}"/>
                  </a:ext>
                </a:extLst>
              </p:cNvPr>
              <p:cNvSpPr>
                <a:spLocks noChangeShapeType="1"/>
              </p:cNvSpPr>
              <p:nvPr/>
            </p:nvSpPr>
            <p:spPr bwMode="auto">
              <a:xfrm>
                <a:off x="6689129" y="193756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5" name="Line 1462">
                <a:extLst>
                  <a:ext uri="{FF2B5EF4-FFF2-40B4-BE49-F238E27FC236}">
                    <a16:creationId xmlns:a16="http://schemas.microsoft.com/office/drawing/2014/main" id="{2D8F5E45-F2B3-458D-8B79-54787E67287B}"/>
                  </a:ext>
                </a:extLst>
              </p:cNvPr>
              <p:cNvSpPr>
                <a:spLocks noChangeShapeType="1"/>
              </p:cNvSpPr>
              <p:nvPr/>
            </p:nvSpPr>
            <p:spPr bwMode="auto">
              <a:xfrm>
                <a:off x="6687493" y="193647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6" name="Line 1463">
                <a:extLst>
                  <a:ext uri="{FF2B5EF4-FFF2-40B4-BE49-F238E27FC236}">
                    <a16:creationId xmlns:a16="http://schemas.microsoft.com/office/drawing/2014/main" id="{0C457527-599A-4BC1-95AF-A698447D8E81}"/>
                  </a:ext>
                </a:extLst>
              </p:cNvPr>
              <p:cNvSpPr>
                <a:spLocks noChangeShapeType="1"/>
              </p:cNvSpPr>
              <p:nvPr/>
            </p:nvSpPr>
            <p:spPr bwMode="auto">
              <a:xfrm>
                <a:off x="6685856" y="1936472"/>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7" name="Line 1464">
                <a:extLst>
                  <a:ext uri="{FF2B5EF4-FFF2-40B4-BE49-F238E27FC236}">
                    <a16:creationId xmlns:a16="http://schemas.microsoft.com/office/drawing/2014/main" id="{413344B4-C5C2-4661-A69E-BD5F50FB0359}"/>
                  </a:ext>
                </a:extLst>
              </p:cNvPr>
              <p:cNvSpPr>
                <a:spLocks noChangeShapeType="1"/>
              </p:cNvSpPr>
              <p:nvPr/>
            </p:nvSpPr>
            <p:spPr bwMode="auto">
              <a:xfrm>
                <a:off x="6685311" y="193428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8" name="Line 1465">
                <a:extLst>
                  <a:ext uri="{FF2B5EF4-FFF2-40B4-BE49-F238E27FC236}">
                    <a16:creationId xmlns:a16="http://schemas.microsoft.com/office/drawing/2014/main" id="{B8D445F3-732E-4717-AA44-7ACB0EC2A8F3}"/>
                  </a:ext>
                </a:extLst>
              </p:cNvPr>
              <p:cNvSpPr>
                <a:spLocks noChangeShapeType="1"/>
              </p:cNvSpPr>
              <p:nvPr/>
            </p:nvSpPr>
            <p:spPr bwMode="auto">
              <a:xfrm flipV="1">
                <a:off x="6685311" y="193265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29" name="Line 1466">
                <a:extLst>
                  <a:ext uri="{FF2B5EF4-FFF2-40B4-BE49-F238E27FC236}">
                    <a16:creationId xmlns:a16="http://schemas.microsoft.com/office/drawing/2014/main" id="{E47CDC6C-5AC6-4686-8329-084F7A3FA18C}"/>
                  </a:ext>
                </a:extLst>
              </p:cNvPr>
              <p:cNvSpPr>
                <a:spLocks noChangeShapeType="1"/>
              </p:cNvSpPr>
              <p:nvPr/>
            </p:nvSpPr>
            <p:spPr bwMode="auto">
              <a:xfrm flipV="1">
                <a:off x="6686947" y="193047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0" name="Line 1467">
                <a:extLst>
                  <a:ext uri="{FF2B5EF4-FFF2-40B4-BE49-F238E27FC236}">
                    <a16:creationId xmlns:a16="http://schemas.microsoft.com/office/drawing/2014/main" id="{A7E9DB8E-9B42-4B53-9666-3C53262DE619}"/>
                  </a:ext>
                </a:extLst>
              </p:cNvPr>
              <p:cNvSpPr>
                <a:spLocks noChangeShapeType="1"/>
              </p:cNvSpPr>
              <p:nvPr/>
            </p:nvSpPr>
            <p:spPr bwMode="auto">
              <a:xfrm flipV="1">
                <a:off x="6688584" y="1928834"/>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1" name="Line 1468">
                <a:extLst>
                  <a:ext uri="{FF2B5EF4-FFF2-40B4-BE49-F238E27FC236}">
                    <a16:creationId xmlns:a16="http://schemas.microsoft.com/office/drawing/2014/main" id="{B32FDAFF-7DDF-4134-B68F-3D45B9FB3A42}"/>
                  </a:ext>
                </a:extLst>
              </p:cNvPr>
              <p:cNvSpPr>
                <a:spLocks noChangeShapeType="1"/>
              </p:cNvSpPr>
              <p:nvPr/>
            </p:nvSpPr>
            <p:spPr bwMode="auto">
              <a:xfrm>
                <a:off x="6687493" y="192774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2" name="Line 1469">
                <a:extLst>
                  <a:ext uri="{FF2B5EF4-FFF2-40B4-BE49-F238E27FC236}">
                    <a16:creationId xmlns:a16="http://schemas.microsoft.com/office/drawing/2014/main" id="{7E09CBAE-3EBE-4CBE-8E87-6658386DB478}"/>
                  </a:ext>
                </a:extLst>
              </p:cNvPr>
              <p:cNvSpPr>
                <a:spLocks noChangeShapeType="1"/>
              </p:cNvSpPr>
              <p:nvPr/>
            </p:nvSpPr>
            <p:spPr bwMode="auto">
              <a:xfrm>
                <a:off x="6686402" y="192665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3" name="Line 1470">
                <a:extLst>
                  <a:ext uri="{FF2B5EF4-FFF2-40B4-BE49-F238E27FC236}">
                    <a16:creationId xmlns:a16="http://schemas.microsoft.com/office/drawing/2014/main" id="{0CB52025-44C2-4F44-94B5-DFA51A32CF90}"/>
                  </a:ext>
                </a:extLst>
              </p:cNvPr>
              <p:cNvSpPr>
                <a:spLocks noChangeShapeType="1"/>
              </p:cNvSpPr>
              <p:nvPr/>
            </p:nvSpPr>
            <p:spPr bwMode="auto">
              <a:xfrm flipV="1">
                <a:off x="6684765" y="1926652"/>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4" name="Line 1471">
                <a:extLst>
                  <a:ext uri="{FF2B5EF4-FFF2-40B4-BE49-F238E27FC236}">
                    <a16:creationId xmlns:a16="http://schemas.microsoft.com/office/drawing/2014/main" id="{73B2B778-9AD3-4A40-8F39-CAA5288D2290}"/>
                  </a:ext>
                </a:extLst>
              </p:cNvPr>
              <p:cNvSpPr>
                <a:spLocks noChangeShapeType="1"/>
              </p:cNvSpPr>
              <p:nvPr/>
            </p:nvSpPr>
            <p:spPr bwMode="auto">
              <a:xfrm flipV="1">
                <a:off x="6684765" y="192665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5" name="Line 1472">
                <a:extLst>
                  <a:ext uri="{FF2B5EF4-FFF2-40B4-BE49-F238E27FC236}">
                    <a16:creationId xmlns:a16="http://schemas.microsoft.com/office/drawing/2014/main" id="{D73EB016-E861-413C-9D16-4A9153BE7B33}"/>
                  </a:ext>
                </a:extLst>
              </p:cNvPr>
              <p:cNvSpPr>
                <a:spLocks noChangeShapeType="1"/>
              </p:cNvSpPr>
              <p:nvPr/>
            </p:nvSpPr>
            <p:spPr bwMode="auto">
              <a:xfrm>
                <a:off x="6684765" y="192447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6" name="Line 1473">
                <a:extLst>
                  <a:ext uri="{FF2B5EF4-FFF2-40B4-BE49-F238E27FC236}">
                    <a16:creationId xmlns:a16="http://schemas.microsoft.com/office/drawing/2014/main" id="{6378745D-9BFE-4E5F-8144-9240E76891C2}"/>
                  </a:ext>
                </a:extLst>
              </p:cNvPr>
              <p:cNvSpPr>
                <a:spLocks noChangeShapeType="1"/>
              </p:cNvSpPr>
              <p:nvPr/>
            </p:nvSpPr>
            <p:spPr bwMode="auto">
              <a:xfrm>
                <a:off x="6684220" y="192228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7" name="Line 1474">
                <a:extLst>
                  <a:ext uri="{FF2B5EF4-FFF2-40B4-BE49-F238E27FC236}">
                    <a16:creationId xmlns:a16="http://schemas.microsoft.com/office/drawing/2014/main" id="{D38E702F-1B60-49E2-9A51-529CC8F9DC08}"/>
                  </a:ext>
                </a:extLst>
              </p:cNvPr>
              <p:cNvSpPr>
                <a:spLocks noChangeShapeType="1"/>
              </p:cNvSpPr>
              <p:nvPr/>
            </p:nvSpPr>
            <p:spPr bwMode="auto">
              <a:xfrm>
                <a:off x="6682583" y="192174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8" name="Line 1475">
                <a:extLst>
                  <a:ext uri="{FF2B5EF4-FFF2-40B4-BE49-F238E27FC236}">
                    <a16:creationId xmlns:a16="http://schemas.microsoft.com/office/drawing/2014/main" id="{DC109D0F-1600-41E6-BCD9-36FF47720CB1}"/>
                  </a:ext>
                </a:extLst>
              </p:cNvPr>
              <p:cNvSpPr>
                <a:spLocks noChangeShapeType="1"/>
              </p:cNvSpPr>
              <p:nvPr/>
            </p:nvSpPr>
            <p:spPr bwMode="auto">
              <a:xfrm>
                <a:off x="6682583" y="192174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39" name="Line 1476">
                <a:extLst>
                  <a:ext uri="{FF2B5EF4-FFF2-40B4-BE49-F238E27FC236}">
                    <a16:creationId xmlns:a16="http://schemas.microsoft.com/office/drawing/2014/main" id="{5EEDC258-C681-4931-9BBF-F780EEDADF41}"/>
                  </a:ext>
                </a:extLst>
              </p:cNvPr>
              <p:cNvSpPr>
                <a:spLocks noChangeShapeType="1"/>
              </p:cNvSpPr>
              <p:nvPr/>
            </p:nvSpPr>
            <p:spPr bwMode="auto">
              <a:xfrm flipV="1">
                <a:off x="6683674" y="192174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0" name="Line 1477">
                <a:extLst>
                  <a:ext uri="{FF2B5EF4-FFF2-40B4-BE49-F238E27FC236}">
                    <a16:creationId xmlns:a16="http://schemas.microsoft.com/office/drawing/2014/main" id="{D1F73B38-D0AA-4CBD-BB6B-A0172CD961E3}"/>
                  </a:ext>
                </a:extLst>
              </p:cNvPr>
              <p:cNvSpPr>
                <a:spLocks noChangeShapeType="1"/>
              </p:cNvSpPr>
              <p:nvPr/>
            </p:nvSpPr>
            <p:spPr bwMode="auto">
              <a:xfrm>
                <a:off x="6681492" y="192392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1" name="Line 1478">
                <a:extLst>
                  <a:ext uri="{FF2B5EF4-FFF2-40B4-BE49-F238E27FC236}">
                    <a16:creationId xmlns:a16="http://schemas.microsoft.com/office/drawing/2014/main" id="{B1EB0694-2C50-4E68-A1A9-7AEC8C9AD0D3}"/>
                  </a:ext>
                </a:extLst>
              </p:cNvPr>
              <p:cNvSpPr>
                <a:spLocks noChangeShapeType="1"/>
              </p:cNvSpPr>
              <p:nvPr/>
            </p:nvSpPr>
            <p:spPr bwMode="auto">
              <a:xfrm>
                <a:off x="6680947" y="192174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2" name="Line 1479">
                <a:extLst>
                  <a:ext uri="{FF2B5EF4-FFF2-40B4-BE49-F238E27FC236}">
                    <a16:creationId xmlns:a16="http://schemas.microsoft.com/office/drawing/2014/main" id="{E3AE2DFB-DCAC-4E62-AEE9-78A4B58B4CDB}"/>
                  </a:ext>
                </a:extLst>
              </p:cNvPr>
              <p:cNvSpPr>
                <a:spLocks noChangeShapeType="1"/>
              </p:cNvSpPr>
              <p:nvPr/>
            </p:nvSpPr>
            <p:spPr bwMode="auto">
              <a:xfrm>
                <a:off x="6679310" y="192119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3" name="Line 1480">
                <a:extLst>
                  <a:ext uri="{FF2B5EF4-FFF2-40B4-BE49-F238E27FC236}">
                    <a16:creationId xmlns:a16="http://schemas.microsoft.com/office/drawing/2014/main" id="{09A70C5F-8FCD-4ECF-A814-3A6204849B2B}"/>
                  </a:ext>
                </a:extLst>
              </p:cNvPr>
              <p:cNvSpPr>
                <a:spLocks noChangeShapeType="1"/>
              </p:cNvSpPr>
              <p:nvPr/>
            </p:nvSpPr>
            <p:spPr bwMode="auto">
              <a:xfrm>
                <a:off x="6677673" y="192119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4" name="Line 1481">
                <a:extLst>
                  <a:ext uri="{FF2B5EF4-FFF2-40B4-BE49-F238E27FC236}">
                    <a16:creationId xmlns:a16="http://schemas.microsoft.com/office/drawing/2014/main" id="{6EABC9B2-1A42-4E33-BEFF-83FD6E43CEDF}"/>
                  </a:ext>
                </a:extLst>
              </p:cNvPr>
              <p:cNvSpPr>
                <a:spLocks noChangeShapeType="1"/>
              </p:cNvSpPr>
              <p:nvPr/>
            </p:nvSpPr>
            <p:spPr bwMode="auto">
              <a:xfrm flipV="1">
                <a:off x="6677673" y="191901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5" name="Line 1482">
                <a:extLst>
                  <a:ext uri="{FF2B5EF4-FFF2-40B4-BE49-F238E27FC236}">
                    <a16:creationId xmlns:a16="http://schemas.microsoft.com/office/drawing/2014/main" id="{D55753FC-A543-44CC-9796-4C668BC1BB4F}"/>
                  </a:ext>
                </a:extLst>
              </p:cNvPr>
              <p:cNvSpPr>
                <a:spLocks noChangeShapeType="1"/>
              </p:cNvSpPr>
              <p:nvPr/>
            </p:nvSpPr>
            <p:spPr bwMode="auto">
              <a:xfrm flipV="1">
                <a:off x="6678765" y="1916833"/>
                <a:ext cx="272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6" name="Line 1483">
                <a:extLst>
                  <a:ext uri="{FF2B5EF4-FFF2-40B4-BE49-F238E27FC236}">
                    <a16:creationId xmlns:a16="http://schemas.microsoft.com/office/drawing/2014/main" id="{1FCC0468-F00E-421A-AAEC-1A32E3C4491D}"/>
                  </a:ext>
                </a:extLst>
              </p:cNvPr>
              <p:cNvSpPr>
                <a:spLocks noChangeShapeType="1"/>
              </p:cNvSpPr>
              <p:nvPr/>
            </p:nvSpPr>
            <p:spPr bwMode="auto">
              <a:xfrm>
                <a:off x="6680947" y="191465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7" name="Line 1484">
                <a:extLst>
                  <a:ext uri="{FF2B5EF4-FFF2-40B4-BE49-F238E27FC236}">
                    <a16:creationId xmlns:a16="http://schemas.microsoft.com/office/drawing/2014/main" id="{263ABE58-0507-42F5-9137-0083C58DCB85}"/>
                  </a:ext>
                </a:extLst>
              </p:cNvPr>
              <p:cNvSpPr>
                <a:spLocks noChangeShapeType="1"/>
              </p:cNvSpPr>
              <p:nvPr/>
            </p:nvSpPr>
            <p:spPr bwMode="auto">
              <a:xfrm>
                <a:off x="6679310" y="1913014"/>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8" name="Line 1485">
                <a:extLst>
                  <a:ext uri="{FF2B5EF4-FFF2-40B4-BE49-F238E27FC236}">
                    <a16:creationId xmlns:a16="http://schemas.microsoft.com/office/drawing/2014/main" id="{56CED48F-2D09-41F1-8DCC-7701A27B7B3B}"/>
                  </a:ext>
                </a:extLst>
              </p:cNvPr>
              <p:cNvSpPr>
                <a:spLocks noChangeShapeType="1"/>
              </p:cNvSpPr>
              <p:nvPr/>
            </p:nvSpPr>
            <p:spPr bwMode="auto">
              <a:xfrm flipV="1">
                <a:off x="6677673" y="191301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49" name="Line 1486">
                <a:extLst>
                  <a:ext uri="{FF2B5EF4-FFF2-40B4-BE49-F238E27FC236}">
                    <a16:creationId xmlns:a16="http://schemas.microsoft.com/office/drawing/2014/main" id="{C75473A0-530E-461A-819F-D18A638B101D}"/>
                  </a:ext>
                </a:extLst>
              </p:cNvPr>
              <p:cNvSpPr>
                <a:spLocks noChangeShapeType="1"/>
              </p:cNvSpPr>
              <p:nvPr/>
            </p:nvSpPr>
            <p:spPr bwMode="auto">
              <a:xfrm flipV="1">
                <a:off x="6676582" y="191410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0" name="Line 1487">
                <a:extLst>
                  <a:ext uri="{FF2B5EF4-FFF2-40B4-BE49-F238E27FC236}">
                    <a16:creationId xmlns:a16="http://schemas.microsoft.com/office/drawing/2014/main" id="{722BC0C2-81E8-4EFF-BA9F-54D19CBA1177}"/>
                  </a:ext>
                </a:extLst>
              </p:cNvPr>
              <p:cNvSpPr>
                <a:spLocks noChangeShapeType="1"/>
              </p:cNvSpPr>
              <p:nvPr/>
            </p:nvSpPr>
            <p:spPr bwMode="auto">
              <a:xfrm flipV="1">
                <a:off x="6674946" y="191628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1" name="Line 1488">
                <a:extLst>
                  <a:ext uri="{FF2B5EF4-FFF2-40B4-BE49-F238E27FC236}">
                    <a16:creationId xmlns:a16="http://schemas.microsoft.com/office/drawing/2014/main" id="{E3E15947-D17F-4A38-9CB0-36B97A5FE166}"/>
                  </a:ext>
                </a:extLst>
              </p:cNvPr>
              <p:cNvSpPr>
                <a:spLocks noChangeShapeType="1"/>
              </p:cNvSpPr>
              <p:nvPr/>
            </p:nvSpPr>
            <p:spPr bwMode="auto">
              <a:xfrm>
                <a:off x="6674946" y="191465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2" name="Line 1489">
                <a:extLst>
                  <a:ext uri="{FF2B5EF4-FFF2-40B4-BE49-F238E27FC236}">
                    <a16:creationId xmlns:a16="http://schemas.microsoft.com/office/drawing/2014/main" id="{1FBABDDB-793E-453D-BE58-EA040659CCC4}"/>
                  </a:ext>
                </a:extLst>
              </p:cNvPr>
              <p:cNvSpPr>
                <a:spLocks noChangeShapeType="1"/>
              </p:cNvSpPr>
              <p:nvPr/>
            </p:nvSpPr>
            <p:spPr bwMode="auto">
              <a:xfrm>
                <a:off x="6674946" y="191246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3" name="Line 1490">
                <a:extLst>
                  <a:ext uri="{FF2B5EF4-FFF2-40B4-BE49-F238E27FC236}">
                    <a16:creationId xmlns:a16="http://schemas.microsoft.com/office/drawing/2014/main" id="{D6B5D6E5-D157-4D53-8662-523A533E42EB}"/>
                  </a:ext>
                </a:extLst>
              </p:cNvPr>
              <p:cNvSpPr>
                <a:spLocks noChangeShapeType="1"/>
              </p:cNvSpPr>
              <p:nvPr/>
            </p:nvSpPr>
            <p:spPr bwMode="auto">
              <a:xfrm>
                <a:off x="6672764" y="191137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4" name="Line 1491">
                <a:extLst>
                  <a:ext uri="{FF2B5EF4-FFF2-40B4-BE49-F238E27FC236}">
                    <a16:creationId xmlns:a16="http://schemas.microsoft.com/office/drawing/2014/main" id="{C0E73093-82C2-4660-BD07-B480AB5D3D6C}"/>
                  </a:ext>
                </a:extLst>
              </p:cNvPr>
              <p:cNvSpPr>
                <a:spLocks noChangeShapeType="1"/>
              </p:cNvSpPr>
              <p:nvPr/>
            </p:nvSpPr>
            <p:spPr bwMode="auto">
              <a:xfrm flipV="1">
                <a:off x="6671127" y="191137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5" name="Line 1492">
                <a:extLst>
                  <a:ext uri="{FF2B5EF4-FFF2-40B4-BE49-F238E27FC236}">
                    <a16:creationId xmlns:a16="http://schemas.microsoft.com/office/drawing/2014/main" id="{A43E2517-2046-4223-A618-49BBD7644428}"/>
                  </a:ext>
                </a:extLst>
              </p:cNvPr>
              <p:cNvSpPr>
                <a:spLocks noChangeShapeType="1"/>
              </p:cNvSpPr>
              <p:nvPr/>
            </p:nvSpPr>
            <p:spPr bwMode="auto">
              <a:xfrm>
                <a:off x="6670036" y="1911378"/>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6" name="Line 1493">
                <a:extLst>
                  <a:ext uri="{FF2B5EF4-FFF2-40B4-BE49-F238E27FC236}">
                    <a16:creationId xmlns:a16="http://schemas.microsoft.com/office/drawing/2014/main" id="{3E840902-9B9D-479B-A408-23378E57E0E9}"/>
                  </a:ext>
                </a:extLst>
              </p:cNvPr>
              <p:cNvSpPr>
                <a:spLocks noChangeShapeType="1"/>
              </p:cNvSpPr>
              <p:nvPr/>
            </p:nvSpPr>
            <p:spPr bwMode="auto">
              <a:xfrm flipV="1">
                <a:off x="6670036" y="190919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7" name="Line 1494">
                <a:extLst>
                  <a:ext uri="{FF2B5EF4-FFF2-40B4-BE49-F238E27FC236}">
                    <a16:creationId xmlns:a16="http://schemas.microsoft.com/office/drawing/2014/main" id="{6D11DBF8-236D-4A4A-BCB8-944F237F0977}"/>
                  </a:ext>
                </a:extLst>
              </p:cNvPr>
              <p:cNvSpPr>
                <a:spLocks noChangeShapeType="1"/>
              </p:cNvSpPr>
              <p:nvPr/>
            </p:nvSpPr>
            <p:spPr bwMode="auto">
              <a:xfrm>
                <a:off x="6668945" y="1907559"/>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8" name="Line 1495">
                <a:extLst>
                  <a:ext uri="{FF2B5EF4-FFF2-40B4-BE49-F238E27FC236}">
                    <a16:creationId xmlns:a16="http://schemas.microsoft.com/office/drawing/2014/main" id="{7DA70E7B-A94C-4D65-B12F-BC3FAD1A912A}"/>
                  </a:ext>
                </a:extLst>
              </p:cNvPr>
              <p:cNvSpPr>
                <a:spLocks noChangeShapeType="1"/>
              </p:cNvSpPr>
              <p:nvPr/>
            </p:nvSpPr>
            <p:spPr bwMode="auto">
              <a:xfrm flipV="1">
                <a:off x="6668945" y="190755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59" name="Line 1496">
                <a:extLst>
                  <a:ext uri="{FF2B5EF4-FFF2-40B4-BE49-F238E27FC236}">
                    <a16:creationId xmlns:a16="http://schemas.microsoft.com/office/drawing/2014/main" id="{EA9B03B5-D89E-45BA-AFD6-09BFB32473D8}"/>
                  </a:ext>
                </a:extLst>
              </p:cNvPr>
              <p:cNvSpPr>
                <a:spLocks noChangeShapeType="1"/>
              </p:cNvSpPr>
              <p:nvPr/>
            </p:nvSpPr>
            <p:spPr bwMode="auto">
              <a:xfrm flipV="1">
                <a:off x="6667309" y="1909741"/>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0" name="Line 1497">
                <a:extLst>
                  <a:ext uri="{FF2B5EF4-FFF2-40B4-BE49-F238E27FC236}">
                    <a16:creationId xmlns:a16="http://schemas.microsoft.com/office/drawing/2014/main" id="{8DA10744-5FB3-4F90-9810-FB1D6D0B8331}"/>
                  </a:ext>
                </a:extLst>
              </p:cNvPr>
              <p:cNvSpPr>
                <a:spLocks noChangeShapeType="1"/>
              </p:cNvSpPr>
              <p:nvPr/>
            </p:nvSpPr>
            <p:spPr bwMode="auto">
              <a:xfrm>
                <a:off x="6666763" y="190919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1" name="Line 1498">
                <a:extLst>
                  <a:ext uri="{FF2B5EF4-FFF2-40B4-BE49-F238E27FC236}">
                    <a16:creationId xmlns:a16="http://schemas.microsoft.com/office/drawing/2014/main" id="{01EBD63D-6FB5-4E5C-87BC-C1AB9B69F4C6}"/>
                  </a:ext>
                </a:extLst>
              </p:cNvPr>
              <p:cNvSpPr>
                <a:spLocks noChangeShapeType="1"/>
              </p:cNvSpPr>
              <p:nvPr/>
            </p:nvSpPr>
            <p:spPr bwMode="auto">
              <a:xfrm>
                <a:off x="6666217" y="190755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2" name="Line 1499">
                <a:extLst>
                  <a:ext uri="{FF2B5EF4-FFF2-40B4-BE49-F238E27FC236}">
                    <a16:creationId xmlns:a16="http://schemas.microsoft.com/office/drawing/2014/main" id="{F04D4145-ECBD-486B-AFD7-45207B46DEB2}"/>
                  </a:ext>
                </a:extLst>
              </p:cNvPr>
              <p:cNvSpPr>
                <a:spLocks noChangeShapeType="1"/>
              </p:cNvSpPr>
              <p:nvPr/>
            </p:nvSpPr>
            <p:spPr bwMode="auto">
              <a:xfrm flipV="1">
                <a:off x="6666217" y="190537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3" name="Line 1500">
                <a:extLst>
                  <a:ext uri="{FF2B5EF4-FFF2-40B4-BE49-F238E27FC236}">
                    <a16:creationId xmlns:a16="http://schemas.microsoft.com/office/drawing/2014/main" id="{A048C2E8-72AF-4C68-BB95-9EAA897030D5}"/>
                  </a:ext>
                </a:extLst>
              </p:cNvPr>
              <p:cNvSpPr>
                <a:spLocks noChangeShapeType="1"/>
              </p:cNvSpPr>
              <p:nvPr/>
            </p:nvSpPr>
            <p:spPr bwMode="auto">
              <a:xfrm>
                <a:off x="6665672" y="1904286"/>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4" name="Line 1501">
                <a:extLst>
                  <a:ext uri="{FF2B5EF4-FFF2-40B4-BE49-F238E27FC236}">
                    <a16:creationId xmlns:a16="http://schemas.microsoft.com/office/drawing/2014/main" id="{7F1F75EB-BE27-4F66-B999-3FFF3666DB41}"/>
                  </a:ext>
                </a:extLst>
              </p:cNvPr>
              <p:cNvSpPr>
                <a:spLocks noChangeShapeType="1"/>
              </p:cNvSpPr>
              <p:nvPr/>
            </p:nvSpPr>
            <p:spPr bwMode="auto">
              <a:xfrm flipV="1">
                <a:off x="6664035" y="190428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5" name="Line 1502">
                <a:extLst>
                  <a:ext uri="{FF2B5EF4-FFF2-40B4-BE49-F238E27FC236}">
                    <a16:creationId xmlns:a16="http://schemas.microsoft.com/office/drawing/2014/main" id="{D59DCD05-2A61-4861-834C-66AFDAACA64E}"/>
                  </a:ext>
                </a:extLst>
              </p:cNvPr>
              <p:cNvSpPr>
                <a:spLocks noChangeShapeType="1"/>
              </p:cNvSpPr>
              <p:nvPr/>
            </p:nvSpPr>
            <p:spPr bwMode="auto">
              <a:xfrm flipV="1">
                <a:off x="6662944" y="190646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6" name="Line 1503">
                <a:extLst>
                  <a:ext uri="{FF2B5EF4-FFF2-40B4-BE49-F238E27FC236}">
                    <a16:creationId xmlns:a16="http://schemas.microsoft.com/office/drawing/2014/main" id="{ADC24F81-8FCB-45D9-9421-57DCCC7062F7}"/>
                  </a:ext>
                </a:extLst>
              </p:cNvPr>
              <p:cNvSpPr>
                <a:spLocks noChangeShapeType="1"/>
              </p:cNvSpPr>
              <p:nvPr/>
            </p:nvSpPr>
            <p:spPr bwMode="auto">
              <a:xfrm flipV="1">
                <a:off x="6661853" y="190810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7" name="Line 1504">
                <a:extLst>
                  <a:ext uri="{FF2B5EF4-FFF2-40B4-BE49-F238E27FC236}">
                    <a16:creationId xmlns:a16="http://schemas.microsoft.com/office/drawing/2014/main" id="{BD33DF92-590C-4872-97C6-60A905F3F17A}"/>
                  </a:ext>
                </a:extLst>
              </p:cNvPr>
              <p:cNvSpPr>
                <a:spLocks noChangeShapeType="1"/>
              </p:cNvSpPr>
              <p:nvPr/>
            </p:nvSpPr>
            <p:spPr bwMode="auto">
              <a:xfrm>
                <a:off x="6660217" y="191028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8" name="Line 1505">
                <a:extLst>
                  <a:ext uri="{FF2B5EF4-FFF2-40B4-BE49-F238E27FC236}">
                    <a16:creationId xmlns:a16="http://schemas.microsoft.com/office/drawing/2014/main" id="{EA5A09C5-D690-4D1F-986D-98E11ACA9827}"/>
                  </a:ext>
                </a:extLst>
              </p:cNvPr>
              <p:cNvSpPr>
                <a:spLocks noChangeShapeType="1"/>
              </p:cNvSpPr>
              <p:nvPr/>
            </p:nvSpPr>
            <p:spPr bwMode="auto">
              <a:xfrm>
                <a:off x="6660217" y="191028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69" name="Line 1506">
                <a:extLst>
                  <a:ext uri="{FF2B5EF4-FFF2-40B4-BE49-F238E27FC236}">
                    <a16:creationId xmlns:a16="http://schemas.microsoft.com/office/drawing/2014/main" id="{44185708-2417-45FD-B772-575D57D7F8BC}"/>
                  </a:ext>
                </a:extLst>
              </p:cNvPr>
              <p:cNvSpPr>
                <a:spLocks noChangeShapeType="1"/>
              </p:cNvSpPr>
              <p:nvPr/>
            </p:nvSpPr>
            <p:spPr bwMode="auto">
              <a:xfrm>
                <a:off x="6660762" y="191246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0" name="Line 1507">
                <a:extLst>
                  <a:ext uri="{FF2B5EF4-FFF2-40B4-BE49-F238E27FC236}">
                    <a16:creationId xmlns:a16="http://schemas.microsoft.com/office/drawing/2014/main" id="{569B3343-3108-4ED6-9D61-8A8A835AE142}"/>
                  </a:ext>
                </a:extLst>
              </p:cNvPr>
              <p:cNvSpPr>
                <a:spLocks noChangeShapeType="1"/>
              </p:cNvSpPr>
              <p:nvPr/>
            </p:nvSpPr>
            <p:spPr bwMode="auto">
              <a:xfrm>
                <a:off x="6659126" y="191465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1" name="Line 1508">
                <a:extLst>
                  <a:ext uri="{FF2B5EF4-FFF2-40B4-BE49-F238E27FC236}">
                    <a16:creationId xmlns:a16="http://schemas.microsoft.com/office/drawing/2014/main" id="{BFFA0BA4-F977-438F-A41B-37DE55BDFB58}"/>
                  </a:ext>
                </a:extLst>
              </p:cNvPr>
              <p:cNvSpPr>
                <a:spLocks noChangeShapeType="1"/>
              </p:cNvSpPr>
              <p:nvPr/>
            </p:nvSpPr>
            <p:spPr bwMode="auto">
              <a:xfrm>
                <a:off x="6657489" y="191465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2" name="Line 1509">
                <a:extLst>
                  <a:ext uri="{FF2B5EF4-FFF2-40B4-BE49-F238E27FC236}">
                    <a16:creationId xmlns:a16="http://schemas.microsoft.com/office/drawing/2014/main" id="{E19D995E-B998-464E-9AB7-72726F0E3066}"/>
                  </a:ext>
                </a:extLst>
              </p:cNvPr>
              <p:cNvSpPr>
                <a:spLocks noChangeShapeType="1"/>
              </p:cNvSpPr>
              <p:nvPr/>
            </p:nvSpPr>
            <p:spPr bwMode="auto">
              <a:xfrm>
                <a:off x="6655853" y="191410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3" name="Line 1510">
                <a:extLst>
                  <a:ext uri="{FF2B5EF4-FFF2-40B4-BE49-F238E27FC236}">
                    <a16:creationId xmlns:a16="http://schemas.microsoft.com/office/drawing/2014/main" id="{855E6225-DC7C-48F4-B079-B8FF556863C7}"/>
                  </a:ext>
                </a:extLst>
              </p:cNvPr>
              <p:cNvSpPr>
                <a:spLocks noChangeShapeType="1"/>
              </p:cNvSpPr>
              <p:nvPr/>
            </p:nvSpPr>
            <p:spPr bwMode="auto">
              <a:xfrm>
                <a:off x="6654762" y="191192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4" name="Line 1511">
                <a:extLst>
                  <a:ext uri="{FF2B5EF4-FFF2-40B4-BE49-F238E27FC236}">
                    <a16:creationId xmlns:a16="http://schemas.microsoft.com/office/drawing/2014/main" id="{EBBD6602-F78F-4667-B099-9246AC73E06D}"/>
                  </a:ext>
                </a:extLst>
              </p:cNvPr>
              <p:cNvSpPr>
                <a:spLocks noChangeShapeType="1"/>
              </p:cNvSpPr>
              <p:nvPr/>
            </p:nvSpPr>
            <p:spPr bwMode="auto">
              <a:xfrm flipV="1">
                <a:off x="6654762" y="1910287"/>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5" name="Line 1512">
                <a:extLst>
                  <a:ext uri="{FF2B5EF4-FFF2-40B4-BE49-F238E27FC236}">
                    <a16:creationId xmlns:a16="http://schemas.microsoft.com/office/drawing/2014/main" id="{A3E881E9-5EEA-488C-A49F-452A8678EDB1}"/>
                  </a:ext>
                </a:extLst>
              </p:cNvPr>
              <p:cNvSpPr>
                <a:spLocks noChangeShapeType="1"/>
              </p:cNvSpPr>
              <p:nvPr/>
            </p:nvSpPr>
            <p:spPr bwMode="auto">
              <a:xfrm flipV="1">
                <a:off x="6656398" y="190810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6" name="Line 1513">
                <a:extLst>
                  <a:ext uri="{FF2B5EF4-FFF2-40B4-BE49-F238E27FC236}">
                    <a16:creationId xmlns:a16="http://schemas.microsoft.com/office/drawing/2014/main" id="{EAB3B1E5-A860-4CC7-8DC5-FF723F74757F}"/>
                  </a:ext>
                </a:extLst>
              </p:cNvPr>
              <p:cNvSpPr>
                <a:spLocks noChangeShapeType="1"/>
              </p:cNvSpPr>
              <p:nvPr/>
            </p:nvSpPr>
            <p:spPr bwMode="auto">
              <a:xfrm flipV="1">
                <a:off x="6657489" y="190646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7" name="Line 1514">
                <a:extLst>
                  <a:ext uri="{FF2B5EF4-FFF2-40B4-BE49-F238E27FC236}">
                    <a16:creationId xmlns:a16="http://schemas.microsoft.com/office/drawing/2014/main" id="{77D4545B-EC16-4B61-8C83-A1B195DDEEFA}"/>
                  </a:ext>
                </a:extLst>
              </p:cNvPr>
              <p:cNvSpPr>
                <a:spLocks noChangeShapeType="1"/>
              </p:cNvSpPr>
              <p:nvPr/>
            </p:nvSpPr>
            <p:spPr bwMode="auto">
              <a:xfrm>
                <a:off x="6659126" y="190646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8" name="Line 1515">
                <a:extLst>
                  <a:ext uri="{FF2B5EF4-FFF2-40B4-BE49-F238E27FC236}">
                    <a16:creationId xmlns:a16="http://schemas.microsoft.com/office/drawing/2014/main" id="{BBABD39D-1CC2-4769-A374-40F4693362A1}"/>
                  </a:ext>
                </a:extLst>
              </p:cNvPr>
              <p:cNvSpPr>
                <a:spLocks noChangeShapeType="1"/>
              </p:cNvSpPr>
              <p:nvPr/>
            </p:nvSpPr>
            <p:spPr bwMode="auto">
              <a:xfrm flipV="1">
                <a:off x="6660217" y="190646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79" name="Line 1516">
                <a:extLst>
                  <a:ext uri="{FF2B5EF4-FFF2-40B4-BE49-F238E27FC236}">
                    <a16:creationId xmlns:a16="http://schemas.microsoft.com/office/drawing/2014/main" id="{B732C391-53F0-41DC-A7FE-21AA2F6EB5BF}"/>
                  </a:ext>
                </a:extLst>
              </p:cNvPr>
              <p:cNvSpPr>
                <a:spLocks noChangeShapeType="1"/>
              </p:cNvSpPr>
              <p:nvPr/>
            </p:nvSpPr>
            <p:spPr bwMode="auto">
              <a:xfrm>
                <a:off x="6661308" y="190428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0" name="Line 1517">
                <a:extLst>
                  <a:ext uri="{FF2B5EF4-FFF2-40B4-BE49-F238E27FC236}">
                    <a16:creationId xmlns:a16="http://schemas.microsoft.com/office/drawing/2014/main" id="{FCEA1EA8-81F2-4A64-A085-48BD839CE9AA}"/>
                  </a:ext>
                </a:extLst>
              </p:cNvPr>
              <p:cNvSpPr>
                <a:spLocks noChangeShapeType="1"/>
              </p:cNvSpPr>
              <p:nvPr/>
            </p:nvSpPr>
            <p:spPr bwMode="auto">
              <a:xfrm>
                <a:off x="6659126" y="190374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1" name="Line 1518">
                <a:extLst>
                  <a:ext uri="{FF2B5EF4-FFF2-40B4-BE49-F238E27FC236}">
                    <a16:creationId xmlns:a16="http://schemas.microsoft.com/office/drawing/2014/main" id="{07F4CBA2-17CF-4413-B41A-F7405E459521}"/>
                  </a:ext>
                </a:extLst>
              </p:cNvPr>
              <p:cNvSpPr>
                <a:spLocks noChangeShapeType="1"/>
              </p:cNvSpPr>
              <p:nvPr/>
            </p:nvSpPr>
            <p:spPr bwMode="auto">
              <a:xfrm>
                <a:off x="6657489" y="190265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2" name="Line 1519">
                <a:extLst>
                  <a:ext uri="{FF2B5EF4-FFF2-40B4-BE49-F238E27FC236}">
                    <a16:creationId xmlns:a16="http://schemas.microsoft.com/office/drawing/2014/main" id="{255AA51D-9F28-4387-89E8-A0538759BD4B}"/>
                  </a:ext>
                </a:extLst>
              </p:cNvPr>
              <p:cNvSpPr>
                <a:spLocks noChangeShapeType="1"/>
              </p:cNvSpPr>
              <p:nvPr/>
            </p:nvSpPr>
            <p:spPr bwMode="auto">
              <a:xfrm flipV="1">
                <a:off x="6656398" y="1902650"/>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3" name="Line 1520">
                <a:extLst>
                  <a:ext uri="{FF2B5EF4-FFF2-40B4-BE49-F238E27FC236}">
                    <a16:creationId xmlns:a16="http://schemas.microsoft.com/office/drawing/2014/main" id="{14FD499B-0E5C-43A6-8783-888438C11927}"/>
                  </a:ext>
                </a:extLst>
              </p:cNvPr>
              <p:cNvSpPr>
                <a:spLocks noChangeShapeType="1"/>
              </p:cNvSpPr>
              <p:nvPr/>
            </p:nvSpPr>
            <p:spPr bwMode="auto">
              <a:xfrm flipV="1">
                <a:off x="6654216" y="1903741"/>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4" name="Line 1521">
                <a:extLst>
                  <a:ext uri="{FF2B5EF4-FFF2-40B4-BE49-F238E27FC236}">
                    <a16:creationId xmlns:a16="http://schemas.microsoft.com/office/drawing/2014/main" id="{AC12996A-440F-42F5-8E4B-458C83B166A5}"/>
                  </a:ext>
                </a:extLst>
              </p:cNvPr>
              <p:cNvSpPr>
                <a:spLocks noChangeShapeType="1"/>
              </p:cNvSpPr>
              <p:nvPr/>
            </p:nvSpPr>
            <p:spPr bwMode="auto">
              <a:xfrm flipV="1">
                <a:off x="6654216" y="190319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5" name="Line 1522">
                <a:extLst>
                  <a:ext uri="{FF2B5EF4-FFF2-40B4-BE49-F238E27FC236}">
                    <a16:creationId xmlns:a16="http://schemas.microsoft.com/office/drawing/2014/main" id="{5B196731-DEDB-4CF8-84DB-C5E0FB1D8921}"/>
                  </a:ext>
                </a:extLst>
              </p:cNvPr>
              <p:cNvSpPr>
                <a:spLocks noChangeShapeType="1"/>
              </p:cNvSpPr>
              <p:nvPr/>
            </p:nvSpPr>
            <p:spPr bwMode="auto">
              <a:xfrm>
                <a:off x="6653125" y="190265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6" name="Line 1523">
                <a:extLst>
                  <a:ext uri="{FF2B5EF4-FFF2-40B4-BE49-F238E27FC236}">
                    <a16:creationId xmlns:a16="http://schemas.microsoft.com/office/drawing/2014/main" id="{046C87D2-27F6-4847-987E-671DFCA9234F}"/>
                  </a:ext>
                </a:extLst>
              </p:cNvPr>
              <p:cNvSpPr>
                <a:spLocks noChangeShapeType="1"/>
              </p:cNvSpPr>
              <p:nvPr/>
            </p:nvSpPr>
            <p:spPr bwMode="auto">
              <a:xfrm flipV="1">
                <a:off x="6651489" y="190265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7" name="Line 1524">
                <a:extLst>
                  <a:ext uri="{FF2B5EF4-FFF2-40B4-BE49-F238E27FC236}">
                    <a16:creationId xmlns:a16="http://schemas.microsoft.com/office/drawing/2014/main" id="{B1523805-B581-4DBA-A7D0-A0C623E9037F}"/>
                  </a:ext>
                </a:extLst>
              </p:cNvPr>
              <p:cNvSpPr>
                <a:spLocks noChangeShapeType="1"/>
              </p:cNvSpPr>
              <p:nvPr/>
            </p:nvSpPr>
            <p:spPr bwMode="auto">
              <a:xfrm>
                <a:off x="6651489" y="190155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8" name="Line 1525">
                <a:extLst>
                  <a:ext uri="{FF2B5EF4-FFF2-40B4-BE49-F238E27FC236}">
                    <a16:creationId xmlns:a16="http://schemas.microsoft.com/office/drawing/2014/main" id="{9A90B748-8944-44BB-A549-116D43CE93C0}"/>
                  </a:ext>
                </a:extLst>
              </p:cNvPr>
              <p:cNvSpPr>
                <a:spLocks noChangeShapeType="1"/>
              </p:cNvSpPr>
              <p:nvPr/>
            </p:nvSpPr>
            <p:spPr bwMode="auto">
              <a:xfrm flipV="1">
                <a:off x="6651489" y="190046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89" name="Line 1526">
                <a:extLst>
                  <a:ext uri="{FF2B5EF4-FFF2-40B4-BE49-F238E27FC236}">
                    <a16:creationId xmlns:a16="http://schemas.microsoft.com/office/drawing/2014/main" id="{8ACDA8D9-84D8-4837-BB3A-6F59828A5BDE}"/>
                  </a:ext>
                </a:extLst>
              </p:cNvPr>
              <p:cNvSpPr>
                <a:spLocks noChangeShapeType="1"/>
              </p:cNvSpPr>
              <p:nvPr/>
            </p:nvSpPr>
            <p:spPr bwMode="auto">
              <a:xfrm>
                <a:off x="6651489" y="189883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0" name="Line 1527">
                <a:extLst>
                  <a:ext uri="{FF2B5EF4-FFF2-40B4-BE49-F238E27FC236}">
                    <a16:creationId xmlns:a16="http://schemas.microsoft.com/office/drawing/2014/main" id="{EB87BA91-2B9D-476C-80A4-DB39BE6AA05E}"/>
                  </a:ext>
                </a:extLst>
              </p:cNvPr>
              <p:cNvSpPr>
                <a:spLocks noChangeShapeType="1"/>
              </p:cNvSpPr>
              <p:nvPr/>
            </p:nvSpPr>
            <p:spPr bwMode="auto">
              <a:xfrm flipV="1">
                <a:off x="6649852" y="189883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1" name="Line 1528">
                <a:extLst>
                  <a:ext uri="{FF2B5EF4-FFF2-40B4-BE49-F238E27FC236}">
                    <a16:creationId xmlns:a16="http://schemas.microsoft.com/office/drawing/2014/main" id="{FF730B03-4A85-4BFE-9874-172207428A0E}"/>
                  </a:ext>
                </a:extLst>
              </p:cNvPr>
              <p:cNvSpPr>
                <a:spLocks noChangeShapeType="1"/>
              </p:cNvSpPr>
              <p:nvPr/>
            </p:nvSpPr>
            <p:spPr bwMode="auto">
              <a:xfrm>
                <a:off x="6649852" y="189937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2" name="Line 1529">
                <a:extLst>
                  <a:ext uri="{FF2B5EF4-FFF2-40B4-BE49-F238E27FC236}">
                    <a16:creationId xmlns:a16="http://schemas.microsoft.com/office/drawing/2014/main" id="{AB7692BA-7867-41C3-837A-8A4BB0DE32FC}"/>
                  </a:ext>
                </a:extLst>
              </p:cNvPr>
              <p:cNvSpPr>
                <a:spLocks noChangeShapeType="1"/>
              </p:cNvSpPr>
              <p:nvPr/>
            </p:nvSpPr>
            <p:spPr bwMode="auto">
              <a:xfrm flipV="1">
                <a:off x="6648216" y="190155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3" name="Line 1530">
                <a:extLst>
                  <a:ext uri="{FF2B5EF4-FFF2-40B4-BE49-F238E27FC236}">
                    <a16:creationId xmlns:a16="http://schemas.microsoft.com/office/drawing/2014/main" id="{B796FFBE-7DF4-4563-B59C-6C984516BB2A}"/>
                  </a:ext>
                </a:extLst>
              </p:cNvPr>
              <p:cNvSpPr>
                <a:spLocks noChangeShapeType="1"/>
              </p:cNvSpPr>
              <p:nvPr/>
            </p:nvSpPr>
            <p:spPr bwMode="auto">
              <a:xfrm>
                <a:off x="6647670" y="190046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4" name="Line 1531">
                <a:extLst>
                  <a:ext uri="{FF2B5EF4-FFF2-40B4-BE49-F238E27FC236}">
                    <a16:creationId xmlns:a16="http://schemas.microsoft.com/office/drawing/2014/main" id="{5679B6B4-2D5F-41E6-A380-681C563D6A30}"/>
                  </a:ext>
                </a:extLst>
              </p:cNvPr>
              <p:cNvSpPr>
                <a:spLocks noChangeShapeType="1"/>
              </p:cNvSpPr>
              <p:nvPr/>
            </p:nvSpPr>
            <p:spPr bwMode="auto">
              <a:xfrm>
                <a:off x="6647125" y="189828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5" name="Line 1532">
                <a:extLst>
                  <a:ext uri="{FF2B5EF4-FFF2-40B4-BE49-F238E27FC236}">
                    <a16:creationId xmlns:a16="http://schemas.microsoft.com/office/drawing/2014/main" id="{D8EB45CD-B7B2-4412-A2E9-151C6F223789}"/>
                  </a:ext>
                </a:extLst>
              </p:cNvPr>
              <p:cNvSpPr>
                <a:spLocks noChangeShapeType="1"/>
              </p:cNvSpPr>
              <p:nvPr/>
            </p:nvSpPr>
            <p:spPr bwMode="auto">
              <a:xfrm flipV="1">
                <a:off x="6646579" y="189828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6" name="Line 1533">
                <a:extLst>
                  <a:ext uri="{FF2B5EF4-FFF2-40B4-BE49-F238E27FC236}">
                    <a16:creationId xmlns:a16="http://schemas.microsoft.com/office/drawing/2014/main" id="{0D2F4798-7756-4769-BB2E-29559BED822A}"/>
                  </a:ext>
                </a:extLst>
              </p:cNvPr>
              <p:cNvSpPr>
                <a:spLocks noChangeShapeType="1"/>
              </p:cNvSpPr>
              <p:nvPr/>
            </p:nvSpPr>
            <p:spPr bwMode="auto">
              <a:xfrm flipV="1">
                <a:off x="6644397" y="190046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7" name="Line 1534">
                <a:extLst>
                  <a:ext uri="{FF2B5EF4-FFF2-40B4-BE49-F238E27FC236}">
                    <a16:creationId xmlns:a16="http://schemas.microsoft.com/office/drawing/2014/main" id="{FF02D707-8625-41EC-A286-0C2440A302CC}"/>
                  </a:ext>
                </a:extLst>
              </p:cNvPr>
              <p:cNvSpPr>
                <a:spLocks noChangeShapeType="1"/>
              </p:cNvSpPr>
              <p:nvPr/>
            </p:nvSpPr>
            <p:spPr bwMode="auto">
              <a:xfrm>
                <a:off x="6644397" y="189937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8" name="Line 1535">
                <a:extLst>
                  <a:ext uri="{FF2B5EF4-FFF2-40B4-BE49-F238E27FC236}">
                    <a16:creationId xmlns:a16="http://schemas.microsoft.com/office/drawing/2014/main" id="{5A0C0057-7F14-4F4C-B838-26A90FC28DCB}"/>
                  </a:ext>
                </a:extLst>
              </p:cNvPr>
              <p:cNvSpPr>
                <a:spLocks noChangeShapeType="1"/>
              </p:cNvSpPr>
              <p:nvPr/>
            </p:nvSpPr>
            <p:spPr bwMode="auto">
              <a:xfrm flipV="1">
                <a:off x="6644397" y="1897740"/>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99" name="Line 1536">
                <a:extLst>
                  <a:ext uri="{FF2B5EF4-FFF2-40B4-BE49-F238E27FC236}">
                    <a16:creationId xmlns:a16="http://schemas.microsoft.com/office/drawing/2014/main" id="{AE239FC2-FD63-4B17-92F5-828D9D7F39C6}"/>
                  </a:ext>
                </a:extLst>
              </p:cNvPr>
              <p:cNvSpPr>
                <a:spLocks noChangeShapeType="1"/>
              </p:cNvSpPr>
              <p:nvPr/>
            </p:nvSpPr>
            <p:spPr bwMode="auto">
              <a:xfrm>
                <a:off x="6644397" y="189664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0" name="Line 1537">
                <a:extLst>
                  <a:ext uri="{FF2B5EF4-FFF2-40B4-BE49-F238E27FC236}">
                    <a16:creationId xmlns:a16="http://schemas.microsoft.com/office/drawing/2014/main" id="{6B496224-5EF3-4F48-A9EE-5481541FABA9}"/>
                  </a:ext>
                </a:extLst>
              </p:cNvPr>
              <p:cNvSpPr>
                <a:spLocks noChangeShapeType="1"/>
              </p:cNvSpPr>
              <p:nvPr/>
            </p:nvSpPr>
            <p:spPr bwMode="auto">
              <a:xfrm>
                <a:off x="6642761" y="1895012"/>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1" name="Line 1538">
                <a:extLst>
                  <a:ext uri="{FF2B5EF4-FFF2-40B4-BE49-F238E27FC236}">
                    <a16:creationId xmlns:a16="http://schemas.microsoft.com/office/drawing/2014/main" id="{688B8DB6-5768-4CB9-975B-02D47BEA6775}"/>
                  </a:ext>
                </a:extLst>
              </p:cNvPr>
              <p:cNvSpPr>
                <a:spLocks noChangeShapeType="1"/>
              </p:cNvSpPr>
              <p:nvPr/>
            </p:nvSpPr>
            <p:spPr bwMode="auto">
              <a:xfrm flipV="1">
                <a:off x="6642761" y="189501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2" name="Line 1539">
                <a:extLst>
                  <a:ext uri="{FF2B5EF4-FFF2-40B4-BE49-F238E27FC236}">
                    <a16:creationId xmlns:a16="http://schemas.microsoft.com/office/drawing/2014/main" id="{30EC0218-6980-4204-A74A-74357388CDA3}"/>
                  </a:ext>
                </a:extLst>
              </p:cNvPr>
              <p:cNvSpPr>
                <a:spLocks noChangeShapeType="1"/>
              </p:cNvSpPr>
              <p:nvPr/>
            </p:nvSpPr>
            <p:spPr bwMode="auto">
              <a:xfrm flipV="1">
                <a:off x="6642215" y="189664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3" name="Line 1540">
                <a:extLst>
                  <a:ext uri="{FF2B5EF4-FFF2-40B4-BE49-F238E27FC236}">
                    <a16:creationId xmlns:a16="http://schemas.microsoft.com/office/drawing/2014/main" id="{2CA140A7-F504-4092-9ECA-D3BF41E68416}"/>
                  </a:ext>
                </a:extLst>
              </p:cNvPr>
              <p:cNvSpPr>
                <a:spLocks noChangeShapeType="1"/>
              </p:cNvSpPr>
              <p:nvPr/>
            </p:nvSpPr>
            <p:spPr bwMode="auto">
              <a:xfrm>
                <a:off x="6640578" y="189883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4" name="Line 1541">
                <a:extLst>
                  <a:ext uri="{FF2B5EF4-FFF2-40B4-BE49-F238E27FC236}">
                    <a16:creationId xmlns:a16="http://schemas.microsoft.com/office/drawing/2014/main" id="{F1956235-02D6-431A-A7F6-5A5B2A682E92}"/>
                  </a:ext>
                </a:extLst>
              </p:cNvPr>
              <p:cNvSpPr>
                <a:spLocks noChangeShapeType="1"/>
              </p:cNvSpPr>
              <p:nvPr/>
            </p:nvSpPr>
            <p:spPr bwMode="auto">
              <a:xfrm>
                <a:off x="6638942" y="189883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5" name="Line 1542">
                <a:extLst>
                  <a:ext uri="{FF2B5EF4-FFF2-40B4-BE49-F238E27FC236}">
                    <a16:creationId xmlns:a16="http://schemas.microsoft.com/office/drawing/2014/main" id="{AC03CC3B-A57C-43A2-9AD7-12A2A8748354}"/>
                  </a:ext>
                </a:extLst>
              </p:cNvPr>
              <p:cNvSpPr>
                <a:spLocks noChangeShapeType="1"/>
              </p:cNvSpPr>
              <p:nvPr/>
            </p:nvSpPr>
            <p:spPr bwMode="auto">
              <a:xfrm flipV="1">
                <a:off x="6638942" y="189664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6" name="Line 1543">
                <a:extLst>
                  <a:ext uri="{FF2B5EF4-FFF2-40B4-BE49-F238E27FC236}">
                    <a16:creationId xmlns:a16="http://schemas.microsoft.com/office/drawing/2014/main" id="{84CFDE51-C27B-4852-ADBB-61D5DF39C517}"/>
                  </a:ext>
                </a:extLst>
              </p:cNvPr>
              <p:cNvSpPr>
                <a:spLocks noChangeShapeType="1"/>
              </p:cNvSpPr>
              <p:nvPr/>
            </p:nvSpPr>
            <p:spPr bwMode="auto">
              <a:xfrm>
                <a:off x="6638942" y="1895012"/>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7" name="Line 1544">
                <a:extLst>
                  <a:ext uri="{FF2B5EF4-FFF2-40B4-BE49-F238E27FC236}">
                    <a16:creationId xmlns:a16="http://schemas.microsoft.com/office/drawing/2014/main" id="{7B9E52D3-A901-42D0-B755-54529DFA2C37}"/>
                  </a:ext>
                </a:extLst>
              </p:cNvPr>
              <p:cNvSpPr>
                <a:spLocks noChangeShapeType="1"/>
              </p:cNvSpPr>
              <p:nvPr/>
            </p:nvSpPr>
            <p:spPr bwMode="auto">
              <a:xfrm flipV="1">
                <a:off x="6637851" y="189501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8" name="Line 1545">
                <a:extLst>
                  <a:ext uri="{FF2B5EF4-FFF2-40B4-BE49-F238E27FC236}">
                    <a16:creationId xmlns:a16="http://schemas.microsoft.com/office/drawing/2014/main" id="{42FC5B99-F1C3-439A-83C5-1AD6FCF45A10}"/>
                  </a:ext>
                </a:extLst>
              </p:cNvPr>
              <p:cNvSpPr>
                <a:spLocks noChangeShapeType="1"/>
              </p:cNvSpPr>
              <p:nvPr/>
            </p:nvSpPr>
            <p:spPr bwMode="auto">
              <a:xfrm flipV="1">
                <a:off x="6636214" y="189610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09" name="Line 1546">
                <a:extLst>
                  <a:ext uri="{FF2B5EF4-FFF2-40B4-BE49-F238E27FC236}">
                    <a16:creationId xmlns:a16="http://schemas.microsoft.com/office/drawing/2014/main" id="{6F749465-F41F-4531-898B-0D63A7497ACD}"/>
                  </a:ext>
                </a:extLst>
              </p:cNvPr>
              <p:cNvSpPr>
                <a:spLocks noChangeShapeType="1"/>
              </p:cNvSpPr>
              <p:nvPr/>
            </p:nvSpPr>
            <p:spPr bwMode="auto">
              <a:xfrm>
                <a:off x="6635123" y="189610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0" name="Line 1547">
                <a:extLst>
                  <a:ext uri="{FF2B5EF4-FFF2-40B4-BE49-F238E27FC236}">
                    <a16:creationId xmlns:a16="http://schemas.microsoft.com/office/drawing/2014/main" id="{A14F2E90-5BDD-4BA3-885D-F83CCEDF2E4B}"/>
                  </a:ext>
                </a:extLst>
              </p:cNvPr>
              <p:cNvSpPr>
                <a:spLocks noChangeShapeType="1"/>
              </p:cNvSpPr>
              <p:nvPr/>
            </p:nvSpPr>
            <p:spPr bwMode="auto">
              <a:xfrm flipV="1">
                <a:off x="6632941" y="1896103"/>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1" name="Line 1548">
                <a:extLst>
                  <a:ext uri="{FF2B5EF4-FFF2-40B4-BE49-F238E27FC236}">
                    <a16:creationId xmlns:a16="http://schemas.microsoft.com/office/drawing/2014/main" id="{1C89529B-75AB-47DC-90A4-C9A0F82E0D62}"/>
                  </a:ext>
                </a:extLst>
              </p:cNvPr>
              <p:cNvSpPr>
                <a:spLocks noChangeShapeType="1"/>
              </p:cNvSpPr>
              <p:nvPr/>
            </p:nvSpPr>
            <p:spPr bwMode="auto">
              <a:xfrm>
                <a:off x="6632941" y="189555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2" name="Line 1549">
                <a:extLst>
                  <a:ext uri="{FF2B5EF4-FFF2-40B4-BE49-F238E27FC236}">
                    <a16:creationId xmlns:a16="http://schemas.microsoft.com/office/drawing/2014/main" id="{607C78EB-3F73-4720-B7D7-8C1250A583D4}"/>
                  </a:ext>
                </a:extLst>
              </p:cNvPr>
              <p:cNvSpPr>
                <a:spLocks noChangeShapeType="1"/>
              </p:cNvSpPr>
              <p:nvPr/>
            </p:nvSpPr>
            <p:spPr bwMode="auto">
              <a:xfrm>
                <a:off x="6631305" y="189555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3" name="Line 1550">
                <a:extLst>
                  <a:ext uri="{FF2B5EF4-FFF2-40B4-BE49-F238E27FC236}">
                    <a16:creationId xmlns:a16="http://schemas.microsoft.com/office/drawing/2014/main" id="{21B68F2D-1B41-4727-ADBA-6C86F469D381}"/>
                  </a:ext>
                </a:extLst>
              </p:cNvPr>
              <p:cNvSpPr>
                <a:spLocks noChangeShapeType="1"/>
              </p:cNvSpPr>
              <p:nvPr/>
            </p:nvSpPr>
            <p:spPr bwMode="auto">
              <a:xfrm flipV="1">
                <a:off x="6629668" y="189555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4" name="Line 1551">
                <a:extLst>
                  <a:ext uri="{FF2B5EF4-FFF2-40B4-BE49-F238E27FC236}">
                    <a16:creationId xmlns:a16="http://schemas.microsoft.com/office/drawing/2014/main" id="{06A712B0-C33A-4D4D-A755-B5987D6B63F1}"/>
                  </a:ext>
                </a:extLst>
              </p:cNvPr>
              <p:cNvSpPr>
                <a:spLocks noChangeShapeType="1"/>
              </p:cNvSpPr>
              <p:nvPr/>
            </p:nvSpPr>
            <p:spPr bwMode="auto">
              <a:xfrm>
                <a:off x="6407643" y="1839915"/>
                <a:ext cx="1091"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5" name="Line 1552">
                <a:extLst>
                  <a:ext uri="{FF2B5EF4-FFF2-40B4-BE49-F238E27FC236}">
                    <a16:creationId xmlns:a16="http://schemas.microsoft.com/office/drawing/2014/main" id="{EED3A951-EB49-40C9-A024-9B488C6F186C}"/>
                  </a:ext>
                </a:extLst>
              </p:cNvPr>
              <p:cNvSpPr>
                <a:spLocks noChangeShapeType="1"/>
              </p:cNvSpPr>
              <p:nvPr/>
            </p:nvSpPr>
            <p:spPr bwMode="auto">
              <a:xfrm>
                <a:off x="6405461" y="1843188"/>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6" name="Line 1553">
                <a:extLst>
                  <a:ext uri="{FF2B5EF4-FFF2-40B4-BE49-F238E27FC236}">
                    <a16:creationId xmlns:a16="http://schemas.microsoft.com/office/drawing/2014/main" id="{77AB2E7B-8E01-40ED-8B50-8B2727CAF889}"/>
                  </a:ext>
                </a:extLst>
              </p:cNvPr>
              <p:cNvSpPr>
                <a:spLocks noChangeShapeType="1"/>
              </p:cNvSpPr>
              <p:nvPr/>
            </p:nvSpPr>
            <p:spPr bwMode="auto">
              <a:xfrm flipV="1">
                <a:off x="6402734" y="1843188"/>
                <a:ext cx="272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7" name="Line 1554">
                <a:extLst>
                  <a:ext uri="{FF2B5EF4-FFF2-40B4-BE49-F238E27FC236}">
                    <a16:creationId xmlns:a16="http://schemas.microsoft.com/office/drawing/2014/main" id="{DB3B484D-1683-4827-AF84-A9BF39725F7D}"/>
                  </a:ext>
                </a:extLst>
              </p:cNvPr>
              <p:cNvSpPr>
                <a:spLocks noChangeShapeType="1"/>
              </p:cNvSpPr>
              <p:nvPr/>
            </p:nvSpPr>
            <p:spPr bwMode="auto">
              <a:xfrm>
                <a:off x="6400552" y="1841552"/>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8" name="Line 1555">
                <a:extLst>
                  <a:ext uri="{FF2B5EF4-FFF2-40B4-BE49-F238E27FC236}">
                    <a16:creationId xmlns:a16="http://schemas.microsoft.com/office/drawing/2014/main" id="{AE0A7B30-0BBA-456F-B6F4-80694C1199E5}"/>
                  </a:ext>
                </a:extLst>
              </p:cNvPr>
              <p:cNvSpPr>
                <a:spLocks noChangeShapeType="1"/>
              </p:cNvSpPr>
              <p:nvPr/>
            </p:nvSpPr>
            <p:spPr bwMode="auto">
              <a:xfrm flipV="1">
                <a:off x="6397824" y="1841552"/>
                <a:ext cx="2728"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19" name="Line 1556">
                <a:extLst>
                  <a:ext uri="{FF2B5EF4-FFF2-40B4-BE49-F238E27FC236}">
                    <a16:creationId xmlns:a16="http://schemas.microsoft.com/office/drawing/2014/main" id="{90AE3C03-036A-42AE-B674-ECF41ADC8FE5}"/>
                  </a:ext>
                </a:extLst>
              </p:cNvPr>
              <p:cNvSpPr>
                <a:spLocks noChangeShapeType="1"/>
              </p:cNvSpPr>
              <p:nvPr/>
            </p:nvSpPr>
            <p:spPr bwMode="auto">
              <a:xfrm>
                <a:off x="6397824" y="1845370"/>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0" name="Line 1557">
                <a:extLst>
                  <a:ext uri="{FF2B5EF4-FFF2-40B4-BE49-F238E27FC236}">
                    <a16:creationId xmlns:a16="http://schemas.microsoft.com/office/drawing/2014/main" id="{7A922ADD-3700-468E-B8CD-49DF9D97D66C}"/>
                  </a:ext>
                </a:extLst>
              </p:cNvPr>
              <p:cNvSpPr>
                <a:spLocks noChangeShapeType="1"/>
              </p:cNvSpPr>
              <p:nvPr/>
            </p:nvSpPr>
            <p:spPr bwMode="auto">
              <a:xfrm>
                <a:off x="6396188" y="1849189"/>
                <a:ext cx="272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1" name="Line 1558">
                <a:extLst>
                  <a:ext uri="{FF2B5EF4-FFF2-40B4-BE49-F238E27FC236}">
                    <a16:creationId xmlns:a16="http://schemas.microsoft.com/office/drawing/2014/main" id="{49CA5B91-050A-4F23-B1A3-ADC39415395B}"/>
                  </a:ext>
                </a:extLst>
              </p:cNvPr>
              <p:cNvSpPr>
                <a:spLocks noChangeShapeType="1"/>
              </p:cNvSpPr>
              <p:nvPr/>
            </p:nvSpPr>
            <p:spPr bwMode="auto">
              <a:xfrm>
                <a:off x="6395097" y="1845370"/>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2" name="Line 1559">
                <a:extLst>
                  <a:ext uri="{FF2B5EF4-FFF2-40B4-BE49-F238E27FC236}">
                    <a16:creationId xmlns:a16="http://schemas.microsoft.com/office/drawing/2014/main" id="{A7C7F9BF-CD8F-41BD-81B2-6B5213EBAEBA}"/>
                  </a:ext>
                </a:extLst>
              </p:cNvPr>
              <p:cNvSpPr>
                <a:spLocks noChangeShapeType="1"/>
              </p:cNvSpPr>
              <p:nvPr/>
            </p:nvSpPr>
            <p:spPr bwMode="auto">
              <a:xfrm>
                <a:off x="6395097" y="1841552"/>
                <a:ext cx="545"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3" name="Line 1560">
                <a:extLst>
                  <a:ext uri="{FF2B5EF4-FFF2-40B4-BE49-F238E27FC236}">
                    <a16:creationId xmlns:a16="http://schemas.microsoft.com/office/drawing/2014/main" id="{CD4C7EBD-7441-4BC1-8003-3AF825E2AD57}"/>
                  </a:ext>
                </a:extLst>
              </p:cNvPr>
              <p:cNvSpPr>
                <a:spLocks noChangeShapeType="1"/>
              </p:cNvSpPr>
              <p:nvPr/>
            </p:nvSpPr>
            <p:spPr bwMode="auto">
              <a:xfrm>
                <a:off x="6392369" y="1841552"/>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4" name="Line 1561">
                <a:extLst>
                  <a:ext uri="{FF2B5EF4-FFF2-40B4-BE49-F238E27FC236}">
                    <a16:creationId xmlns:a16="http://schemas.microsoft.com/office/drawing/2014/main" id="{57677679-3245-4EC3-8D1A-7C014EBE673C}"/>
                  </a:ext>
                </a:extLst>
              </p:cNvPr>
              <p:cNvSpPr>
                <a:spLocks noChangeShapeType="1"/>
              </p:cNvSpPr>
              <p:nvPr/>
            </p:nvSpPr>
            <p:spPr bwMode="auto">
              <a:xfrm flipV="1">
                <a:off x="6390187" y="1841552"/>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5" name="Line 1562">
                <a:extLst>
                  <a:ext uri="{FF2B5EF4-FFF2-40B4-BE49-F238E27FC236}">
                    <a16:creationId xmlns:a16="http://schemas.microsoft.com/office/drawing/2014/main" id="{E92A0DA6-C760-4C09-9FE3-02647A4DF673}"/>
                  </a:ext>
                </a:extLst>
              </p:cNvPr>
              <p:cNvSpPr>
                <a:spLocks noChangeShapeType="1"/>
              </p:cNvSpPr>
              <p:nvPr/>
            </p:nvSpPr>
            <p:spPr bwMode="auto">
              <a:xfrm>
                <a:off x="6386914" y="1845370"/>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6" name="Line 1563">
                <a:extLst>
                  <a:ext uri="{FF2B5EF4-FFF2-40B4-BE49-F238E27FC236}">
                    <a16:creationId xmlns:a16="http://schemas.microsoft.com/office/drawing/2014/main" id="{E2444CFD-3BFB-4455-AF65-A8E44A7AB545}"/>
                  </a:ext>
                </a:extLst>
              </p:cNvPr>
              <p:cNvSpPr>
                <a:spLocks noChangeShapeType="1"/>
              </p:cNvSpPr>
              <p:nvPr/>
            </p:nvSpPr>
            <p:spPr bwMode="auto">
              <a:xfrm flipV="1">
                <a:off x="6384186" y="1845370"/>
                <a:ext cx="272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7" name="Line 1564">
                <a:extLst>
                  <a:ext uri="{FF2B5EF4-FFF2-40B4-BE49-F238E27FC236}">
                    <a16:creationId xmlns:a16="http://schemas.microsoft.com/office/drawing/2014/main" id="{2BFD3283-1DF9-4CA8-8702-F6B8B8C3E3E8}"/>
                  </a:ext>
                </a:extLst>
              </p:cNvPr>
              <p:cNvSpPr>
                <a:spLocks noChangeShapeType="1"/>
              </p:cNvSpPr>
              <p:nvPr/>
            </p:nvSpPr>
            <p:spPr bwMode="auto">
              <a:xfrm>
                <a:off x="6384186" y="1847007"/>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8" name="Line 1565">
                <a:extLst>
                  <a:ext uri="{FF2B5EF4-FFF2-40B4-BE49-F238E27FC236}">
                    <a16:creationId xmlns:a16="http://schemas.microsoft.com/office/drawing/2014/main" id="{5BADF0F4-A2BC-46F2-9249-4F15C7B7FDFD}"/>
                  </a:ext>
                </a:extLst>
              </p:cNvPr>
              <p:cNvSpPr>
                <a:spLocks noChangeShapeType="1"/>
              </p:cNvSpPr>
              <p:nvPr/>
            </p:nvSpPr>
            <p:spPr bwMode="auto">
              <a:xfrm>
                <a:off x="6382004" y="1847007"/>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29" name="Line 1566">
                <a:extLst>
                  <a:ext uri="{FF2B5EF4-FFF2-40B4-BE49-F238E27FC236}">
                    <a16:creationId xmlns:a16="http://schemas.microsoft.com/office/drawing/2014/main" id="{ACFD63A3-73A2-447F-863A-F467A2B2304C}"/>
                  </a:ext>
                </a:extLst>
              </p:cNvPr>
              <p:cNvSpPr>
                <a:spLocks noChangeShapeType="1"/>
              </p:cNvSpPr>
              <p:nvPr/>
            </p:nvSpPr>
            <p:spPr bwMode="auto">
              <a:xfrm>
                <a:off x="6382004" y="1847007"/>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0" name="Line 1567">
                <a:extLst>
                  <a:ext uri="{FF2B5EF4-FFF2-40B4-BE49-F238E27FC236}">
                    <a16:creationId xmlns:a16="http://schemas.microsoft.com/office/drawing/2014/main" id="{D34DBC46-CEE6-4413-8BD3-D69966D72C2E}"/>
                  </a:ext>
                </a:extLst>
              </p:cNvPr>
              <p:cNvSpPr>
                <a:spLocks noChangeShapeType="1"/>
              </p:cNvSpPr>
              <p:nvPr/>
            </p:nvSpPr>
            <p:spPr bwMode="auto">
              <a:xfrm>
                <a:off x="6381459" y="1849189"/>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1" name="Line 1568">
                <a:extLst>
                  <a:ext uri="{FF2B5EF4-FFF2-40B4-BE49-F238E27FC236}">
                    <a16:creationId xmlns:a16="http://schemas.microsoft.com/office/drawing/2014/main" id="{B20D2D07-5AC1-4F83-A506-C9AD6A760563}"/>
                  </a:ext>
                </a:extLst>
              </p:cNvPr>
              <p:cNvSpPr>
                <a:spLocks noChangeShapeType="1"/>
              </p:cNvSpPr>
              <p:nvPr/>
            </p:nvSpPr>
            <p:spPr bwMode="auto">
              <a:xfrm flipV="1">
                <a:off x="6381459" y="185082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2" name="Line 1569">
                <a:extLst>
                  <a:ext uri="{FF2B5EF4-FFF2-40B4-BE49-F238E27FC236}">
                    <a16:creationId xmlns:a16="http://schemas.microsoft.com/office/drawing/2014/main" id="{B9894A97-E2A7-485C-94D7-08C025231144}"/>
                  </a:ext>
                </a:extLst>
              </p:cNvPr>
              <p:cNvSpPr>
                <a:spLocks noChangeShapeType="1"/>
              </p:cNvSpPr>
              <p:nvPr/>
            </p:nvSpPr>
            <p:spPr bwMode="auto">
              <a:xfrm>
                <a:off x="6380368" y="185082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3" name="Line 1570">
                <a:extLst>
                  <a:ext uri="{FF2B5EF4-FFF2-40B4-BE49-F238E27FC236}">
                    <a16:creationId xmlns:a16="http://schemas.microsoft.com/office/drawing/2014/main" id="{08645889-A6E6-4149-8B4F-E263FA9ACB38}"/>
                  </a:ext>
                </a:extLst>
              </p:cNvPr>
              <p:cNvSpPr>
                <a:spLocks noChangeShapeType="1"/>
              </p:cNvSpPr>
              <p:nvPr/>
            </p:nvSpPr>
            <p:spPr bwMode="auto">
              <a:xfrm>
                <a:off x="6378731" y="185082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4" name="Line 1571">
                <a:extLst>
                  <a:ext uri="{FF2B5EF4-FFF2-40B4-BE49-F238E27FC236}">
                    <a16:creationId xmlns:a16="http://schemas.microsoft.com/office/drawing/2014/main" id="{B43C8B34-5661-485E-9F47-BE9DA8279C88}"/>
                  </a:ext>
                </a:extLst>
              </p:cNvPr>
              <p:cNvSpPr>
                <a:spLocks noChangeShapeType="1"/>
              </p:cNvSpPr>
              <p:nvPr/>
            </p:nvSpPr>
            <p:spPr bwMode="auto">
              <a:xfrm>
                <a:off x="6377640" y="1849189"/>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5" name="Line 1572">
                <a:extLst>
                  <a:ext uri="{FF2B5EF4-FFF2-40B4-BE49-F238E27FC236}">
                    <a16:creationId xmlns:a16="http://schemas.microsoft.com/office/drawing/2014/main" id="{20BD77C8-AAF8-439F-814A-00D31403E694}"/>
                  </a:ext>
                </a:extLst>
              </p:cNvPr>
              <p:cNvSpPr>
                <a:spLocks noChangeShapeType="1"/>
              </p:cNvSpPr>
              <p:nvPr/>
            </p:nvSpPr>
            <p:spPr bwMode="auto">
              <a:xfrm>
                <a:off x="6376549" y="184809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6" name="Line 1573">
                <a:extLst>
                  <a:ext uri="{FF2B5EF4-FFF2-40B4-BE49-F238E27FC236}">
                    <a16:creationId xmlns:a16="http://schemas.microsoft.com/office/drawing/2014/main" id="{9532AA32-F03A-4946-B378-5B6BB2457019}"/>
                  </a:ext>
                </a:extLst>
              </p:cNvPr>
              <p:cNvSpPr>
                <a:spLocks noChangeShapeType="1"/>
              </p:cNvSpPr>
              <p:nvPr/>
            </p:nvSpPr>
            <p:spPr bwMode="auto">
              <a:xfrm flipV="1">
                <a:off x="6374367" y="184809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7" name="Line 1574">
                <a:extLst>
                  <a:ext uri="{FF2B5EF4-FFF2-40B4-BE49-F238E27FC236}">
                    <a16:creationId xmlns:a16="http://schemas.microsoft.com/office/drawing/2014/main" id="{AA8C0D16-130E-4A1F-A49A-99E74CCFAD5C}"/>
                  </a:ext>
                </a:extLst>
              </p:cNvPr>
              <p:cNvSpPr>
                <a:spLocks noChangeShapeType="1"/>
              </p:cNvSpPr>
              <p:nvPr/>
            </p:nvSpPr>
            <p:spPr bwMode="auto">
              <a:xfrm flipV="1">
                <a:off x="6373276" y="184918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8" name="Line 1575">
                <a:extLst>
                  <a:ext uri="{FF2B5EF4-FFF2-40B4-BE49-F238E27FC236}">
                    <a16:creationId xmlns:a16="http://schemas.microsoft.com/office/drawing/2014/main" id="{142B83D1-9653-4A08-AEBA-50FA504DE673}"/>
                  </a:ext>
                </a:extLst>
              </p:cNvPr>
              <p:cNvSpPr>
                <a:spLocks noChangeShapeType="1"/>
              </p:cNvSpPr>
              <p:nvPr/>
            </p:nvSpPr>
            <p:spPr bwMode="auto">
              <a:xfrm>
                <a:off x="6373276" y="1851371"/>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39" name="Line 1576">
                <a:extLst>
                  <a:ext uri="{FF2B5EF4-FFF2-40B4-BE49-F238E27FC236}">
                    <a16:creationId xmlns:a16="http://schemas.microsoft.com/office/drawing/2014/main" id="{94BED8EB-D838-43CD-9E0F-A3D62F4D5139}"/>
                  </a:ext>
                </a:extLst>
              </p:cNvPr>
              <p:cNvSpPr>
                <a:spLocks noChangeShapeType="1"/>
              </p:cNvSpPr>
              <p:nvPr/>
            </p:nvSpPr>
            <p:spPr bwMode="auto">
              <a:xfrm>
                <a:off x="6374367" y="185300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0" name="Line 1577">
                <a:extLst>
                  <a:ext uri="{FF2B5EF4-FFF2-40B4-BE49-F238E27FC236}">
                    <a16:creationId xmlns:a16="http://schemas.microsoft.com/office/drawing/2014/main" id="{50550D2E-1956-43E6-A9A5-0CE186E31977}"/>
                  </a:ext>
                </a:extLst>
              </p:cNvPr>
              <p:cNvSpPr>
                <a:spLocks noChangeShapeType="1"/>
              </p:cNvSpPr>
              <p:nvPr/>
            </p:nvSpPr>
            <p:spPr bwMode="auto">
              <a:xfrm flipV="1">
                <a:off x="6375458" y="185409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1" name="Line 1578">
                <a:extLst>
                  <a:ext uri="{FF2B5EF4-FFF2-40B4-BE49-F238E27FC236}">
                    <a16:creationId xmlns:a16="http://schemas.microsoft.com/office/drawing/2014/main" id="{8195CD88-F3EA-4CF3-8A23-CF965C5A926D}"/>
                  </a:ext>
                </a:extLst>
              </p:cNvPr>
              <p:cNvSpPr>
                <a:spLocks noChangeShapeType="1"/>
              </p:cNvSpPr>
              <p:nvPr/>
            </p:nvSpPr>
            <p:spPr bwMode="auto">
              <a:xfrm>
                <a:off x="6373821" y="185519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2" name="Line 1579">
                <a:extLst>
                  <a:ext uri="{FF2B5EF4-FFF2-40B4-BE49-F238E27FC236}">
                    <a16:creationId xmlns:a16="http://schemas.microsoft.com/office/drawing/2014/main" id="{FEB8994E-F64C-463C-B3C1-ABCA767E9D1A}"/>
                  </a:ext>
                </a:extLst>
              </p:cNvPr>
              <p:cNvSpPr>
                <a:spLocks noChangeShapeType="1"/>
              </p:cNvSpPr>
              <p:nvPr/>
            </p:nvSpPr>
            <p:spPr bwMode="auto">
              <a:xfrm>
                <a:off x="6373276" y="185300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3" name="Line 1580">
                <a:extLst>
                  <a:ext uri="{FF2B5EF4-FFF2-40B4-BE49-F238E27FC236}">
                    <a16:creationId xmlns:a16="http://schemas.microsoft.com/office/drawing/2014/main" id="{29E0B261-8236-4741-AA39-68326C909A49}"/>
                  </a:ext>
                </a:extLst>
              </p:cNvPr>
              <p:cNvSpPr>
                <a:spLocks noChangeShapeType="1"/>
              </p:cNvSpPr>
              <p:nvPr/>
            </p:nvSpPr>
            <p:spPr bwMode="auto">
              <a:xfrm>
                <a:off x="6372730" y="1851371"/>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4" name="Line 1581">
                <a:extLst>
                  <a:ext uri="{FF2B5EF4-FFF2-40B4-BE49-F238E27FC236}">
                    <a16:creationId xmlns:a16="http://schemas.microsoft.com/office/drawing/2014/main" id="{FEFE958E-9B43-4A0D-8EA4-307E121824BB}"/>
                  </a:ext>
                </a:extLst>
              </p:cNvPr>
              <p:cNvSpPr>
                <a:spLocks noChangeShapeType="1"/>
              </p:cNvSpPr>
              <p:nvPr/>
            </p:nvSpPr>
            <p:spPr bwMode="auto">
              <a:xfrm>
                <a:off x="6371639" y="1850280"/>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5" name="Line 1582">
                <a:extLst>
                  <a:ext uri="{FF2B5EF4-FFF2-40B4-BE49-F238E27FC236}">
                    <a16:creationId xmlns:a16="http://schemas.microsoft.com/office/drawing/2014/main" id="{80746990-30E5-4322-9AA1-2D47B0CD3B54}"/>
                  </a:ext>
                </a:extLst>
              </p:cNvPr>
              <p:cNvSpPr>
                <a:spLocks noChangeShapeType="1"/>
              </p:cNvSpPr>
              <p:nvPr/>
            </p:nvSpPr>
            <p:spPr bwMode="auto">
              <a:xfrm flipV="1">
                <a:off x="6370548" y="185028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6" name="Line 1583">
                <a:extLst>
                  <a:ext uri="{FF2B5EF4-FFF2-40B4-BE49-F238E27FC236}">
                    <a16:creationId xmlns:a16="http://schemas.microsoft.com/office/drawing/2014/main" id="{69700694-42EE-4717-BCE5-B82689F97BFE}"/>
                  </a:ext>
                </a:extLst>
              </p:cNvPr>
              <p:cNvSpPr>
                <a:spLocks noChangeShapeType="1"/>
              </p:cNvSpPr>
              <p:nvPr/>
            </p:nvSpPr>
            <p:spPr bwMode="auto">
              <a:xfrm>
                <a:off x="6370548" y="185246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7" name="Line 1584">
                <a:extLst>
                  <a:ext uri="{FF2B5EF4-FFF2-40B4-BE49-F238E27FC236}">
                    <a16:creationId xmlns:a16="http://schemas.microsoft.com/office/drawing/2014/main" id="{87414066-85C0-4B98-A422-FAB7A37CD0F5}"/>
                  </a:ext>
                </a:extLst>
              </p:cNvPr>
              <p:cNvSpPr>
                <a:spLocks noChangeShapeType="1"/>
              </p:cNvSpPr>
              <p:nvPr/>
            </p:nvSpPr>
            <p:spPr bwMode="auto">
              <a:xfrm flipV="1">
                <a:off x="6369457" y="185464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8" name="Line 1585">
                <a:extLst>
                  <a:ext uri="{FF2B5EF4-FFF2-40B4-BE49-F238E27FC236}">
                    <a16:creationId xmlns:a16="http://schemas.microsoft.com/office/drawing/2014/main" id="{F04E6239-C381-4939-B2DE-507DE46E69A6}"/>
                  </a:ext>
                </a:extLst>
              </p:cNvPr>
              <p:cNvSpPr>
                <a:spLocks noChangeShapeType="1"/>
              </p:cNvSpPr>
              <p:nvPr/>
            </p:nvSpPr>
            <p:spPr bwMode="auto">
              <a:xfrm>
                <a:off x="6369457" y="185682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49" name="Line 1586">
                <a:extLst>
                  <a:ext uri="{FF2B5EF4-FFF2-40B4-BE49-F238E27FC236}">
                    <a16:creationId xmlns:a16="http://schemas.microsoft.com/office/drawing/2014/main" id="{A0AD1617-7CA1-4096-9738-9D01D46A1244}"/>
                  </a:ext>
                </a:extLst>
              </p:cNvPr>
              <p:cNvSpPr>
                <a:spLocks noChangeShapeType="1"/>
              </p:cNvSpPr>
              <p:nvPr/>
            </p:nvSpPr>
            <p:spPr bwMode="auto">
              <a:xfrm>
                <a:off x="6469832" y="188682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0" name="Line 1587">
                <a:extLst>
                  <a:ext uri="{FF2B5EF4-FFF2-40B4-BE49-F238E27FC236}">
                    <a16:creationId xmlns:a16="http://schemas.microsoft.com/office/drawing/2014/main" id="{661E9BCA-8B5C-45E9-9CEA-A5BB85CACCA4}"/>
                  </a:ext>
                </a:extLst>
              </p:cNvPr>
              <p:cNvSpPr>
                <a:spLocks noChangeShapeType="1"/>
              </p:cNvSpPr>
              <p:nvPr/>
            </p:nvSpPr>
            <p:spPr bwMode="auto">
              <a:xfrm>
                <a:off x="6468741" y="188573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1" name="Line 1588">
                <a:extLst>
                  <a:ext uri="{FF2B5EF4-FFF2-40B4-BE49-F238E27FC236}">
                    <a16:creationId xmlns:a16="http://schemas.microsoft.com/office/drawing/2014/main" id="{F2EACA67-F355-4CEB-97E9-93FC5316FC70}"/>
                  </a:ext>
                </a:extLst>
              </p:cNvPr>
              <p:cNvSpPr>
                <a:spLocks noChangeShapeType="1"/>
              </p:cNvSpPr>
              <p:nvPr/>
            </p:nvSpPr>
            <p:spPr bwMode="auto">
              <a:xfrm flipV="1">
                <a:off x="6468741" y="1885193"/>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2" name="Line 1589">
                <a:extLst>
                  <a:ext uri="{FF2B5EF4-FFF2-40B4-BE49-F238E27FC236}">
                    <a16:creationId xmlns:a16="http://schemas.microsoft.com/office/drawing/2014/main" id="{F1E48C92-610A-4480-A4A6-A707F74EB17C}"/>
                  </a:ext>
                </a:extLst>
              </p:cNvPr>
              <p:cNvSpPr>
                <a:spLocks noChangeShapeType="1"/>
              </p:cNvSpPr>
              <p:nvPr/>
            </p:nvSpPr>
            <p:spPr bwMode="auto">
              <a:xfrm>
                <a:off x="6469832" y="188519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3" name="Line 1590">
                <a:extLst>
                  <a:ext uri="{FF2B5EF4-FFF2-40B4-BE49-F238E27FC236}">
                    <a16:creationId xmlns:a16="http://schemas.microsoft.com/office/drawing/2014/main" id="{0AF60E5B-BEE5-4E94-A4A3-8E7E04FA03F4}"/>
                  </a:ext>
                </a:extLst>
              </p:cNvPr>
              <p:cNvSpPr>
                <a:spLocks noChangeShapeType="1"/>
              </p:cNvSpPr>
              <p:nvPr/>
            </p:nvSpPr>
            <p:spPr bwMode="auto">
              <a:xfrm>
                <a:off x="6471469" y="188519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4" name="Line 1591">
                <a:extLst>
                  <a:ext uri="{FF2B5EF4-FFF2-40B4-BE49-F238E27FC236}">
                    <a16:creationId xmlns:a16="http://schemas.microsoft.com/office/drawing/2014/main" id="{26C25B53-E721-4A7C-AB31-F83F26D9B8C4}"/>
                  </a:ext>
                </a:extLst>
              </p:cNvPr>
              <p:cNvSpPr>
                <a:spLocks noChangeShapeType="1"/>
              </p:cNvSpPr>
              <p:nvPr/>
            </p:nvSpPr>
            <p:spPr bwMode="auto">
              <a:xfrm flipV="1">
                <a:off x="6473651" y="188410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5" name="Line 1592">
                <a:extLst>
                  <a:ext uri="{FF2B5EF4-FFF2-40B4-BE49-F238E27FC236}">
                    <a16:creationId xmlns:a16="http://schemas.microsoft.com/office/drawing/2014/main" id="{3010ABB0-1BBA-4D32-A3CE-0372CAF745E6}"/>
                  </a:ext>
                </a:extLst>
              </p:cNvPr>
              <p:cNvSpPr>
                <a:spLocks noChangeShapeType="1"/>
              </p:cNvSpPr>
              <p:nvPr/>
            </p:nvSpPr>
            <p:spPr bwMode="auto">
              <a:xfrm>
                <a:off x="6474742" y="188192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6" name="Line 1593">
                <a:extLst>
                  <a:ext uri="{FF2B5EF4-FFF2-40B4-BE49-F238E27FC236}">
                    <a16:creationId xmlns:a16="http://schemas.microsoft.com/office/drawing/2014/main" id="{A3E7F1B3-1475-455A-9D1E-DD2CB58C7D71}"/>
                  </a:ext>
                </a:extLst>
              </p:cNvPr>
              <p:cNvSpPr>
                <a:spLocks noChangeShapeType="1"/>
              </p:cNvSpPr>
              <p:nvPr/>
            </p:nvSpPr>
            <p:spPr bwMode="auto">
              <a:xfrm>
                <a:off x="6472560" y="188192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7" name="Line 1594">
                <a:extLst>
                  <a:ext uri="{FF2B5EF4-FFF2-40B4-BE49-F238E27FC236}">
                    <a16:creationId xmlns:a16="http://schemas.microsoft.com/office/drawing/2014/main" id="{4A2FC424-9196-4857-9742-1BF18BFF399A}"/>
                  </a:ext>
                </a:extLst>
              </p:cNvPr>
              <p:cNvSpPr>
                <a:spLocks noChangeShapeType="1"/>
              </p:cNvSpPr>
              <p:nvPr/>
            </p:nvSpPr>
            <p:spPr bwMode="auto">
              <a:xfrm flipV="1">
                <a:off x="6471469" y="1881920"/>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8" name="Line 1595">
                <a:extLst>
                  <a:ext uri="{FF2B5EF4-FFF2-40B4-BE49-F238E27FC236}">
                    <a16:creationId xmlns:a16="http://schemas.microsoft.com/office/drawing/2014/main" id="{D1D97F9A-3BB0-4C5F-AC2A-54DDD22C562F}"/>
                  </a:ext>
                </a:extLst>
              </p:cNvPr>
              <p:cNvSpPr>
                <a:spLocks noChangeShapeType="1"/>
              </p:cNvSpPr>
              <p:nvPr/>
            </p:nvSpPr>
            <p:spPr bwMode="auto">
              <a:xfrm flipV="1">
                <a:off x="6471469" y="188082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59" name="Line 1596">
                <a:extLst>
                  <a:ext uri="{FF2B5EF4-FFF2-40B4-BE49-F238E27FC236}">
                    <a16:creationId xmlns:a16="http://schemas.microsoft.com/office/drawing/2014/main" id="{35AEF851-25EC-437C-8503-6AE1E1316D94}"/>
                  </a:ext>
                </a:extLst>
              </p:cNvPr>
              <p:cNvSpPr>
                <a:spLocks noChangeShapeType="1"/>
              </p:cNvSpPr>
              <p:nvPr/>
            </p:nvSpPr>
            <p:spPr bwMode="auto">
              <a:xfrm>
                <a:off x="6469832" y="188028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0" name="Line 1597">
                <a:extLst>
                  <a:ext uri="{FF2B5EF4-FFF2-40B4-BE49-F238E27FC236}">
                    <a16:creationId xmlns:a16="http://schemas.microsoft.com/office/drawing/2014/main" id="{818DF70A-1441-4980-9644-66CD847E80A6}"/>
                  </a:ext>
                </a:extLst>
              </p:cNvPr>
              <p:cNvSpPr>
                <a:spLocks noChangeShapeType="1"/>
              </p:cNvSpPr>
              <p:nvPr/>
            </p:nvSpPr>
            <p:spPr bwMode="auto">
              <a:xfrm>
                <a:off x="6469832" y="187810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1" name="Line 1598">
                <a:extLst>
                  <a:ext uri="{FF2B5EF4-FFF2-40B4-BE49-F238E27FC236}">
                    <a16:creationId xmlns:a16="http://schemas.microsoft.com/office/drawing/2014/main" id="{05A42DA7-CDB7-4E18-B42D-575005F87032}"/>
                  </a:ext>
                </a:extLst>
              </p:cNvPr>
              <p:cNvSpPr>
                <a:spLocks noChangeShapeType="1"/>
              </p:cNvSpPr>
              <p:nvPr/>
            </p:nvSpPr>
            <p:spPr bwMode="auto">
              <a:xfrm>
                <a:off x="6468741" y="1877010"/>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2" name="Line 1599">
                <a:extLst>
                  <a:ext uri="{FF2B5EF4-FFF2-40B4-BE49-F238E27FC236}">
                    <a16:creationId xmlns:a16="http://schemas.microsoft.com/office/drawing/2014/main" id="{10521756-222A-4073-9FA9-E95F23C1008B}"/>
                  </a:ext>
                </a:extLst>
              </p:cNvPr>
              <p:cNvSpPr>
                <a:spLocks noChangeShapeType="1"/>
              </p:cNvSpPr>
              <p:nvPr/>
            </p:nvSpPr>
            <p:spPr bwMode="auto">
              <a:xfrm>
                <a:off x="6468741" y="187701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3" name="Line 1600">
                <a:extLst>
                  <a:ext uri="{FF2B5EF4-FFF2-40B4-BE49-F238E27FC236}">
                    <a16:creationId xmlns:a16="http://schemas.microsoft.com/office/drawing/2014/main" id="{9B374E24-E36E-4654-BF98-2AEDFFD5A1F8}"/>
                  </a:ext>
                </a:extLst>
              </p:cNvPr>
              <p:cNvSpPr>
                <a:spLocks noChangeShapeType="1"/>
              </p:cNvSpPr>
              <p:nvPr/>
            </p:nvSpPr>
            <p:spPr bwMode="auto">
              <a:xfrm>
                <a:off x="6468741" y="187919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4" name="Line 1601">
                <a:extLst>
                  <a:ext uri="{FF2B5EF4-FFF2-40B4-BE49-F238E27FC236}">
                    <a16:creationId xmlns:a16="http://schemas.microsoft.com/office/drawing/2014/main" id="{E85FC31A-CA23-4E4C-AFF6-589BF19A0A73}"/>
                  </a:ext>
                </a:extLst>
              </p:cNvPr>
              <p:cNvSpPr>
                <a:spLocks noChangeShapeType="1"/>
              </p:cNvSpPr>
              <p:nvPr/>
            </p:nvSpPr>
            <p:spPr bwMode="auto">
              <a:xfrm>
                <a:off x="6467650" y="188028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5" name="Line 1602">
                <a:extLst>
                  <a:ext uri="{FF2B5EF4-FFF2-40B4-BE49-F238E27FC236}">
                    <a16:creationId xmlns:a16="http://schemas.microsoft.com/office/drawing/2014/main" id="{F72C9516-B52D-4230-834B-C22E3E3C8F60}"/>
                  </a:ext>
                </a:extLst>
              </p:cNvPr>
              <p:cNvSpPr>
                <a:spLocks noChangeShapeType="1"/>
              </p:cNvSpPr>
              <p:nvPr/>
            </p:nvSpPr>
            <p:spPr bwMode="auto">
              <a:xfrm>
                <a:off x="6466559" y="187919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6" name="Line 1603">
                <a:extLst>
                  <a:ext uri="{FF2B5EF4-FFF2-40B4-BE49-F238E27FC236}">
                    <a16:creationId xmlns:a16="http://schemas.microsoft.com/office/drawing/2014/main" id="{51D84429-1D66-4C8F-BC4B-DE95729B2955}"/>
                  </a:ext>
                </a:extLst>
              </p:cNvPr>
              <p:cNvSpPr>
                <a:spLocks noChangeShapeType="1"/>
              </p:cNvSpPr>
              <p:nvPr/>
            </p:nvSpPr>
            <p:spPr bwMode="auto">
              <a:xfrm>
                <a:off x="6464923" y="1879192"/>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7" name="Line 1604">
                <a:extLst>
                  <a:ext uri="{FF2B5EF4-FFF2-40B4-BE49-F238E27FC236}">
                    <a16:creationId xmlns:a16="http://schemas.microsoft.com/office/drawing/2014/main" id="{6D506147-51DB-4A47-AD28-6C540B093AA4}"/>
                  </a:ext>
                </a:extLst>
              </p:cNvPr>
              <p:cNvSpPr>
                <a:spLocks noChangeShapeType="1"/>
              </p:cNvSpPr>
              <p:nvPr/>
            </p:nvSpPr>
            <p:spPr bwMode="auto">
              <a:xfrm>
                <a:off x="6464377" y="187701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8" name="Line 1605">
                <a:extLst>
                  <a:ext uri="{FF2B5EF4-FFF2-40B4-BE49-F238E27FC236}">
                    <a16:creationId xmlns:a16="http://schemas.microsoft.com/office/drawing/2014/main" id="{E0E12883-8476-46CA-8486-ED0017259B2C}"/>
                  </a:ext>
                </a:extLst>
              </p:cNvPr>
              <p:cNvSpPr>
                <a:spLocks noChangeShapeType="1"/>
              </p:cNvSpPr>
              <p:nvPr/>
            </p:nvSpPr>
            <p:spPr bwMode="auto">
              <a:xfrm flipV="1">
                <a:off x="6464377" y="1875374"/>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69" name="Line 1606">
                <a:extLst>
                  <a:ext uri="{FF2B5EF4-FFF2-40B4-BE49-F238E27FC236}">
                    <a16:creationId xmlns:a16="http://schemas.microsoft.com/office/drawing/2014/main" id="{FBE36DB8-48B5-41E4-B390-1E3F131E5C54}"/>
                  </a:ext>
                </a:extLst>
              </p:cNvPr>
              <p:cNvSpPr>
                <a:spLocks noChangeShapeType="1"/>
              </p:cNvSpPr>
              <p:nvPr/>
            </p:nvSpPr>
            <p:spPr bwMode="auto">
              <a:xfrm flipV="1">
                <a:off x="6466014" y="187319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0" name="Line 1607">
                <a:extLst>
                  <a:ext uri="{FF2B5EF4-FFF2-40B4-BE49-F238E27FC236}">
                    <a16:creationId xmlns:a16="http://schemas.microsoft.com/office/drawing/2014/main" id="{84746722-4715-4F6E-92E3-1B4F52FB656C}"/>
                  </a:ext>
                </a:extLst>
              </p:cNvPr>
              <p:cNvSpPr>
                <a:spLocks noChangeShapeType="1"/>
              </p:cNvSpPr>
              <p:nvPr/>
            </p:nvSpPr>
            <p:spPr bwMode="auto">
              <a:xfrm flipV="1">
                <a:off x="6467650" y="1871555"/>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1" name="Line 1608">
                <a:extLst>
                  <a:ext uri="{FF2B5EF4-FFF2-40B4-BE49-F238E27FC236}">
                    <a16:creationId xmlns:a16="http://schemas.microsoft.com/office/drawing/2014/main" id="{9FCEB23B-C2A3-43B8-99B7-E2F0E9AA120A}"/>
                  </a:ext>
                </a:extLst>
              </p:cNvPr>
              <p:cNvSpPr>
                <a:spLocks noChangeShapeType="1"/>
              </p:cNvSpPr>
              <p:nvPr/>
            </p:nvSpPr>
            <p:spPr bwMode="auto">
              <a:xfrm>
                <a:off x="6466559" y="1870464"/>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2" name="Line 1609">
                <a:extLst>
                  <a:ext uri="{FF2B5EF4-FFF2-40B4-BE49-F238E27FC236}">
                    <a16:creationId xmlns:a16="http://schemas.microsoft.com/office/drawing/2014/main" id="{52D8A4F3-E0F7-4EF1-AC8D-2A230EBB5BFF}"/>
                  </a:ext>
                </a:extLst>
              </p:cNvPr>
              <p:cNvSpPr>
                <a:spLocks noChangeShapeType="1"/>
              </p:cNvSpPr>
              <p:nvPr/>
            </p:nvSpPr>
            <p:spPr bwMode="auto">
              <a:xfrm>
                <a:off x="6464923" y="186937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3" name="Line 1610">
                <a:extLst>
                  <a:ext uri="{FF2B5EF4-FFF2-40B4-BE49-F238E27FC236}">
                    <a16:creationId xmlns:a16="http://schemas.microsoft.com/office/drawing/2014/main" id="{ACD4D787-E39E-4032-8DB6-B66665775B3B}"/>
                  </a:ext>
                </a:extLst>
              </p:cNvPr>
              <p:cNvSpPr>
                <a:spLocks noChangeShapeType="1"/>
              </p:cNvSpPr>
              <p:nvPr/>
            </p:nvSpPr>
            <p:spPr bwMode="auto">
              <a:xfrm flipV="1">
                <a:off x="6463286" y="186937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4" name="Line 1611">
                <a:extLst>
                  <a:ext uri="{FF2B5EF4-FFF2-40B4-BE49-F238E27FC236}">
                    <a16:creationId xmlns:a16="http://schemas.microsoft.com/office/drawing/2014/main" id="{2E874B45-6FC0-4235-9CB3-274CC97205AD}"/>
                  </a:ext>
                </a:extLst>
              </p:cNvPr>
              <p:cNvSpPr>
                <a:spLocks noChangeShapeType="1"/>
              </p:cNvSpPr>
              <p:nvPr/>
            </p:nvSpPr>
            <p:spPr bwMode="auto">
              <a:xfrm flipV="1">
                <a:off x="6463286" y="186937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5" name="Line 1612">
                <a:extLst>
                  <a:ext uri="{FF2B5EF4-FFF2-40B4-BE49-F238E27FC236}">
                    <a16:creationId xmlns:a16="http://schemas.microsoft.com/office/drawing/2014/main" id="{7257BBF4-BFBF-414F-8B4F-CFE772D33E13}"/>
                  </a:ext>
                </a:extLst>
              </p:cNvPr>
              <p:cNvSpPr>
                <a:spLocks noChangeShapeType="1"/>
              </p:cNvSpPr>
              <p:nvPr/>
            </p:nvSpPr>
            <p:spPr bwMode="auto">
              <a:xfrm>
                <a:off x="6463832" y="186719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6" name="Line 1613">
                <a:extLst>
                  <a:ext uri="{FF2B5EF4-FFF2-40B4-BE49-F238E27FC236}">
                    <a16:creationId xmlns:a16="http://schemas.microsoft.com/office/drawing/2014/main" id="{8A854D54-2AAF-4C1D-B0A4-CEDB9ADA78D7}"/>
                  </a:ext>
                </a:extLst>
              </p:cNvPr>
              <p:cNvSpPr>
                <a:spLocks noChangeShapeType="1"/>
              </p:cNvSpPr>
              <p:nvPr/>
            </p:nvSpPr>
            <p:spPr bwMode="auto">
              <a:xfrm>
                <a:off x="6462740" y="186555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7" name="Line 1614">
                <a:extLst>
                  <a:ext uri="{FF2B5EF4-FFF2-40B4-BE49-F238E27FC236}">
                    <a16:creationId xmlns:a16="http://schemas.microsoft.com/office/drawing/2014/main" id="{E581D71C-DD7D-43EA-8366-5205D4AF817B}"/>
                  </a:ext>
                </a:extLst>
              </p:cNvPr>
              <p:cNvSpPr>
                <a:spLocks noChangeShapeType="1"/>
              </p:cNvSpPr>
              <p:nvPr/>
            </p:nvSpPr>
            <p:spPr bwMode="auto">
              <a:xfrm>
                <a:off x="6461104" y="186500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8" name="Line 1615">
                <a:extLst>
                  <a:ext uri="{FF2B5EF4-FFF2-40B4-BE49-F238E27FC236}">
                    <a16:creationId xmlns:a16="http://schemas.microsoft.com/office/drawing/2014/main" id="{DACBCC9F-15DD-4A23-B828-8C2191F2E6E1}"/>
                  </a:ext>
                </a:extLst>
              </p:cNvPr>
              <p:cNvSpPr>
                <a:spLocks noChangeShapeType="1"/>
              </p:cNvSpPr>
              <p:nvPr/>
            </p:nvSpPr>
            <p:spPr bwMode="auto">
              <a:xfrm>
                <a:off x="6461104" y="186500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79" name="Line 1616">
                <a:extLst>
                  <a:ext uri="{FF2B5EF4-FFF2-40B4-BE49-F238E27FC236}">
                    <a16:creationId xmlns:a16="http://schemas.microsoft.com/office/drawing/2014/main" id="{EB2DAD02-AFF1-42DC-8110-2322949A66C7}"/>
                  </a:ext>
                </a:extLst>
              </p:cNvPr>
              <p:cNvSpPr>
                <a:spLocks noChangeShapeType="1"/>
              </p:cNvSpPr>
              <p:nvPr/>
            </p:nvSpPr>
            <p:spPr bwMode="auto">
              <a:xfrm flipV="1">
                <a:off x="6462195" y="186500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0" name="Line 1617">
                <a:extLst>
                  <a:ext uri="{FF2B5EF4-FFF2-40B4-BE49-F238E27FC236}">
                    <a16:creationId xmlns:a16="http://schemas.microsoft.com/office/drawing/2014/main" id="{9B479B41-279A-456F-9AA6-1D4CB73BAACF}"/>
                  </a:ext>
                </a:extLst>
              </p:cNvPr>
              <p:cNvSpPr>
                <a:spLocks noChangeShapeType="1"/>
              </p:cNvSpPr>
              <p:nvPr/>
            </p:nvSpPr>
            <p:spPr bwMode="auto">
              <a:xfrm>
                <a:off x="6460558" y="186664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1" name="Line 1618">
                <a:extLst>
                  <a:ext uri="{FF2B5EF4-FFF2-40B4-BE49-F238E27FC236}">
                    <a16:creationId xmlns:a16="http://schemas.microsoft.com/office/drawing/2014/main" id="{23FCD5D0-B6E0-4E82-883E-057FBF98F668}"/>
                  </a:ext>
                </a:extLst>
              </p:cNvPr>
              <p:cNvSpPr>
                <a:spLocks noChangeShapeType="1"/>
              </p:cNvSpPr>
              <p:nvPr/>
            </p:nvSpPr>
            <p:spPr bwMode="auto">
              <a:xfrm>
                <a:off x="6460013" y="186500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2" name="Line 1619">
                <a:extLst>
                  <a:ext uri="{FF2B5EF4-FFF2-40B4-BE49-F238E27FC236}">
                    <a16:creationId xmlns:a16="http://schemas.microsoft.com/office/drawing/2014/main" id="{B5778DB9-7F83-4F42-B3D9-261299602315}"/>
                  </a:ext>
                </a:extLst>
              </p:cNvPr>
              <p:cNvSpPr>
                <a:spLocks noChangeShapeType="1"/>
              </p:cNvSpPr>
              <p:nvPr/>
            </p:nvSpPr>
            <p:spPr bwMode="auto">
              <a:xfrm>
                <a:off x="6457831" y="186391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3" name="Line 1620">
                <a:extLst>
                  <a:ext uri="{FF2B5EF4-FFF2-40B4-BE49-F238E27FC236}">
                    <a16:creationId xmlns:a16="http://schemas.microsoft.com/office/drawing/2014/main" id="{C43F3A3B-924D-4ED8-9024-2F160B36A0A9}"/>
                  </a:ext>
                </a:extLst>
              </p:cNvPr>
              <p:cNvSpPr>
                <a:spLocks noChangeShapeType="1"/>
              </p:cNvSpPr>
              <p:nvPr/>
            </p:nvSpPr>
            <p:spPr bwMode="auto">
              <a:xfrm>
                <a:off x="6456194" y="186391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4" name="Line 1621">
                <a:extLst>
                  <a:ext uri="{FF2B5EF4-FFF2-40B4-BE49-F238E27FC236}">
                    <a16:creationId xmlns:a16="http://schemas.microsoft.com/office/drawing/2014/main" id="{A97B3B83-5DE2-4C84-97FF-0D47C18256F8}"/>
                  </a:ext>
                </a:extLst>
              </p:cNvPr>
              <p:cNvSpPr>
                <a:spLocks noChangeShapeType="1"/>
              </p:cNvSpPr>
              <p:nvPr/>
            </p:nvSpPr>
            <p:spPr bwMode="auto">
              <a:xfrm flipV="1">
                <a:off x="6456194" y="186173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5" name="Line 1622">
                <a:extLst>
                  <a:ext uri="{FF2B5EF4-FFF2-40B4-BE49-F238E27FC236}">
                    <a16:creationId xmlns:a16="http://schemas.microsoft.com/office/drawing/2014/main" id="{DE138D73-F597-47C5-828E-08380BF5C0C3}"/>
                  </a:ext>
                </a:extLst>
              </p:cNvPr>
              <p:cNvSpPr>
                <a:spLocks noChangeShapeType="1"/>
              </p:cNvSpPr>
              <p:nvPr/>
            </p:nvSpPr>
            <p:spPr bwMode="auto">
              <a:xfrm flipV="1">
                <a:off x="6457831" y="1859554"/>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6" name="Line 1623">
                <a:extLst>
                  <a:ext uri="{FF2B5EF4-FFF2-40B4-BE49-F238E27FC236}">
                    <a16:creationId xmlns:a16="http://schemas.microsoft.com/office/drawing/2014/main" id="{A214A379-0CC7-4AD5-BD66-BB6B39591C30}"/>
                  </a:ext>
                </a:extLst>
              </p:cNvPr>
              <p:cNvSpPr>
                <a:spLocks noChangeShapeType="1"/>
              </p:cNvSpPr>
              <p:nvPr/>
            </p:nvSpPr>
            <p:spPr bwMode="auto">
              <a:xfrm>
                <a:off x="6460013" y="18573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7" name="Line 1624">
                <a:extLst>
                  <a:ext uri="{FF2B5EF4-FFF2-40B4-BE49-F238E27FC236}">
                    <a16:creationId xmlns:a16="http://schemas.microsoft.com/office/drawing/2014/main" id="{2223FB12-1086-42AB-8496-C60F1D2A37FE}"/>
                  </a:ext>
                </a:extLst>
              </p:cNvPr>
              <p:cNvSpPr>
                <a:spLocks noChangeShapeType="1"/>
              </p:cNvSpPr>
              <p:nvPr/>
            </p:nvSpPr>
            <p:spPr bwMode="auto">
              <a:xfrm>
                <a:off x="6457831" y="1855735"/>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8" name="Line 1625">
                <a:extLst>
                  <a:ext uri="{FF2B5EF4-FFF2-40B4-BE49-F238E27FC236}">
                    <a16:creationId xmlns:a16="http://schemas.microsoft.com/office/drawing/2014/main" id="{57E5120C-0107-4154-BB0E-DF663394516D}"/>
                  </a:ext>
                </a:extLst>
              </p:cNvPr>
              <p:cNvSpPr>
                <a:spLocks noChangeShapeType="1"/>
              </p:cNvSpPr>
              <p:nvPr/>
            </p:nvSpPr>
            <p:spPr bwMode="auto">
              <a:xfrm flipV="1">
                <a:off x="6456194" y="185573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89" name="Line 1626">
                <a:extLst>
                  <a:ext uri="{FF2B5EF4-FFF2-40B4-BE49-F238E27FC236}">
                    <a16:creationId xmlns:a16="http://schemas.microsoft.com/office/drawing/2014/main" id="{B4F4E557-F5B2-4408-83BE-281DD4BEA378}"/>
                  </a:ext>
                </a:extLst>
              </p:cNvPr>
              <p:cNvSpPr>
                <a:spLocks noChangeShapeType="1"/>
              </p:cNvSpPr>
              <p:nvPr/>
            </p:nvSpPr>
            <p:spPr bwMode="auto">
              <a:xfrm flipV="1">
                <a:off x="6455103" y="185682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0" name="Line 1627">
                <a:extLst>
                  <a:ext uri="{FF2B5EF4-FFF2-40B4-BE49-F238E27FC236}">
                    <a16:creationId xmlns:a16="http://schemas.microsoft.com/office/drawing/2014/main" id="{1E46CB33-8F5E-4ABD-8F99-0A42D3ED165B}"/>
                  </a:ext>
                </a:extLst>
              </p:cNvPr>
              <p:cNvSpPr>
                <a:spLocks noChangeShapeType="1"/>
              </p:cNvSpPr>
              <p:nvPr/>
            </p:nvSpPr>
            <p:spPr bwMode="auto">
              <a:xfrm flipV="1">
                <a:off x="6453467" y="1859008"/>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1" name="Line 1628">
                <a:extLst>
                  <a:ext uri="{FF2B5EF4-FFF2-40B4-BE49-F238E27FC236}">
                    <a16:creationId xmlns:a16="http://schemas.microsoft.com/office/drawing/2014/main" id="{A3FAC5B2-A5AE-4B6F-84D7-77E060FEBB94}"/>
                  </a:ext>
                </a:extLst>
              </p:cNvPr>
              <p:cNvSpPr>
                <a:spLocks noChangeShapeType="1"/>
              </p:cNvSpPr>
              <p:nvPr/>
            </p:nvSpPr>
            <p:spPr bwMode="auto">
              <a:xfrm>
                <a:off x="6453467" y="18573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2" name="Line 1629">
                <a:extLst>
                  <a:ext uri="{FF2B5EF4-FFF2-40B4-BE49-F238E27FC236}">
                    <a16:creationId xmlns:a16="http://schemas.microsoft.com/office/drawing/2014/main" id="{D1A7133D-07E6-4AAE-9101-1FBC59D36D24}"/>
                  </a:ext>
                </a:extLst>
              </p:cNvPr>
              <p:cNvSpPr>
                <a:spLocks noChangeShapeType="1"/>
              </p:cNvSpPr>
              <p:nvPr/>
            </p:nvSpPr>
            <p:spPr bwMode="auto">
              <a:xfrm>
                <a:off x="6453467" y="185519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3" name="Line 1630">
                <a:extLst>
                  <a:ext uri="{FF2B5EF4-FFF2-40B4-BE49-F238E27FC236}">
                    <a16:creationId xmlns:a16="http://schemas.microsoft.com/office/drawing/2014/main" id="{F6ABECE9-9624-4E0F-BD07-7959482E7F1F}"/>
                  </a:ext>
                </a:extLst>
              </p:cNvPr>
              <p:cNvSpPr>
                <a:spLocks noChangeShapeType="1"/>
              </p:cNvSpPr>
              <p:nvPr/>
            </p:nvSpPr>
            <p:spPr bwMode="auto">
              <a:xfrm>
                <a:off x="6451830" y="185409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4" name="Line 1631">
                <a:extLst>
                  <a:ext uri="{FF2B5EF4-FFF2-40B4-BE49-F238E27FC236}">
                    <a16:creationId xmlns:a16="http://schemas.microsoft.com/office/drawing/2014/main" id="{934D6028-3D15-4928-B25F-783AB1A2DEB4}"/>
                  </a:ext>
                </a:extLst>
              </p:cNvPr>
              <p:cNvSpPr>
                <a:spLocks noChangeShapeType="1"/>
              </p:cNvSpPr>
              <p:nvPr/>
            </p:nvSpPr>
            <p:spPr bwMode="auto">
              <a:xfrm flipV="1">
                <a:off x="6450193" y="185409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5" name="Line 1632">
                <a:extLst>
                  <a:ext uri="{FF2B5EF4-FFF2-40B4-BE49-F238E27FC236}">
                    <a16:creationId xmlns:a16="http://schemas.microsoft.com/office/drawing/2014/main" id="{F5B5007D-193A-4848-9DF0-9667FEDC64C6}"/>
                  </a:ext>
                </a:extLst>
              </p:cNvPr>
              <p:cNvSpPr>
                <a:spLocks noChangeShapeType="1"/>
              </p:cNvSpPr>
              <p:nvPr/>
            </p:nvSpPr>
            <p:spPr bwMode="auto">
              <a:xfrm>
                <a:off x="6448557" y="185409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6" name="Line 1633">
                <a:extLst>
                  <a:ext uri="{FF2B5EF4-FFF2-40B4-BE49-F238E27FC236}">
                    <a16:creationId xmlns:a16="http://schemas.microsoft.com/office/drawing/2014/main" id="{7BBE09E5-D638-46CB-B9F9-EC25FA77DF54}"/>
                  </a:ext>
                </a:extLst>
              </p:cNvPr>
              <p:cNvSpPr>
                <a:spLocks noChangeShapeType="1"/>
              </p:cNvSpPr>
              <p:nvPr/>
            </p:nvSpPr>
            <p:spPr bwMode="auto">
              <a:xfrm flipV="1">
                <a:off x="6448557" y="185191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7" name="Line 1634">
                <a:extLst>
                  <a:ext uri="{FF2B5EF4-FFF2-40B4-BE49-F238E27FC236}">
                    <a16:creationId xmlns:a16="http://schemas.microsoft.com/office/drawing/2014/main" id="{640A08FF-42EC-4419-98CD-862448664BE1}"/>
                  </a:ext>
                </a:extLst>
              </p:cNvPr>
              <p:cNvSpPr>
                <a:spLocks noChangeShapeType="1"/>
              </p:cNvSpPr>
              <p:nvPr/>
            </p:nvSpPr>
            <p:spPr bwMode="auto">
              <a:xfrm>
                <a:off x="6448011" y="1850280"/>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8" name="Line 1635">
                <a:extLst>
                  <a:ext uri="{FF2B5EF4-FFF2-40B4-BE49-F238E27FC236}">
                    <a16:creationId xmlns:a16="http://schemas.microsoft.com/office/drawing/2014/main" id="{68CC5058-9403-4523-A185-076FBFB03BF6}"/>
                  </a:ext>
                </a:extLst>
              </p:cNvPr>
              <p:cNvSpPr>
                <a:spLocks noChangeShapeType="1"/>
              </p:cNvSpPr>
              <p:nvPr/>
            </p:nvSpPr>
            <p:spPr bwMode="auto">
              <a:xfrm flipV="1">
                <a:off x="6448011" y="185028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99" name="Line 1636">
                <a:extLst>
                  <a:ext uri="{FF2B5EF4-FFF2-40B4-BE49-F238E27FC236}">
                    <a16:creationId xmlns:a16="http://schemas.microsoft.com/office/drawing/2014/main" id="{DF845252-F2BF-450B-8070-39435F819322}"/>
                  </a:ext>
                </a:extLst>
              </p:cNvPr>
              <p:cNvSpPr>
                <a:spLocks noChangeShapeType="1"/>
              </p:cNvSpPr>
              <p:nvPr/>
            </p:nvSpPr>
            <p:spPr bwMode="auto">
              <a:xfrm flipV="1">
                <a:off x="6446375" y="1852462"/>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0" name="Line 1637">
                <a:extLst>
                  <a:ext uri="{FF2B5EF4-FFF2-40B4-BE49-F238E27FC236}">
                    <a16:creationId xmlns:a16="http://schemas.microsoft.com/office/drawing/2014/main" id="{0CEBC37B-C0A3-4FE9-A687-3B9CCDFF6EFD}"/>
                  </a:ext>
                </a:extLst>
              </p:cNvPr>
              <p:cNvSpPr>
                <a:spLocks noChangeShapeType="1"/>
              </p:cNvSpPr>
              <p:nvPr/>
            </p:nvSpPr>
            <p:spPr bwMode="auto">
              <a:xfrm>
                <a:off x="6445829" y="185191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1" name="Line 1638">
                <a:extLst>
                  <a:ext uri="{FF2B5EF4-FFF2-40B4-BE49-F238E27FC236}">
                    <a16:creationId xmlns:a16="http://schemas.microsoft.com/office/drawing/2014/main" id="{6C0977DF-5BB8-4486-A487-CDF7B47DB6D0}"/>
                  </a:ext>
                </a:extLst>
              </p:cNvPr>
              <p:cNvSpPr>
                <a:spLocks noChangeShapeType="1"/>
              </p:cNvSpPr>
              <p:nvPr/>
            </p:nvSpPr>
            <p:spPr bwMode="auto">
              <a:xfrm>
                <a:off x="6445284" y="1850280"/>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2" name="Line 1639">
                <a:extLst>
                  <a:ext uri="{FF2B5EF4-FFF2-40B4-BE49-F238E27FC236}">
                    <a16:creationId xmlns:a16="http://schemas.microsoft.com/office/drawing/2014/main" id="{AD64D9E2-938E-4417-9902-58EC426D5734}"/>
                  </a:ext>
                </a:extLst>
              </p:cNvPr>
              <p:cNvSpPr>
                <a:spLocks noChangeShapeType="1"/>
              </p:cNvSpPr>
              <p:nvPr/>
            </p:nvSpPr>
            <p:spPr bwMode="auto">
              <a:xfrm flipV="1">
                <a:off x="6445284" y="184809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3" name="Line 1640">
                <a:extLst>
                  <a:ext uri="{FF2B5EF4-FFF2-40B4-BE49-F238E27FC236}">
                    <a16:creationId xmlns:a16="http://schemas.microsoft.com/office/drawing/2014/main" id="{CD412076-E719-4BC6-ACA1-F909B81BDAB6}"/>
                  </a:ext>
                </a:extLst>
              </p:cNvPr>
              <p:cNvSpPr>
                <a:spLocks noChangeShapeType="1"/>
              </p:cNvSpPr>
              <p:nvPr/>
            </p:nvSpPr>
            <p:spPr bwMode="auto">
              <a:xfrm>
                <a:off x="6444193" y="1847007"/>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4" name="Line 1641">
                <a:extLst>
                  <a:ext uri="{FF2B5EF4-FFF2-40B4-BE49-F238E27FC236}">
                    <a16:creationId xmlns:a16="http://schemas.microsoft.com/office/drawing/2014/main" id="{E9A414BC-4C2D-43B6-94A5-DB9DB22F8FAF}"/>
                  </a:ext>
                </a:extLst>
              </p:cNvPr>
              <p:cNvSpPr>
                <a:spLocks noChangeShapeType="1"/>
              </p:cNvSpPr>
              <p:nvPr/>
            </p:nvSpPr>
            <p:spPr bwMode="auto">
              <a:xfrm flipV="1">
                <a:off x="6443102" y="184700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5" name="Line 1642">
                <a:extLst>
                  <a:ext uri="{FF2B5EF4-FFF2-40B4-BE49-F238E27FC236}">
                    <a16:creationId xmlns:a16="http://schemas.microsoft.com/office/drawing/2014/main" id="{B572E347-562F-4D57-AD57-5C7B398C2315}"/>
                  </a:ext>
                </a:extLst>
              </p:cNvPr>
              <p:cNvSpPr>
                <a:spLocks noChangeShapeType="1"/>
              </p:cNvSpPr>
              <p:nvPr/>
            </p:nvSpPr>
            <p:spPr bwMode="auto">
              <a:xfrm flipV="1">
                <a:off x="6442011" y="184918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6" name="Line 1643">
                <a:extLst>
                  <a:ext uri="{FF2B5EF4-FFF2-40B4-BE49-F238E27FC236}">
                    <a16:creationId xmlns:a16="http://schemas.microsoft.com/office/drawing/2014/main" id="{17D3BE2B-BB66-4115-A0D0-C9D0BFB76DFF}"/>
                  </a:ext>
                </a:extLst>
              </p:cNvPr>
              <p:cNvSpPr>
                <a:spLocks noChangeShapeType="1"/>
              </p:cNvSpPr>
              <p:nvPr/>
            </p:nvSpPr>
            <p:spPr bwMode="auto">
              <a:xfrm flipV="1">
                <a:off x="6440920" y="1851371"/>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7" name="Line 1644">
                <a:extLst>
                  <a:ext uri="{FF2B5EF4-FFF2-40B4-BE49-F238E27FC236}">
                    <a16:creationId xmlns:a16="http://schemas.microsoft.com/office/drawing/2014/main" id="{2B8894E8-85D5-4941-8DB8-8F6CC10B71F7}"/>
                  </a:ext>
                </a:extLst>
              </p:cNvPr>
              <p:cNvSpPr>
                <a:spLocks noChangeShapeType="1"/>
              </p:cNvSpPr>
              <p:nvPr/>
            </p:nvSpPr>
            <p:spPr bwMode="auto">
              <a:xfrm>
                <a:off x="6439283" y="185300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8" name="Line 1645">
                <a:extLst>
                  <a:ext uri="{FF2B5EF4-FFF2-40B4-BE49-F238E27FC236}">
                    <a16:creationId xmlns:a16="http://schemas.microsoft.com/office/drawing/2014/main" id="{3D1DF60F-5065-4D44-A7F6-D6C12D697E6C}"/>
                  </a:ext>
                </a:extLst>
              </p:cNvPr>
              <p:cNvSpPr>
                <a:spLocks noChangeShapeType="1"/>
              </p:cNvSpPr>
              <p:nvPr/>
            </p:nvSpPr>
            <p:spPr bwMode="auto">
              <a:xfrm>
                <a:off x="6439283" y="185300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09" name="Line 1646">
                <a:extLst>
                  <a:ext uri="{FF2B5EF4-FFF2-40B4-BE49-F238E27FC236}">
                    <a16:creationId xmlns:a16="http://schemas.microsoft.com/office/drawing/2014/main" id="{E5242268-66CE-408B-A5CE-151FBB072127}"/>
                  </a:ext>
                </a:extLst>
              </p:cNvPr>
              <p:cNvSpPr>
                <a:spLocks noChangeShapeType="1"/>
              </p:cNvSpPr>
              <p:nvPr/>
            </p:nvSpPr>
            <p:spPr bwMode="auto">
              <a:xfrm>
                <a:off x="6439283" y="185519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0" name="Line 1647">
                <a:extLst>
                  <a:ext uri="{FF2B5EF4-FFF2-40B4-BE49-F238E27FC236}">
                    <a16:creationId xmlns:a16="http://schemas.microsoft.com/office/drawing/2014/main" id="{982FA0DC-92B9-403A-AA73-CF4E08E99638}"/>
                  </a:ext>
                </a:extLst>
              </p:cNvPr>
              <p:cNvSpPr>
                <a:spLocks noChangeShapeType="1"/>
              </p:cNvSpPr>
              <p:nvPr/>
            </p:nvSpPr>
            <p:spPr bwMode="auto">
              <a:xfrm>
                <a:off x="6437647" y="1857372"/>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1" name="Line 1648">
                <a:extLst>
                  <a:ext uri="{FF2B5EF4-FFF2-40B4-BE49-F238E27FC236}">
                    <a16:creationId xmlns:a16="http://schemas.microsoft.com/office/drawing/2014/main" id="{DAD6271F-D666-4B20-9CE8-F7B35A85A662}"/>
                  </a:ext>
                </a:extLst>
              </p:cNvPr>
              <p:cNvSpPr>
                <a:spLocks noChangeShapeType="1"/>
              </p:cNvSpPr>
              <p:nvPr/>
            </p:nvSpPr>
            <p:spPr bwMode="auto">
              <a:xfrm>
                <a:off x="6436556" y="1857372"/>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2" name="Line 1649">
                <a:extLst>
                  <a:ext uri="{FF2B5EF4-FFF2-40B4-BE49-F238E27FC236}">
                    <a16:creationId xmlns:a16="http://schemas.microsoft.com/office/drawing/2014/main" id="{F589ACE0-101C-4BCB-8AA4-A028EAAE106C}"/>
                  </a:ext>
                </a:extLst>
              </p:cNvPr>
              <p:cNvSpPr>
                <a:spLocks noChangeShapeType="1"/>
              </p:cNvSpPr>
              <p:nvPr/>
            </p:nvSpPr>
            <p:spPr bwMode="auto">
              <a:xfrm>
                <a:off x="6434919" y="185682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3" name="Line 1650">
                <a:extLst>
                  <a:ext uri="{FF2B5EF4-FFF2-40B4-BE49-F238E27FC236}">
                    <a16:creationId xmlns:a16="http://schemas.microsoft.com/office/drawing/2014/main" id="{B6DF4116-DFD4-4B81-974B-3EF3965B6DD0}"/>
                  </a:ext>
                </a:extLst>
              </p:cNvPr>
              <p:cNvSpPr>
                <a:spLocks noChangeShapeType="1"/>
              </p:cNvSpPr>
              <p:nvPr/>
            </p:nvSpPr>
            <p:spPr bwMode="auto">
              <a:xfrm>
                <a:off x="6433828" y="185519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4" name="Line 1651">
                <a:extLst>
                  <a:ext uri="{FF2B5EF4-FFF2-40B4-BE49-F238E27FC236}">
                    <a16:creationId xmlns:a16="http://schemas.microsoft.com/office/drawing/2014/main" id="{F17AE92B-6EA1-4863-B54E-F6BCA84EEBE5}"/>
                  </a:ext>
                </a:extLst>
              </p:cNvPr>
              <p:cNvSpPr>
                <a:spLocks noChangeShapeType="1"/>
              </p:cNvSpPr>
              <p:nvPr/>
            </p:nvSpPr>
            <p:spPr bwMode="auto">
              <a:xfrm flipV="1">
                <a:off x="6433828" y="1853008"/>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5" name="Line 1652">
                <a:extLst>
                  <a:ext uri="{FF2B5EF4-FFF2-40B4-BE49-F238E27FC236}">
                    <a16:creationId xmlns:a16="http://schemas.microsoft.com/office/drawing/2014/main" id="{25BA66B7-410B-47F5-A84E-13F5B331BDDD}"/>
                  </a:ext>
                </a:extLst>
              </p:cNvPr>
              <p:cNvSpPr>
                <a:spLocks noChangeShapeType="1"/>
              </p:cNvSpPr>
              <p:nvPr/>
            </p:nvSpPr>
            <p:spPr bwMode="auto">
              <a:xfrm flipV="1">
                <a:off x="6435465" y="185082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6" name="Line 1653">
                <a:extLst>
                  <a:ext uri="{FF2B5EF4-FFF2-40B4-BE49-F238E27FC236}">
                    <a16:creationId xmlns:a16="http://schemas.microsoft.com/office/drawing/2014/main" id="{BA017351-E8D7-4452-ADFD-FC35BDEAAA44}"/>
                  </a:ext>
                </a:extLst>
              </p:cNvPr>
              <p:cNvSpPr>
                <a:spLocks noChangeShapeType="1"/>
              </p:cNvSpPr>
              <p:nvPr/>
            </p:nvSpPr>
            <p:spPr bwMode="auto">
              <a:xfrm flipV="1">
                <a:off x="6436556" y="1849189"/>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7" name="Line 1654">
                <a:extLst>
                  <a:ext uri="{FF2B5EF4-FFF2-40B4-BE49-F238E27FC236}">
                    <a16:creationId xmlns:a16="http://schemas.microsoft.com/office/drawing/2014/main" id="{7CAE3940-CB3F-4B5B-8C51-15F58B83546C}"/>
                  </a:ext>
                </a:extLst>
              </p:cNvPr>
              <p:cNvSpPr>
                <a:spLocks noChangeShapeType="1"/>
              </p:cNvSpPr>
              <p:nvPr/>
            </p:nvSpPr>
            <p:spPr bwMode="auto">
              <a:xfrm>
                <a:off x="6437647" y="184918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8" name="Line 1655">
                <a:extLst>
                  <a:ext uri="{FF2B5EF4-FFF2-40B4-BE49-F238E27FC236}">
                    <a16:creationId xmlns:a16="http://schemas.microsoft.com/office/drawing/2014/main" id="{3F83C340-1037-4CE7-BD8E-674E9DD4F082}"/>
                  </a:ext>
                </a:extLst>
              </p:cNvPr>
              <p:cNvSpPr>
                <a:spLocks noChangeShapeType="1"/>
              </p:cNvSpPr>
              <p:nvPr/>
            </p:nvSpPr>
            <p:spPr bwMode="auto">
              <a:xfrm flipV="1">
                <a:off x="6439283" y="184918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19" name="Line 1656">
                <a:extLst>
                  <a:ext uri="{FF2B5EF4-FFF2-40B4-BE49-F238E27FC236}">
                    <a16:creationId xmlns:a16="http://schemas.microsoft.com/office/drawing/2014/main" id="{AE11A26A-15A7-442C-9BB4-56F04E120A1A}"/>
                  </a:ext>
                </a:extLst>
              </p:cNvPr>
              <p:cNvSpPr>
                <a:spLocks noChangeShapeType="1"/>
              </p:cNvSpPr>
              <p:nvPr/>
            </p:nvSpPr>
            <p:spPr bwMode="auto">
              <a:xfrm>
                <a:off x="6439829" y="184700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0" name="Line 1657">
                <a:extLst>
                  <a:ext uri="{FF2B5EF4-FFF2-40B4-BE49-F238E27FC236}">
                    <a16:creationId xmlns:a16="http://schemas.microsoft.com/office/drawing/2014/main" id="{7A020485-F7E3-4FEF-9E94-CDA6B32D0C25}"/>
                  </a:ext>
                </a:extLst>
              </p:cNvPr>
              <p:cNvSpPr>
                <a:spLocks noChangeShapeType="1"/>
              </p:cNvSpPr>
              <p:nvPr/>
            </p:nvSpPr>
            <p:spPr bwMode="auto">
              <a:xfrm>
                <a:off x="6438192" y="184646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1" name="Line 1658">
                <a:extLst>
                  <a:ext uri="{FF2B5EF4-FFF2-40B4-BE49-F238E27FC236}">
                    <a16:creationId xmlns:a16="http://schemas.microsoft.com/office/drawing/2014/main" id="{1CF97850-287C-47F0-A326-28C198CCD740}"/>
                  </a:ext>
                </a:extLst>
              </p:cNvPr>
              <p:cNvSpPr>
                <a:spLocks noChangeShapeType="1"/>
              </p:cNvSpPr>
              <p:nvPr/>
            </p:nvSpPr>
            <p:spPr bwMode="auto">
              <a:xfrm>
                <a:off x="6436556" y="184537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2" name="Line 1659">
                <a:extLst>
                  <a:ext uri="{FF2B5EF4-FFF2-40B4-BE49-F238E27FC236}">
                    <a16:creationId xmlns:a16="http://schemas.microsoft.com/office/drawing/2014/main" id="{8F62799D-155F-4819-9480-B7868E538B29}"/>
                  </a:ext>
                </a:extLst>
              </p:cNvPr>
              <p:cNvSpPr>
                <a:spLocks noChangeShapeType="1"/>
              </p:cNvSpPr>
              <p:nvPr/>
            </p:nvSpPr>
            <p:spPr bwMode="auto">
              <a:xfrm flipV="1">
                <a:off x="6434919" y="184537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3" name="Line 1660">
                <a:extLst>
                  <a:ext uri="{FF2B5EF4-FFF2-40B4-BE49-F238E27FC236}">
                    <a16:creationId xmlns:a16="http://schemas.microsoft.com/office/drawing/2014/main" id="{D8DA45FF-B131-4BC9-A510-6D8E42570A6C}"/>
                  </a:ext>
                </a:extLst>
              </p:cNvPr>
              <p:cNvSpPr>
                <a:spLocks noChangeShapeType="1"/>
              </p:cNvSpPr>
              <p:nvPr/>
            </p:nvSpPr>
            <p:spPr bwMode="auto">
              <a:xfrm flipV="1">
                <a:off x="6433283" y="184646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4" name="Line 1661">
                <a:extLst>
                  <a:ext uri="{FF2B5EF4-FFF2-40B4-BE49-F238E27FC236}">
                    <a16:creationId xmlns:a16="http://schemas.microsoft.com/office/drawing/2014/main" id="{5FF53675-C530-49C1-A4E6-089CA0DD9427}"/>
                  </a:ext>
                </a:extLst>
              </p:cNvPr>
              <p:cNvSpPr>
                <a:spLocks noChangeShapeType="1"/>
              </p:cNvSpPr>
              <p:nvPr/>
            </p:nvSpPr>
            <p:spPr bwMode="auto">
              <a:xfrm flipV="1">
                <a:off x="6433283" y="184591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5" name="Line 1662">
                <a:extLst>
                  <a:ext uri="{FF2B5EF4-FFF2-40B4-BE49-F238E27FC236}">
                    <a16:creationId xmlns:a16="http://schemas.microsoft.com/office/drawing/2014/main" id="{043482B8-5BE4-43B8-885F-BB7D74CD656B}"/>
                  </a:ext>
                </a:extLst>
              </p:cNvPr>
              <p:cNvSpPr>
                <a:spLocks noChangeShapeType="1"/>
              </p:cNvSpPr>
              <p:nvPr/>
            </p:nvSpPr>
            <p:spPr bwMode="auto">
              <a:xfrm>
                <a:off x="6432192" y="184537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6" name="Line 1663">
                <a:extLst>
                  <a:ext uri="{FF2B5EF4-FFF2-40B4-BE49-F238E27FC236}">
                    <a16:creationId xmlns:a16="http://schemas.microsoft.com/office/drawing/2014/main" id="{7CB71D2F-278E-4D5D-B5E4-E718D8A973B9}"/>
                  </a:ext>
                </a:extLst>
              </p:cNvPr>
              <p:cNvSpPr>
                <a:spLocks noChangeShapeType="1"/>
              </p:cNvSpPr>
              <p:nvPr/>
            </p:nvSpPr>
            <p:spPr bwMode="auto">
              <a:xfrm flipV="1">
                <a:off x="6430555" y="184537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7" name="Line 1664">
                <a:extLst>
                  <a:ext uri="{FF2B5EF4-FFF2-40B4-BE49-F238E27FC236}">
                    <a16:creationId xmlns:a16="http://schemas.microsoft.com/office/drawing/2014/main" id="{96B70065-FC93-4DF7-B6AC-40FBFAA6AB14}"/>
                  </a:ext>
                </a:extLst>
              </p:cNvPr>
              <p:cNvSpPr>
                <a:spLocks noChangeShapeType="1"/>
              </p:cNvSpPr>
              <p:nvPr/>
            </p:nvSpPr>
            <p:spPr bwMode="auto">
              <a:xfrm>
                <a:off x="6430555" y="184427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8" name="Line 1665">
                <a:extLst>
                  <a:ext uri="{FF2B5EF4-FFF2-40B4-BE49-F238E27FC236}">
                    <a16:creationId xmlns:a16="http://schemas.microsoft.com/office/drawing/2014/main" id="{D69BC38F-ACCE-4166-A68C-C31978E442C1}"/>
                  </a:ext>
                </a:extLst>
              </p:cNvPr>
              <p:cNvSpPr>
                <a:spLocks noChangeShapeType="1"/>
              </p:cNvSpPr>
              <p:nvPr/>
            </p:nvSpPr>
            <p:spPr bwMode="auto">
              <a:xfrm flipV="1">
                <a:off x="6430555" y="184318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29" name="Line 1666">
                <a:extLst>
                  <a:ext uri="{FF2B5EF4-FFF2-40B4-BE49-F238E27FC236}">
                    <a16:creationId xmlns:a16="http://schemas.microsoft.com/office/drawing/2014/main" id="{A4E8B90B-DE16-43FB-BC85-A482852C9B91}"/>
                  </a:ext>
                </a:extLst>
              </p:cNvPr>
              <p:cNvSpPr>
                <a:spLocks noChangeShapeType="1"/>
              </p:cNvSpPr>
              <p:nvPr/>
            </p:nvSpPr>
            <p:spPr bwMode="auto">
              <a:xfrm>
                <a:off x="6430555" y="1841552"/>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0" name="Line 1667">
                <a:extLst>
                  <a:ext uri="{FF2B5EF4-FFF2-40B4-BE49-F238E27FC236}">
                    <a16:creationId xmlns:a16="http://schemas.microsoft.com/office/drawing/2014/main" id="{B6668764-D58C-46E1-86D7-43B0625072F5}"/>
                  </a:ext>
                </a:extLst>
              </p:cNvPr>
              <p:cNvSpPr>
                <a:spLocks noChangeShapeType="1"/>
              </p:cNvSpPr>
              <p:nvPr/>
            </p:nvSpPr>
            <p:spPr bwMode="auto">
              <a:xfrm flipV="1">
                <a:off x="6428919" y="184155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1" name="Line 1668">
                <a:extLst>
                  <a:ext uri="{FF2B5EF4-FFF2-40B4-BE49-F238E27FC236}">
                    <a16:creationId xmlns:a16="http://schemas.microsoft.com/office/drawing/2014/main" id="{098822C5-0CD2-4342-9AED-7C827EF7B0F2}"/>
                  </a:ext>
                </a:extLst>
              </p:cNvPr>
              <p:cNvSpPr>
                <a:spLocks noChangeShapeType="1"/>
              </p:cNvSpPr>
              <p:nvPr/>
            </p:nvSpPr>
            <p:spPr bwMode="auto">
              <a:xfrm>
                <a:off x="6428919" y="1842097"/>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2" name="Line 1669">
                <a:extLst>
                  <a:ext uri="{FF2B5EF4-FFF2-40B4-BE49-F238E27FC236}">
                    <a16:creationId xmlns:a16="http://schemas.microsoft.com/office/drawing/2014/main" id="{E6547C92-86B1-4BB6-8BD9-48C6AF0E5B51}"/>
                  </a:ext>
                </a:extLst>
              </p:cNvPr>
              <p:cNvSpPr>
                <a:spLocks noChangeShapeType="1"/>
              </p:cNvSpPr>
              <p:nvPr/>
            </p:nvSpPr>
            <p:spPr bwMode="auto">
              <a:xfrm flipV="1">
                <a:off x="6427282" y="184482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3" name="Line 1670">
                <a:extLst>
                  <a:ext uri="{FF2B5EF4-FFF2-40B4-BE49-F238E27FC236}">
                    <a16:creationId xmlns:a16="http://schemas.microsoft.com/office/drawing/2014/main" id="{3348EC5B-3FCD-499C-A023-DC095D0757EA}"/>
                  </a:ext>
                </a:extLst>
              </p:cNvPr>
              <p:cNvSpPr>
                <a:spLocks noChangeShapeType="1"/>
              </p:cNvSpPr>
              <p:nvPr/>
            </p:nvSpPr>
            <p:spPr bwMode="auto">
              <a:xfrm>
                <a:off x="6426736" y="184318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4" name="Line 1671">
                <a:extLst>
                  <a:ext uri="{FF2B5EF4-FFF2-40B4-BE49-F238E27FC236}">
                    <a16:creationId xmlns:a16="http://schemas.microsoft.com/office/drawing/2014/main" id="{DD36EDF3-411C-40CC-95C9-7D40A1A86C71}"/>
                  </a:ext>
                </a:extLst>
              </p:cNvPr>
              <p:cNvSpPr>
                <a:spLocks noChangeShapeType="1"/>
              </p:cNvSpPr>
              <p:nvPr/>
            </p:nvSpPr>
            <p:spPr bwMode="auto">
              <a:xfrm>
                <a:off x="6426191" y="184100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5" name="Line 1672">
                <a:extLst>
                  <a:ext uri="{FF2B5EF4-FFF2-40B4-BE49-F238E27FC236}">
                    <a16:creationId xmlns:a16="http://schemas.microsoft.com/office/drawing/2014/main" id="{E62C3C0A-F571-44F7-A629-823D083FF0A4}"/>
                  </a:ext>
                </a:extLst>
              </p:cNvPr>
              <p:cNvSpPr>
                <a:spLocks noChangeShapeType="1"/>
              </p:cNvSpPr>
              <p:nvPr/>
            </p:nvSpPr>
            <p:spPr bwMode="auto">
              <a:xfrm flipV="1">
                <a:off x="6425100" y="184100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6" name="Line 1673">
                <a:extLst>
                  <a:ext uri="{FF2B5EF4-FFF2-40B4-BE49-F238E27FC236}">
                    <a16:creationId xmlns:a16="http://schemas.microsoft.com/office/drawing/2014/main" id="{52C8FEC4-219F-4741-8528-B6FDAE81A4B4}"/>
                  </a:ext>
                </a:extLst>
              </p:cNvPr>
              <p:cNvSpPr>
                <a:spLocks noChangeShapeType="1"/>
              </p:cNvSpPr>
              <p:nvPr/>
            </p:nvSpPr>
            <p:spPr bwMode="auto">
              <a:xfrm flipV="1">
                <a:off x="6423463" y="184318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7" name="Line 1674">
                <a:extLst>
                  <a:ext uri="{FF2B5EF4-FFF2-40B4-BE49-F238E27FC236}">
                    <a16:creationId xmlns:a16="http://schemas.microsoft.com/office/drawing/2014/main" id="{E02D4757-BFB7-4B42-8902-7DE1C9A7702A}"/>
                  </a:ext>
                </a:extLst>
              </p:cNvPr>
              <p:cNvSpPr>
                <a:spLocks noChangeShapeType="1"/>
              </p:cNvSpPr>
              <p:nvPr/>
            </p:nvSpPr>
            <p:spPr bwMode="auto">
              <a:xfrm>
                <a:off x="6423463" y="184209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8" name="Line 1675">
                <a:extLst>
                  <a:ext uri="{FF2B5EF4-FFF2-40B4-BE49-F238E27FC236}">
                    <a16:creationId xmlns:a16="http://schemas.microsoft.com/office/drawing/2014/main" id="{9B59A8B5-AACC-48C5-A201-663EBB497FA1}"/>
                  </a:ext>
                </a:extLst>
              </p:cNvPr>
              <p:cNvSpPr>
                <a:spLocks noChangeShapeType="1"/>
              </p:cNvSpPr>
              <p:nvPr/>
            </p:nvSpPr>
            <p:spPr bwMode="auto">
              <a:xfrm flipV="1">
                <a:off x="6423463" y="1840461"/>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39" name="Line 1676">
                <a:extLst>
                  <a:ext uri="{FF2B5EF4-FFF2-40B4-BE49-F238E27FC236}">
                    <a16:creationId xmlns:a16="http://schemas.microsoft.com/office/drawing/2014/main" id="{0E85CEFC-6627-4A6F-860A-E1987F22B956}"/>
                  </a:ext>
                </a:extLst>
              </p:cNvPr>
              <p:cNvSpPr>
                <a:spLocks noChangeShapeType="1"/>
              </p:cNvSpPr>
              <p:nvPr/>
            </p:nvSpPr>
            <p:spPr bwMode="auto">
              <a:xfrm>
                <a:off x="6423463" y="183937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0" name="Line 1677">
                <a:extLst>
                  <a:ext uri="{FF2B5EF4-FFF2-40B4-BE49-F238E27FC236}">
                    <a16:creationId xmlns:a16="http://schemas.microsoft.com/office/drawing/2014/main" id="{8FD5CD5C-D28D-407A-A094-4D260E6A8F7E}"/>
                  </a:ext>
                </a:extLst>
              </p:cNvPr>
              <p:cNvSpPr>
                <a:spLocks noChangeShapeType="1"/>
              </p:cNvSpPr>
              <p:nvPr/>
            </p:nvSpPr>
            <p:spPr bwMode="auto">
              <a:xfrm>
                <a:off x="6421827" y="1837733"/>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1" name="Line 1678">
                <a:extLst>
                  <a:ext uri="{FF2B5EF4-FFF2-40B4-BE49-F238E27FC236}">
                    <a16:creationId xmlns:a16="http://schemas.microsoft.com/office/drawing/2014/main" id="{F07C9C5C-C272-46D4-9AC1-C99C6043A61F}"/>
                  </a:ext>
                </a:extLst>
              </p:cNvPr>
              <p:cNvSpPr>
                <a:spLocks noChangeShapeType="1"/>
              </p:cNvSpPr>
              <p:nvPr/>
            </p:nvSpPr>
            <p:spPr bwMode="auto">
              <a:xfrm flipV="1">
                <a:off x="6421281" y="183773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2" name="Line 1679">
                <a:extLst>
                  <a:ext uri="{FF2B5EF4-FFF2-40B4-BE49-F238E27FC236}">
                    <a16:creationId xmlns:a16="http://schemas.microsoft.com/office/drawing/2014/main" id="{321BA5C2-1524-48E4-B17A-940AF805FC7E}"/>
                  </a:ext>
                </a:extLst>
              </p:cNvPr>
              <p:cNvSpPr>
                <a:spLocks noChangeShapeType="1"/>
              </p:cNvSpPr>
              <p:nvPr/>
            </p:nvSpPr>
            <p:spPr bwMode="auto">
              <a:xfrm flipV="1">
                <a:off x="6421281" y="1839915"/>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3" name="Line 1680">
                <a:extLst>
                  <a:ext uri="{FF2B5EF4-FFF2-40B4-BE49-F238E27FC236}">
                    <a16:creationId xmlns:a16="http://schemas.microsoft.com/office/drawing/2014/main" id="{581CE80A-0F64-498A-BF3C-A5F2F3A94E87}"/>
                  </a:ext>
                </a:extLst>
              </p:cNvPr>
              <p:cNvSpPr>
                <a:spLocks noChangeShapeType="1"/>
              </p:cNvSpPr>
              <p:nvPr/>
            </p:nvSpPr>
            <p:spPr bwMode="auto">
              <a:xfrm>
                <a:off x="6419099" y="1841552"/>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4" name="Line 1681">
                <a:extLst>
                  <a:ext uri="{FF2B5EF4-FFF2-40B4-BE49-F238E27FC236}">
                    <a16:creationId xmlns:a16="http://schemas.microsoft.com/office/drawing/2014/main" id="{2360C772-DC72-446E-81BB-BB9CF1E942A3}"/>
                  </a:ext>
                </a:extLst>
              </p:cNvPr>
              <p:cNvSpPr>
                <a:spLocks noChangeShapeType="1"/>
              </p:cNvSpPr>
              <p:nvPr/>
            </p:nvSpPr>
            <p:spPr bwMode="auto">
              <a:xfrm>
                <a:off x="6418008" y="184155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5" name="Line 1682">
                <a:extLst>
                  <a:ext uri="{FF2B5EF4-FFF2-40B4-BE49-F238E27FC236}">
                    <a16:creationId xmlns:a16="http://schemas.microsoft.com/office/drawing/2014/main" id="{5EBCDCC1-5209-4A51-9DE2-7DE40C8EBF0A}"/>
                  </a:ext>
                </a:extLst>
              </p:cNvPr>
              <p:cNvSpPr>
                <a:spLocks noChangeShapeType="1"/>
              </p:cNvSpPr>
              <p:nvPr/>
            </p:nvSpPr>
            <p:spPr bwMode="auto">
              <a:xfrm flipV="1">
                <a:off x="6418008" y="1839915"/>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6" name="Line 1683">
                <a:extLst>
                  <a:ext uri="{FF2B5EF4-FFF2-40B4-BE49-F238E27FC236}">
                    <a16:creationId xmlns:a16="http://schemas.microsoft.com/office/drawing/2014/main" id="{58675312-9C34-4D85-AF96-853BBB0EB0BA}"/>
                  </a:ext>
                </a:extLst>
              </p:cNvPr>
              <p:cNvSpPr>
                <a:spLocks noChangeShapeType="1"/>
              </p:cNvSpPr>
              <p:nvPr/>
            </p:nvSpPr>
            <p:spPr bwMode="auto">
              <a:xfrm>
                <a:off x="6418008" y="183773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7" name="Line 1684">
                <a:extLst>
                  <a:ext uri="{FF2B5EF4-FFF2-40B4-BE49-F238E27FC236}">
                    <a16:creationId xmlns:a16="http://schemas.microsoft.com/office/drawing/2014/main" id="{601F7871-1775-436B-BE55-D8C93ED76F61}"/>
                  </a:ext>
                </a:extLst>
              </p:cNvPr>
              <p:cNvSpPr>
                <a:spLocks noChangeShapeType="1"/>
              </p:cNvSpPr>
              <p:nvPr/>
            </p:nvSpPr>
            <p:spPr bwMode="auto">
              <a:xfrm flipV="1">
                <a:off x="6416372" y="183773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8" name="Line 1685">
                <a:extLst>
                  <a:ext uri="{FF2B5EF4-FFF2-40B4-BE49-F238E27FC236}">
                    <a16:creationId xmlns:a16="http://schemas.microsoft.com/office/drawing/2014/main" id="{29BBB350-C075-4B21-A291-EEF0B0995683}"/>
                  </a:ext>
                </a:extLst>
              </p:cNvPr>
              <p:cNvSpPr>
                <a:spLocks noChangeShapeType="1"/>
              </p:cNvSpPr>
              <p:nvPr/>
            </p:nvSpPr>
            <p:spPr bwMode="auto">
              <a:xfrm flipV="1">
                <a:off x="6414735" y="183882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49" name="Line 1686">
                <a:extLst>
                  <a:ext uri="{FF2B5EF4-FFF2-40B4-BE49-F238E27FC236}">
                    <a16:creationId xmlns:a16="http://schemas.microsoft.com/office/drawing/2014/main" id="{877A77E6-59E5-4ED9-9C64-B43DBD3B17CB}"/>
                  </a:ext>
                </a:extLst>
              </p:cNvPr>
              <p:cNvSpPr>
                <a:spLocks noChangeShapeType="1"/>
              </p:cNvSpPr>
              <p:nvPr/>
            </p:nvSpPr>
            <p:spPr bwMode="auto">
              <a:xfrm>
                <a:off x="6413644" y="183882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0" name="Line 1687">
                <a:extLst>
                  <a:ext uri="{FF2B5EF4-FFF2-40B4-BE49-F238E27FC236}">
                    <a16:creationId xmlns:a16="http://schemas.microsoft.com/office/drawing/2014/main" id="{EA019037-A86A-4CCF-9365-2995B901F8C3}"/>
                  </a:ext>
                </a:extLst>
              </p:cNvPr>
              <p:cNvSpPr>
                <a:spLocks noChangeShapeType="1"/>
              </p:cNvSpPr>
              <p:nvPr/>
            </p:nvSpPr>
            <p:spPr bwMode="auto">
              <a:xfrm flipV="1">
                <a:off x="6412007" y="1838824"/>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1" name="Line 1688">
                <a:extLst>
                  <a:ext uri="{FF2B5EF4-FFF2-40B4-BE49-F238E27FC236}">
                    <a16:creationId xmlns:a16="http://schemas.microsoft.com/office/drawing/2014/main" id="{F1DC1E33-C495-483E-B598-B59951D77EA5}"/>
                  </a:ext>
                </a:extLst>
              </p:cNvPr>
              <p:cNvSpPr>
                <a:spLocks noChangeShapeType="1"/>
              </p:cNvSpPr>
              <p:nvPr/>
            </p:nvSpPr>
            <p:spPr bwMode="auto">
              <a:xfrm>
                <a:off x="6411462" y="183827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2" name="Line 1689">
                <a:extLst>
                  <a:ext uri="{FF2B5EF4-FFF2-40B4-BE49-F238E27FC236}">
                    <a16:creationId xmlns:a16="http://schemas.microsoft.com/office/drawing/2014/main" id="{5F56FC96-4E14-45D0-8BEE-0AA5AC41ECD6}"/>
                  </a:ext>
                </a:extLst>
              </p:cNvPr>
              <p:cNvSpPr>
                <a:spLocks noChangeShapeType="1"/>
              </p:cNvSpPr>
              <p:nvPr/>
            </p:nvSpPr>
            <p:spPr bwMode="auto">
              <a:xfrm>
                <a:off x="6409825" y="183827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3" name="Line 1690">
                <a:extLst>
                  <a:ext uri="{FF2B5EF4-FFF2-40B4-BE49-F238E27FC236}">
                    <a16:creationId xmlns:a16="http://schemas.microsoft.com/office/drawing/2014/main" id="{121F5524-7D8B-44BC-A703-3CBB77418A1D}"/>
                  </a:ext>
                </a:extLst>
              </p:cNvPr>
              <p:cNvSpPr>
                <a:spLocks noChangeShapeType="1"/>
              </p:cNvSpPr>
              <p:nvPr/>
            </p:nvSpPr>
            <p:spPr bwMode="auto">
              <a:xfrm flipV="1">
                <a:off x="6408734" y="1838279"/>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4" name="Line 1691">
                <a:extLst>
                  <a:ext uri="{FF2B5EF4-FFF2-40B4-BE49-F238E27FC236}">
                    <a16:creationId xmlns:a16="http://schemas.microsoft.com/office/drawing/2014/main" id="{39978612-1DCB-455A-8B1F-70909BE13357}"/>
                  </a:ext>
                </a:extLst>
              </p:cNvPr>
              <p:cNvSpPr>
                <a:spLocks noChangeShapeType="1"/>
              </p:cNvSpPr>
              <p:nvPr/>
            </p:nvSpPr>
            <p:spPr bwMode="auto">
              <a:xfrm>
                <a:off x="7649236" y="1547519"/>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5" name="Line 1692">
                <a:extLst>
                  <a:ext uri="{FF2B5EF4-FFF2-40B4-BE49-F238E27FC236}">
                    <a16:creationId xmlns:a16="http://schemas.microsoft.com/office/drawing/2014/main" id="{C2B680F5-E6AD-41FE-9682-A0DF1319F3CA}"/>
                  </a:ext>
                </a:extLst>
              </p:cNvPr>
              <p:cNvSpPr>
                <a:spLocks noChangeShapeType="1"/>
              </p:cNvSpPr>
              <p:nvPr/>
            </p:nvSpPr>
            <p:spPr bwMode="auto">
              <a:xfrm>
                <a:off x="7647054" y="1550247"/>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6" name="Line 1693">
                <a:extLst>
                  <a:ext uri="{FF2B5EF4-FFF2-40B4-BE49-F238E27FC236}">
                    <a16:creationId xmlns:a16="http://schemas.microsoft.com/office/drawing/2014/main" id="{5F8C1935-8B0D-4D1C-AF96-D83DC7A2266E}"/>
                  </a:ext>
                </a:extLst>
              </p:cNvPr>
              <p:cNvSpPr>
                <a:spLocks noChangeShapeType="1"/>
              </p:cNvSpPr>
              <p:nvPr/>
            </p:nvSpPr>
            <p:spPr bwMode="auto">
              <a:xfrm flipV="1">
                <a:off x="7643781" y="1550247"/>
                <a:ext cx="3273"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7" name="Line 1694">
                <a:extLst>
                  <a:ext uri="{FF2B5EF4-FFF2-40B4-BE49-F238E27FC236}">
                    <a16:creationId xmlns:a16="http://schemas.microsoft.com/office/drawing/2014/main" id="{FDF82140-CAFE-4809-B1B7-BD657AC63111}"/>
                  </a:ext>
                </a:extLst>
              </p:cNvPr>
              <p:cNvSpPr>
                <a:spLocks noChangeShapeType="1"/>
              </p:cNvSpPr>
              <p:nvPr/>
            </p:nvSpPr>
            <p:spPr bwMode="auto">
              <a:xfrm>
                <a:off x="7641599" y="1549156"/>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8" name="Line 1695">
                <a:extLst>
                  <a:ext uri="{FF2B5EF4-FFF2-40B4-BE49-F238E27FC236}">
                    <a16:creationId xmlns:a16="http://schemas.microsoft.com/office/drawing/2014/main" id="{5774D7A2-395F-4FA4-8751-41F2184A1B59}"/>
                  </a:ext>
                </a:extLst>
              </p:cNvPr>
              <p:cNvSpPr>
                <a:spLocks noChangeShapeType="1"/>
              </p:cNvSpPr>
              <p:nvPr/>
            </p:nvSpPr>
            <p:spPr bwMode="auto">
              <a:xfrm flipV="1">
                <a:off x="7638871" y="1549156"/>
                <a:ext cx="272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59" name="Line 1696">
                <a:extLst>
                  <a:ext uri="{FF2B5EF4-FFF2-40B4-BE49-F238E27FC236}">
                    <a16:creationId xmlns:a16="http://schemas.microsoft.com/office/drawing/2014/main" id="{060072F9-58CF-45E6-803F-D490E0A1CC3A}"/>
                  </a:ext>
                </a:extLst>
              </p:cNvPr>
              <p:cNvSpPr>
                <a:spLocks noChangeShapeType="1"/>
              </p:cNvSpPr>
              <p:nvPr/>
            </p:nvSpPr>
            <p:spPr bwMode="auto">
              <a:xfrm>
                <a:off x="7638871" y="1552429"/>
                <a:ext cx="163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0" name="Line 1697">
                <a:extLst>
                  <a:ext uri="{FF2B5EF4-FFF2-40B4-BE49-F238E27FC236}">
                    <a16:creationId xmlns:a16="http://schemas.microsoft.com/office/drawing/2014/main" id="{3748092B-8A1A-452A-A8E6-DC518B9C12AC}"/>
                  </a:ext>
                </a:extLst>
              </p:cNvPr>
              <p:cNvSpPr>
                <a:spLocks noChangeShapeType="1"/>
              </p:cNvSpPr>
              <p:nvPr/>
            </p:nvSpPr>
            <p:spPr bwMode="auto">
              <a:xfrm>
                <a:off x="7637780" y="1556247"/>
                <a:ext cx="272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1" name="Line 1698">
                <a:extLst>
                  <a:ext uri="{FF2B5EF4-FFF2-40B4-BE49-F238E27FC236}">
                    <a16:creationId xmlns:a16="http://schemas.microsoft.com/office/drawing/2014/main" id="{A90D5896-C7B1-4BAC-ACA9-E61B44496148}"/>
                  </a:ext>
                </a:extLst>
              </p:cNvPr>
              <p:cNvSpPr>
                <a:spLocks noChangeShapeType="1"/>
              </p:cNvSpPr>
              <p:nvPr/>
            </p:nvSpPr>
            <p:spPr bwMode="auto">
              <a:xfrm>
                <a:off x="7636689" y="1552429"/>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2" name="Line 1699">
                <a:extLst>
                  <a:ext uri="{FF2B5EF4-FFF2-40B4-BE49-F238E27FC236}">
                    <a16:creationId xmlns:a16="http://schemas.microsoft.com/office/drawing/2014/main" id="{20653B60-A8AA-4EF9-B1EE-43263354F895}"/>
                  </a:ext>
                </a:extLst>
              </p:cNvPr>
              <p:cNvSpPr>
                <a:spLocks noChangeShapeType="1"/>
              </p:cNvSpPr>
              <p:nvPr/>
            </p:nvSpPr>
            <p:spPr bwMode="auto">
              <a:xfrm>
                <a:off x="7636689" y="1549156"/>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3" name="Line 1700">
                <a:extLst>
                  <a:ext uri="{FF2B5EF4-FFF2-40B4-BE49-F238E27FC236}">
                    <a16:creationId xmlns:a16="http://schemas.microsoft.com/office/drawing/2014/main" id="{D971CC6A-05BC-4C5D-B5CE-87F7E83C0373}"/>
                  </a:ext>
                </a:extLst>
              </p:cNvPr>
              <p:cNvSpPr>
                <a:spLocks noChangeShapeType="1"/>
              </p:cNvSpPr>
              <p:nvPr/>
            </p:nvSpPr>
            <p:spPr bwMode="auto">
              <a:xfrm>
                <a:off x="7633416" y="1549156"/>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4" name="Line 1701">
                <a:extLst>
                  <a:ext uri="{FF2B5EF4-FFF2-40B4-BE49-F238E27FC236}">
                    <a16:creationId xmlns:a16="http://schemas.microsoft.com/office/drawing/2014/main" id="{45508152-9BA5-416D-A1A4-C5410DE6526B}"/>
                  </a:ext>
                </a:extLst>
              </p:cNvPr>
              <p:cNvSpPr>
                <a:spLocks noChangeShapeType="1"/>
              </p:cNvSpPr>
              <p:nvPr/>
            </p:nvSpPr>
            <p:spPr bwMode="auto">
              <a:xfrm flipV="1">
                <a:off x="7631234" y="1549156"/>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5" name="Line 1702">
                <a:extLst>
                  <a:ext uri="{FF2B5EF4-FFF2-40B4-BE49-F238E27FC236}">
                    <a16:creationId xmlns:a16="http://schemas.microsoft.com/office/drawing/2014/main" id="{F6C7E590-0030-4DDC-9FBF-6305ABDF5F7F}"/>
                  </a:ext>
                </a:extLst>
              </p:cNvPr>
              <p:cNvSpPr>
                <a:spLocks noChangeShapeType="1"/>
              </p:cNvSpPr>
              <p:nvPr/>
            </p:nvSpPr>
            <p:spPr bwMode="auto">
              <a:xfrm>
                <a:off x="7628506" y="1552429"/>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6" name="Line 1703">
                <a:extLst>
                  <a:ext uri="{FF2B5EF4-FFF2-40B4-BE49-F238E27FC236}">
                    <a16:creationId xmlns:a16="http://schemas.microsoft.com/office/drawing/2014/main" id="{F1F4DDEE-EEA3-41C7-B91B-295C4D5876F4}"/>
                  </a:ext>
                </a:extLst>
              </p:cNvPr>
              <p:cNvSpPr>
                <a:spLocks noChangeShapeType="1"/>
              </p:cNvSpPr>
              <p:nvPr/>
            </p:nvSpPr>
            <p:spPr bwMode="auto">
              <a:xfrm flipV="1">
                <a:off x="7625233" y="1552429"/>
                <a:ext cx="3273"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7" name="Line 1704">
                <a:extLst>
                  <a:ext uri="{FF2B5EF4-FFF2-40B4-BE49-F238E27FC236}">
                    <a16:creationId xmlns:a16="http://schemas.microsoft.com/office/drawing/2014/main" id="{8C8A4052-0CF9-4CBF-A475-2F59CA5D0AA0}"/>
                  </a:ext>
                </a:extLst>
              </p:cNvPr>
              <p:cNvSpPr>
                <a:spLocks noChangeShapeType="1"/>
              </p:cNvSpPr>
              <p:nvPr/>
            </p:nvSpPr>
            <p:spPr bwMode="auto">
              <a:xfrm>
                <a:off x="7625233" y="1554065"/>
                <a:ext cx="54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8" name="Line 1705">
                <a:extLst>
                  <a:ext uri="{FF2B5EF4-FFF2-40B4-BE49-F238E27FC236}">
                    <a16:creationId xmlns:a16="http://schemas.microsoft.com/office/drawing/2014/main" id="{BC512C0C-75B8-4797-B6DA-BDD9A27E6FC8}"/>
                  </a:ext>
                </a:extLst>
              </p:cNvPr>
              <p:cNvSpPr>
                <a:spLocks noChangeShapeType="1"/>
              </p:cNvSpPr>
              <p:nvPr/>
            </p:nvSpPr>
            <p:spPr bwMode="auto">
              <a:xfrm>
                <a:off x="7623051" y="1554065"/>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69" name="Line 1706">
                <a:extLst>
                  <a:ext uri="{FF2B5EF4-FFF2-40B4-BE49-F238E27FC236}">
                    <a16:creationId xmlns:a16="http://schemas.microsoft.com/office/drawing/2014/main" id="{1CCAF012-061B-4351-875F-B967E5F1DE05}"/>
                  </a:ext>
                </a:extLst>
              </p:cNvPr>
              <p:cNvSpPr>
                <a:spLocks noChangeShapeType="1"/>
              </p:cNvSpPr>
              <p:nvPr/>
            </p:nvSpPr>
            <p:spPr bwMode="auto">
              <a:xfrm>
                <a:off x="7623051" y="1554065"/>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0" name="Line 1707">
                <a:extLst>
                  <a:ext uri="{FF2B5EF4-FFF2-40B4-BE49-F238E27FC236}">
                    <a16:creationId xmlns:a16="http://schemas.microsoft.com/office/drawing/2014/main" id="{2C28F0B6-2A65-4042-BE71-9855F3E8BA49}"/>
                  </a:ext>
                </a:extLst>
              </p:cNvPr>
              <p:cNvSpPr>
                <a:spLocks noChangeShapeType="1"/>
              </p:cNvSpPr>
              <p:nvPr/>
            </p:nvSpPr>
            <p:spPr bwMode="auto">
              <a:xfrm>
                <a:off x="7622506" y="155624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1" name="Line 1708">
                <a:extLst>
                  <a:ext uri="{FF2B5EF4-FFF2-40B4-BE49-F238E27FC236}">
                    <a16:creationId xmlns:a16="http://schemas.microsoft.com/office/drawing/2014/main" id="{71BC1840-1C54-4723-938D-CF3C5A949102}"/>
                  </a:ext>
                </a:extLst>
              </p:cNvPr>
              <p:cNvSpPr>
                <a:spLocks noChangeShapeType="1"/>
              </p:cNvSpPr>
              <p:nvPr/>
            </p:nvSpPr>
            <p:spPr bwMode="auto">
              <a:xfrm flipV="1">
                <a:off x="7623051" y="155842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2" name="Line 1709">
                <a:extLst>
                  <a:ext uri="{FF2B5EF4-FFF2-40B4-BE49-F238E27FC236}">
                    <a16:creationId xmlns:a16="http://schemas.microsoft.com/office/drawing/2014/main" id="{3F821501-280A-4B69-BB91-7C881AE4D087}"/>
                  </a:ext>
                </a:extLst>
              </p:cNvPr>
              <p:cNvSpPr>
                <a:spLocks noChangeShapeType="1"/>
              </p:cNvSpPr>
              <p:nvPr/>
            </p:nvSpPr>
            <p:spPr bwMode="auto">
              <a:xfrm>
                <a:off x="7621960" y="155842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3" name="Line 1710">
                <a:extLst>
                  <a:ext uri="{FF2B5EF4-FFF2-40B4-BE49-F238E27FC236}">
                    <a16:creationId xmlns:a16="http://schemas.microsoft.com/office/drawing/2014/main" id="{5D9699DA-397C-4497-99CF-2439F7D0322B}"/>
                  </a:ext>
                </a:extLst>
              </p:cNvPr>
              <p:cNvSpPr>
                <a:spLocks noChangeShapeType="1"/>
              </p:cNvSpPr>
              <p:nvPr/>
            </p:nvSpPr>
            <p:spPr bwMode="auto">
              <a:xfrm>
                <a:off x="7619778" y="155842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4" name="Line 1711">
                <a:extLst>
                  <a:ext uri="{FF2B5EF4-FFF2-40B4-BE49-F238E27FC236}">
                    <a16:creationId xmlns:a16="http://schemas.microsoft.com/office/drawing/2014/main" id="{5D2107E1-3B73-49A9-8F7B-DA059AE33A67}"/>
                  </a:ext>
                </a:extLst>
              </p:cNvPr>
              <p:cNvSpPr>
                <a:spLocks noChangeShapeType="1"/>
              </p:cNvSpPr>
              <p:nvPr/>
            </p:nvSpPr>
            <p:spPr bwMode="auto">
              <a:xfrm>
                <a:off x="7619233" y="155624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5" name="Line 1712">
                <a:extLst>
                  <a:ext uri="{FF2B5EF4-FFF2-40B4-BE49-F238E27FC236}">
                    <a16:creationId xmlns:a16="http://schemas.microsoft.com/office/drawing/2014/main" id="{92ADF8D6-47C6-4E53-A802-F2BB24405817}"/>
                  </a:ext>
                </a:extLst>
              </p:cNvPr>
              <p:cNvSpPr>
                <a:spLocks noChangeShapeType="1"/>
              </p:cNvSpPr>
              <p:nvPr/>
            </p:nvSpPr>
            <p:spPr bwMode="auto">
              <a:xfrm>
                <a:off x="7617596" y="1555702"/>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6" name="Line 1713">
                <a:extLst>
                  <a:ext uri="{FF2B5EF4-FFF2-40B4-BE49-F238E27FC236}">
                    <a16:creationId xmlns:a16="http://schemas.microsoft.com/office/drawing/2014/main" id="{432919EC-10AB-4176-AE3D-8493814AB293}"/>
                  </a:ext>
                </a:extLst>
              </p:cNvPr>
              <p:cNvSpPr>
                <a:spLocks noChangeShapeType="1"/>
              </p:cNvSpPr>
              <p:nvPr/>
            </p:nvSpPr>
            <p:spPr bwMode="auto">
              <a:xfrm flipV="1">
                <a:off x="7615960" y="155570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7" name="Line 1714">
                <a:extLst>
                  <a:ext uri="{FF2B5EF4-FFF2-40B4-BE49-F238E27FC236}">
                    <a16:creationId xmlns:a16="http://schemas.microsoft.com/office/drawing/2014/main" id="{E1CEA5D3-9FCD-4727-8E63-1F98756637CB}"/>
                  </a:ext>
                </a:extLst>
              </p:cNvPr>
              <p:cNvSpPr>
                <a:spLocks noChangeShapeType="1"/>
              </p:cNvSpPr>
              <p:nvPr/>
            </p:nvSpPr>
            <p:spPr bwMode="auto">
              <a:xfrm flipV="1">
                <a:off x="7614869" y="155679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8" name="Line 1715">
                <a:extLst>
                  <a:ext uri="{FF2B5EF4-FFF2-40B4-BE49-F238E27FC236}">
                    <a16:creationId xmlns:a16="http://schemas.microsoft.com/office/drawing/2014/main" id="{6F38CF1C-FE31-4D9F-AD07-5FCD12046B3D}"/>
                  </a:ext>
                </a:extLst>
              </p:cNvPr>
              <p:cNvSpPr>
                <a:spLocks noChangeShapeType="1"/>
              </p:cNvSpPr>
              <p:nvPr/>
            </p:nvSpPr>
            <p:spPr bwMode="auto">
              <a:xfrm>
                <a:off x="7614869" y="155897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79" name="Line 1716">
                <a:extLst>
                  <a:ext uri="{FF2B5EF4-FFF2-40B4-BE49-F238E27FC236}">
                    <a16:creationId xmlns:a16="http://schemas.microsoft.com/office/drawing/2014/main" id="{1FB8BAB3-479A-4DA3-B0A4-2F6DD3511CAD}"/>
                  </a:ext>
                </a:extLst>
              </p:cNvPr>
              <p:cNvSpPr>
                <a:spLocks noChangeShapeType="1"/>
              </p:cNvSpPr>
              <p:nvPr/>
            </p:nvSpPr>
            <p:spPr bwMode="auto">
              <a:xfrm>
                <a:off x="7615960" y="156061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0" name="Line 1717">
                <a:extLst>
                  <a:ext uri="{FF2B5EF4-FFF2-40B4-BE49-F238E27FC236}">
                    <a16:creationId xmlns:a16="http://schemas.microsoft.com/office/drawing/2014/main" id="{32423FD2-3F63-409E-9C25-F29B697E7B59}"/>
                  </a:ext>
                </a:extLst>
              </p:cNvPr>
              <p:cNvSpPr>
                <a:spLocks noChangeShapeType="1"/>
              </p:cNvSpPr>
              <p:nvPr/>
            </p:nvSpPr>
            <p:spPr bwMode="auto">
              <a:xfrm flipV="1">
                <a:off x="7617051" y="156170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1" name="Line 1718">
                <a:extLst>
                  <a:ext uri="{FF2B5EF4-FFF2-40B4-BE49-F238E27FC236}">
                    <a16:creationId xmlns:a16="http://schemas.microsoft.com/office/drawing/2014/main" id="{0E74E3B8-42DB-4054-8CF0-EFCA6FC17A1D}"/>
                  </a:ext>
                </a:extLst>
              </p:cNvPr>
              <p:cNvSpPr>
                <a:spLocks noChangeShapeType="1"/>
              </p:cNvSpPr>
              <p:nvPr/>
            </p:nvSpPr>
            <p:spPr bwMode="auto">
              <a:xfrm>
                <a:off x="7614869" y="156279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2" name="Line 1719">
                <a:extLst>
                  <a:ext uri="{FF2B5EF4-FFF2-40B4-BE49-F238E27FC236}">
                    <a16:creationId xmlns:a16="http://schemas.microsoft.com/office/drawing/2014/main" id="{4EECAB38-D22C-4083-AAB6-C105910DE523}"/>
                  </a:ext>
                </a:extLst>
              </p:cNvPr>
              <p:cNvSpPr>
                <a:spLocks noChangeShapeType="1"/>
              </p:cNvSpPr>
              <p:nvPr/>
            </p:nvSpPr>
            <p:spPr bwMode="auto">
              <a:xfrm>
                <a:off x="7614869" y="15606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3" name="Line 1720">
                <a:extLst>
                  <a:ext uri="{FF2B5EF4-FFF2-40B4-BE49-F238E27FC236}">
                    <a16:creationId xmlns:a16="http://schemas.microsoft.com/office/drawing/2014/main" id="{B648A5A2-F803-4188-8DC0-EEDB6B9EAE93}"/>
                  </a:ext>
                </a:extLst>
              </p:cNvPr>
              <p:cNvSpPr>
                <a:spLocks noChangeShapeType="1"/>
              </p:cNvSpPr>
              <p:nvPr/>
            </p:nvSpPr>
            <p:spPr bwMode="auto">
              <a:xfrm>
                <a:off x="7614323" y="155897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4" name="Line 1721">
                <a:extLst>
                  <a:ext uri="{FF2B5EF4-FFF2-40B4-BE49-F238E27FC236}">
                    <a16:creationId xmlns:a16="http://schemas.microsoft.com/office/drawing/2014/main" id="{37581D60-24D6-4C74-8796-223C2591C413}"/>
                  </a:ext>
                </a:extLst>
              </p:cNvPr>
              <p:cNvSpPr>
                <a:spLocks noChangeShapeType="1"/>
              </p:cNvSpPr>
              <p:nvPr/>
            </p:nvSpPr>
            <p:spPr bwMode="auto">
              <a:xfrm>
                <a:off x="7612687" y="155788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5" name="Line 1722">
                <a:extLst>
                  <a:ext uri="{FF2B5EF4-FFF2-40B4-BE49-F238E27FC236}">
                    <a16:creationId xmlns:a16="http://schemas.microsoft.com/office/drawing/2014/main" id="{4C225799-D658-483C-B094-674C095F9D31}"/>
                  </a:ext>
                </a:extLst>
              </p:cNvPr>
              <p:cNvSpPr>
                <a:spLocks noChangeShapeType="1"/>
              </p:cNvSpPr>
              <p:nvPr/>
            </p:nvSpPr>
            <p:spPr bwMode="auto">
              <a:xfrm flipV="1">
                <a:off x="7612141" y="155788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6" name="Line 1723">
                <a:extLst>
                  <a:ext uri="{FF2B5EF4-FFF2-40B4-BE49-F238E27FC236}">
                    <a16:creationId xmlns:a16="http://schemas.microsoft.com/office/drawing/2014/main" id="{4E651E0B-ACDA-4236-92DA-8EBA0E84E095}"/>
                  </a:ext>
                </a:extLst>
              </p:cNvPr>
              <p:cNvSpPr>
                <a:spLocks noChangeShapeType="1"/>
              </p:cNvSpPr>
              <p:nvPr/>
            </p:nvSpPr>
            <p:spPr bwMode="auto">
              <a:xfrm>
                <a:off x="7612141" y="1560066"/>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7" name="Line 1724">
                <a:extLst>
                  <a:ext uri="{FF2B5EF4-FFF2-40B4-BE49-F238E27FC236}">
                    <a16:creationId xmlns:a16="http://schemas.microsoft.com/office/drawing/2014/main" id="{96775AD4-7E6C-4C16-B0A9-A3AF70B414D9}"/>
                  </a:ext>
                </a:extLst>
              </p:cNvPr>
              <p:cNvSpPr>
                <a:spLocks noChangeShapeType="1"/>
              </p:cNvSpPr>
              <p:nvPr/>
            </p:nvSpPr>
            <p:spPr bwMode="auto">
              <a:xfrm flipV="1">
                <a:off x="7611050" y="156170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8" name="Line 1725">
                <a:extLst>
                  <a:ext uri="{FF2B5EF4-FFF2-40B4-BE49-F238E27FC236}">
                    <a16:creationId xmlns:a16="http://schemas.microsoft.com/office/drawing/2014/main" id="{09100A02-D6B7-4191-849C-575CE5A8CEC0}"/>
                  </a:ext>
                </a:extLst>
              </p:cNvPr>
              <p:cNvSpPr>
                <a:spLocks noChangeShapeType="1"/>
              </p:cNvSpPr>
              <p:nvPr/>
            </p:nvSpPr>
            <p:spPr bwMode="auto">
              <a:xfrm>
                <a:off x="7611050" y="156388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89" name="Line 1726">
                <a:extLst>
                  <a:ext uri="{FF2B5EF4-FFF2-40B4-BE49-F238E27FC236}">
                    <a16:creationId xmlns:a16="http://schemas.microsoft.com/office/drawing/2014/main" id="{62814664-3BBB-4B70-9913-1BA4C29B9406}"/>
                  </a:ext>
                </a:extLst>
              </p:cNvPr>
              <p:cNvSpPr>
                <a:spLocks noChangeShapeType="1"/>
              </p:cNvSpPr>
              <p:nvPr/>
            </p:nvSpPr>
            <p:spPr bwMode="auto">
              <a:xfrm>
                <a:off x="7612141" y="156606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0" name="Line 1727">
                <a:extLst>
                  <a:ext uri="{FF2B5EF4-FFF2-40B4-BE49-F238E27FC236}">
                    <a16:creationId xmlns:a16="http://schemas.microsoft.com/office/drawing/2014/main" id="{90126703-58BC-4C39-BE11-EDCCDE1D780F}"/>
                  </a:ext>
                </a:extLst>
              </p:cNvPr>
              <p:cNvSpPr>
                <a:spLocks noChangeShapeType="1"/>
              </p:cNvSpPr>
              <p:nvPr/>
            </p:nvSpPr>
            <p:spPr bwMode="auto">
              <a:xfrm flipV="1">
                <a:off x="7613232" y="156606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1" name="Line 1728">
                <a:extLst>
                  <a:ext uri="{FF2B5EF4-FFF2-40B4-BE49-F238E27FC236}">
                    <a16:creationId xmlns:a16="http://schemas.microsoft.com/office/drawing/2014/main" id="{2114FC61-9FB4-47F2-B357-9718B393D157}"/>
                  </a:ext>
                </a:extLst>
              </p:cNvPr>
              <p:cNvSpPr>
                <a:spLocks noChangeShapeType="1"/>
              </p:cNvSpPr>
              <p:nvPr/>
            </p:nvSpPr>
            <p:spPr bwMode="auto">
              <a:xfrm>
                <a:off x="7614323" y="156606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2" name="Line 1729">
                <a:extLst>
                  <a:ext uri="{FF2B5EF4-FFF2-40B4-BE49-F238E27FC236}">
                    <a16:creationId xmlns:a16="http://schemas.microsoft.com/office/drawing/2014/main" id="{D3C3ECAE-EDAC-4AC5-B094-6AF971A86679}"/>
                  </a:ext>
                </a:extLst>
              </p:cNvPr>
              <p:cNvSpPr>
                <a:spLocks noChangeShapeType="1"/>
              </p:cNvSpPr>
              <p:nvPr/>
            </p:nvSpPr>
            <p:spPr bwMode="auto">
              <a:xfrm flipV="1">
                <a:off x="7614869" y="156824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3" name="Line 1730">
                <a:extLst>
                  <a:ext uri="{FF2B5EF4-FFF2-40B4-BE49-F238E27FC236}">
                    <a16:creationId xmlns:a16="http://schemas.microsoft.com/office/drawing/2014/main" id="{6E44D6CF-3082-4CCA-A14E-A94103344343}"/>
                  </a:ext>
                </a:extLst>
              </p:cNvPr>
              <p:cNvSpPr>
                <a:spLocks noChangeShapeType="1"/>
              </p:cNvSpPr>
              <p:nvPr/>
            </p:nvSpPr>
            <p:spPr bwMode="auto">
              <a:xfrm flipV="1">
                <a:off x="7613232" y="157043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4" name="Line 1731">
                <a:extLst>
                  <a:ext uri="{FF2B5EF4-FFF2-40B4-BE49-F238E27FC236}">
                    <a16:creationId xmlns:a16="http://schemas.microsoft.com/office/drawing/2014/main" id="{BB664406-5158-44B5-B8CA-46D03FFBEB6E}"/>
                  </a:ext>
                </a:extLst>
              </p:cNvPr>
              <p:cNvSpPr>
                <a:spLocks noChangeShapeType="1"/>
              </p:cNvSpPr>
              <p:nvPr/>
            </p:nvSpPr>
            <p:spPr bwMode="auto">
              <a:xfrm>
                <a:off x="7612141" y="156879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5" name="Line 1732">
                <a:extLst>
                  <a:ext uri="{FF2B5EF4-FFF2-40B4-BE49-F238E27FC236}">
                    <a16:creationId xmlns:a16="http://schemas.microsoft.com/office/drawing/2014/main" id="{BACF2B92-E63E-4079-9963-7767330A1C5C}"/>
                  </a:ext>
                </a:extLst>
              </p:cNvPr>
              <p:cNvSpPr>
                <a:spLocks noChangeShapeType="1"/>
              </p:cNvSpPr>
              <p:nvPr/>
            </p:nvSpPr>
            <p:spPr bwMode="auto">
              <a:xfrm>
                <a:off x="7610504" y="156770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6" name="Line 1733">
                <a:extLst>
                  <a:ext uri="{FF2B5EF4-FFF2-40B4-BE49-F238E27FC236}">
                    <a16:creationId xmlns:a16="http://schemas.microsoft.com/office/drawing/2014/main" id="{E559C51A-2E3D-4B78-B29C-CD93C437CBDE}"/>
                  </a:ext>
                </a:extLst>
              </p:cNvPr>
              <p:cNvSpPr>
                <a:spLocks noChangeShapeType="1"/>
              </p:cNvSpPr>
              <p:nvPr/>
            </p:nvSpPr>
            <p:spPr bwMode="auto">
              <a:xfrm flipV="1">
                <a:off x="7608322" y="1567703"/>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7" name="Line 1734">
                <a:extLst>
                  <a:ext uri="{FF2B5EF4-FFF2-40B4-BE49-F238E27FC236}">
                    <a16:creationId xmlns:a16="http://schemas.microsoft.com/office/drawing/2014/main" id="{344221C4-7DE6-4D32-9AAA-589382F2C5A0}"/>
                  </a:ext>
                </a:extLst>
              </p:cNvPr>
              <p:cNvSpPr>
                <a:spLocks noChangeShapeType="1"/>
              </p:cNvSpPr>
              <p:nvPr/>
            </p:nvSpPr>
            <p:spPr bwMode="auto">
              <a:xfrm>
                <a:off x="7607777" y="156715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8" name="Line 1735">
                <a:extLst>
                  <a:ext uri="{FF2B5EF4-FFF2-40B4-BE49-F238E27FC236}">
                    <a16:creationId xmlns:a16="http://schemas.microsoft.com/office/drawing/2014/main" id="{CE95A9C6-5A8F-430B-8848-01974613396C}"/>
                  </a:ext>
                </a:extLst>
              </p:cNvPr>
              <p:cNvSpPr>
                <a:spLocks noChangeShapeType="1"/>
              </p:cNvSpPr>
              <p:nvPr/>
            </p:nvSpPr>
            <p:spPr bwMode="auto">
              <a:xfrm>
                <a:off x="7606140" y="156661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99" name="Line 1736">
                <a:extLst>
                  <a:ext uri="{FF2B5EF4-FFF2-40B4-BE49-F238E27FC236}">
                    <a16:creationId xmlns:a16="http://schemas.microsoft.com/office/drawing/2014/main" id="{687BD579-8AA2-4864-9B63-2EA112D94848}"/>
                  </a:ext>
                </a:extLst>
              </p:cNvPr>
              <p:cNvSpPr>
                <a:spLocks noChangeShapeType="1"/>
              </p:cNvSpPr>
              <p:nvPr/>
            </p:nvSpPr>
            <p:spPr bwMode="auto">
              <a:xfrm flipV="1">
                <a:off x="7604504" y="1566612"/>
                <a:ext cx="1637"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0" name="Line 1737">
                <a:extLst>
                  <a:ext uri="{FF2B5EF4-FFF2-40B4-BE49-F238E27FC236}">
                    <a16:creationId xmlns:a16="http://schemas.microsoft.com/office/drawing/2014/main" id="{7008A989-E686-4D0B-9146-A303A1DBA922}"/>
                  </a:ext>
                </a:extLst>
              </p:cNvPr>
              <p:cNvSpPr>
                <a:spLocks noChangeShapeType="1"/>
              </p:cNvSpPr>
              <p:nvPr/>
            </p:nvSpPr>
            <p:spPr bwMode="auto">
              <a:xfrm flipV="1">
                <a:off x="7603958" y="156934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1" name="Line 1738">
                <a:extLst>
                  <a:ext uri="{FF2B5EF4-FFF2-40B4-BE49-F238E27FC236}">
                    <a16:creationId xmlns:a16="http://schemas.microsoft.com/office/drawing/2014/main" id="{5EA09588-4F53-4B1E-BE20-22D7331BC4F2}"/>
                  </a:ext>
                </a:extLst>
              </p:cNvPr>
              <p:cNvSpPr>
                <a:spLocks noChangeShapeType="1"/>
              </p:cNvSpPr>
              <p:nvPr/>
            </p:nvSpPr>
            <p:spPr bwMode="auto">
              <a:xfrm>
                <a:off x="7603958" y="156934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2" name="Line 1739">
                <a:extLst>
                  <a:ext uri="{FF2B5EF4-FFF2-40B4-BE49-F238E27FC236}">
                    <a16:creationId xmlns:a16="http://schemas.microsoft.com/office/drawing/2014/main" id="{EE18D594-AA2E-4318-97F2-3249FBE72FFD}"/>
                  </a:ext>
                </a:extLst>
              </p:cNvPr>
              <p:cNvSpPr>
                <a:spLocks noChangeShapeType="1"/>
              </p:cNvSpPr>
              <p:nvPr/>
            </p:nvSpPr>
            <p:spPr bwMode="auto">
              <a:xfrm>
                <a:off x="7602322" y="156824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3" name="Line 1740">
                <a:extLst>
                  <a:ext uri="{FF2B5EF4-FFF2-40B4-BE49-F238E27FC236}">
                    <a16:creationId xmlns:a16="http://schemas.microsoft.com/office/drawing/2014/main" id="{14A51520-4BAC-42A6-A071-005716EEA37E}"/>
                  </a:ext>
                </a:extLst>
              </p:cNvPr>
              <p:cNvSpPr>
                <a:spLocks noChangeShapeType="1"/>
              </p:cNvSpPr>
              <p:nvPr/>
            </p:nvSpPr>
            <p:spPr bwMode="auto">
              <a:xfrm flipV="1">
                <a:off x="7601231" y="156824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4" name="Line 1741">
                <a:extLst>
                  <a:ext uri="{FF2B5EF4-FFF2-40B4-BE49-F238E27FC236}">
                    <a16:creationId xmlns:a16="http://schemas.microsoft.com/office/drawing/2014/main" id="{E1BC9C85-C025-4770-99B7-870807948D4D}"/>
                  </a:ext>
                </a:extLst>
              </p:cNvPr>
              <p:cNvSpPr>
                <a:spLocks noChangeShapeType="1"/>
              </p:cNvSpPr>
              <p:nvPr/>
            </p:nvSpPr>
            <p:spPr bwMode="auto">
              <a:xfrm>
                <a:off x="7601231" y="1570431"/>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5" name="Line 1742">
                <a:extLst>
                  <a:ext uri="{FF2B5EF4-FFF2-40B4-BE49-F238E27FC236}">
                    <a16:creationId xmlns:a16="http://schemas.microsoft.com/office/drawing/2014/main" id="{7100F2EA-FBE5-41DE-BF16-1F74E09550E0}"/>
                  </a:ext>
                </a:extLst>
              </p:cNvPr>
              <p:cNvSpPr>
                <a:spLocks noChangeShapeType="1"/>
              </p:cNvSpPr>
              <p:nvPr/>
            </p:nvSpPr>
            <p:spPr bwMode="auto">
              <a:xfrm flipV="1">
                <a:off x="7599594" y="1572067"/>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6" name="Line 1743">
                <a:extLst>
                  <a:ext uri="{FF2B5EF4-FFF2-40B4-BE49-F238E27FC236}">
                    <a16:creationId xmlns:a16="http://schemas.microsoft.com/office/drawing/2014/main" id="{0EDC3AFF-5EBF-4E6B-B60C-720997737315}"/>
                  </a:ext>
                </a:extLst>
              </p:cNvPr>
              <p:cNvSpPr>
                <a:spLocks noChangeShapeType="1"/>
              </p:cNvSpPr>
              <p:nvPr/>
            </p:nvSpPr>
            <p:spPr bwMode="auto">
              <a:xfrm flipV="1">
                <a:off x="7598503" y="157315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7" name="Line 1744">
                <a:extLst>
                  <a:ext uri="{FF2B5EF4-FFF2-40B4-BE49-F238E27FC236}">
                    <a16:creationId xmlns:a16="http://schemas.microsoft.com/office/drawing/2014/main" id="{8E97BDF7-4CC5-41DA-9F1E-B2F6FD14CB0D}"/>
                  </a:ext>
                </a:extLst>
              </p:cNvPr>
              <p:cNvSpPr>
                <a:spLocks noChangeShapeType="1"/>
              </p:cNvSpPr>
              <p:nvPr/>
            </p:nvSpPr>
            <p:spPr bwMode="auto">
              <a:xfrm>
                <a:off x="7598503" y="157424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8" name="Line 1745">
                <a:extLst>
                  <a:ext uri="{FF2B5EF4-FFF2-40B4-BE49-F238E27FC236}">
                    <a16:creationId xmlns:a16="http://schemas.microsoft.com/office/drawing/2014/main" id="{A465AFA9-0AD5-4159-8BA1-4F8B075E8DAD}"/>
                  </a:ext>
                </a:extLst>
              </p:cNvPr>
              <p:cNvSpPr>
                <a:spLocks noChangeShapeType="1"/>
              </p:cNvSpPr>
              <p:nvPr/>
            </p:nvSpPr>
            <p:spPr bwMode="auto">
              <a:xfrm>
                <a:off x="7598503" y="157643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09" name="Line 1746">
                <a:extLst>
                  <a:ext uri="{FF2B5EF4-FFF2-40B4-BE49-F238E27FC236}">
                    <a16:creationId xmlns:a16="http://schemas.microsoft.com/office/drawing/2014/main" id="{EEFDB409-536D-43D2-9BE8-1448812097EB}"/>
                  </a:ext>
                </a:extLst>
              </p:cNvPr>
              <p:cNvSpPr>
                <a:spLocks noChangeShapeType="1"/>
              </p:cNvSpPr>
              <p:nvPr/>
            </p:nvSpPr>
            <p:spPr bwMode="auto">
              <a:xfrm>
                <a:off x="7599048" y="1578068"/>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0" name="Line 1747">
                <a:extLst>
                  <a:ext uri="{FF2B5EF4-FFF2-40B4-BE49-F238E27FC236}">
                    <a16:creationId xmlns:a16="http://schemas.microsoft.com/office/drawing/2014/main" id="{C8E4C969-E7C9-47A8-8138-BFEDD66F769C}"/>
                  </a:ext>
                </a:extLst>
              </p:cNvPr>
              <p:cNvSpPr>
                <a:spLocks noChangeShapeType="1"/>
              </p:cNvSpPr>
              <p:nvPr/>
            </p:nvSpPr>
            <p:spPr bwMode="auto">
              <a:xfrm>
                <a:off x="7600685" y="158025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1" name="Line 1748">
                <a:extLst>
                  <a:ext uri="{FF2B5EF4-FFF2-40B4-BE49-F238E27FC236}">
                    <a16:creationId xmlns:a16="http://schemas.microsoft.com/office/drawing/2014/main" id="{F9A7D681-F3FA-4507-94E6-160CD1D92EA5}"/>
                  </a:ext>
                </a:extLst>
              </p:cNvPr>
              <p:cNvSpPr>
                <a:spLocks noChangeShapeType="1"/>
              </p:cNvSpPr>
              <p:nvPr/>
            </p:nvSpPr>
            <p:spPr bwMode="auto">
              <a:xfrm flipV="1">
                <a:off x="7602322" y="157806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2" name="Line 1749">
                <a:extLst>
                  <a:ext uri="{FF2B5EF4-FFF2-40B4-BE49-F238E27FC236}">
                    <a16:creationId xmlns:a16="http://schemas.microsoft.com/office/drawing/2014/main" id="{A2D02C4A-8D31-4F10-8184-801C07E6D87A}"/>
                  </a:ext>
                </a:extLst>
              </p:cNvPr>
              <p:cNvSpPr>
                <a:spLocks noChangeShapeType="1"/>
              </p:cNvSpPr>
              <p:nvPr/>
            </p:nvSpPr>
            <p:spPr bwMode="auto">
              <a:xfrm>
                <a:off x="7602322" y="157588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3" name="Line 1750">
                <a:extLst>
                  <a:ext uri="{FF2B5EF4-FFF2-40B4-BE49-F238E27FC236}">
                    <a16:creationId xmlns:a16="http://schemas.microsoft.com/office/drawing/2014/main" id="{0C91FE63-FE7B-4755-93C3-01107AD534CB}"/>
                  </a:ext>
                </a:extLst>
              </p:cNvPr>
              <p:cNvSpPr>
                <a:spLocks noChangeShapeType="1"/>
              </p:cNvSpPr>
              <p:nvPr/>
            </p:nvSpPr>
            <p:spPr bwMode="auto">
              <a:xfrm>
                <a:off x="7601776" y="1574249"/>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4" name="Line 1751">
                <a:extLst>
                  <a:ext uri="{FF2B5EF4-FFF2-40B4-BE49-F238E27FC236}">
                    <a16:creationId xmlns:a16="http://schemas.microsoft.com/office/drawing/2014/main" id="{C2E87629-4F68-4BB6-99D0-F9A1A152C2C0}"/>
                  </a:ext>
                </a:extLst>
              </p:cNvPr>
              <p:cNvSpPr>
                <a:spLocks noChangeShapeType="1"/>
              </p:cNvSpPr>
              <p:nvPr/>
            </p:nvSpPr>
            <p:spPr bwMode="auto">
              <a:xfrm>
                <a:off x="7601776" y="1574249"/>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5" name="Line 1752">
                <a:extLst>
                  <a:ext uri="{FF2B5EF4-FFF2-40B4-BE49-F238E27FC236}">
                    <a16:creationId xmlns:a16="http://schemas.microsoft.com/office/drawing/2014/main" id="{AA8D2294-9D2F-4786-AF5E-F8861320F545}"/>
                  </a:ext>
                </a:extLst>
              </p:cNvPr>
              <p:cNvSpPr>
                <a:spLocks noChangeShapeType="1"/>
              </p:cNvSpPr>
              <p:nvPr/>
            </p:nvSpPr>
            <p:spPr bwMode="auto">
              <a:xfrm flipV="1">
                <a:off x="7602867" y="157534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6" name="Line 1753">
                <a:extLst>
                  <a:ext uri="{FF2B5EF4-FFF2-40B4-BE49-F238E27FC236}">
                    <a16:creationId xmlns:a16="http://schemas.microsoft.com/office/drawing/2014/main" id="{8A3AB18F-0968-4593-A311-5053702992A1}"/>
                  </a:ext>
                </a:extLst>
              </p:cNvPr>
              <p:cNvSpPr>
                <a:spLocks noChangeShapeType="1"/>
              </p:cNvSpPr>
              <p:nvPr/>
            </p:nvSpPr>
            <p:spPr bwMode="auto">
              <a:xfrm>
                <a:off x="7604504" y="157534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7" name="Line 1754">
                <a:extLst>
                  <a:ext uri="{FF2B5EF4-FFF2-40B4-BE49-F238E27FC236}">
                    <a16:creationId xmlns:a16="http://schemas.microsoft.com/office/drawing/2014/main" id="{8492215C-02AF-4E36-8531-59D274CD88F3}"/>
                  </a:ext>
                </a:extLst>
              </p:cNvPr>
              <p:cNvSpPr>
                <a:spLocks noChangeShapeType="1"/>
              </p:cNvSpPr>
              <p:nvPr/>
            </p:nvSpPr>
            <p:spPr bwMode="auto">
              <a:xfrm>
                <a:off x="7605595" y="157752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8" name="Line 1755">
                <a:extLst>
                  <a:ext uri="{FF2B5EF4-FFF2-40B4-BE49-F238E27FC236}">
                    <a16:creationId xmlns:a16="http://schemas.microsoft.com/office/drawing/2014/main" id="{D00DD30C-3A31-4D47-8A33-ACA16A91921F}"/>
                  </a:ext>
                </a:extLst>
              </p:cNvPr>
              <p:cNvSpPr>
                <a:spLocks noChangeShapeType="1"/>
              </p:cNvSpPr>
              <p:nvPr/>
            </p:nvSpPr>
            <p:spPr bwMode="auto">
              <a:xfrm>
                <a:off x="7606686" y="157970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19" name="Line 1756">
                <a:extLst>
                  <a:ext uri="{FF2B5EF4-FFF2-40B4-BE49-F238E27FC236}">
                    <a16:creationId xmlns:a16="http://schemas.microsoft.com/office/drawing/2014/main" id="{AD4C9AAE-57CE-42FC-8465-73D724FB53A3}"/>
                  </a:ext>
                </a:extLst>
              </p:cNvPr>
              <p:cNvSpPr>
                <a:spLocks noChangeShapeType="1"/>
              </p:cNvSpPr>
              <p:nvPr/>
            </p:nvSpPr>
            <p:spPr bwMode="auto">
              <a:xfrm flipV="1">
                <a:off x="7607777" y="1580250"/>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0" name="Line 1757">
                <a:extLst>
                  <a:ext uri="{FF2B5EF4-FFF2-40B4-BE49-F238E27FC236}">
                    <a16:creationId xmlns:a16="http://schemas.microsoft.com/office/drawing/2014/main" id="{5041CD37-0B5A-4613-9DFF-81BAC19E0E67}"/>
                  </a:ext>
                </a:extLst>
              </p:cNvPr>
              <p:cNvSpPr>
                <a:spLocks noChangeShapeType="1"/>
              </p:cNvSpPr>
              <p:nvPr/>
            </p:nvSpPr>
            <p:spPr bwMode="auto">
              <a:xfrm flipV="1">
                <a:off x="7607777" y="158025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1" name="Line 1758">
                <a:extLst>
                  <a:ext uri="{FF2B5EF4-FFF2-40B4-BE49-F238E27FC236}">
                    <a16:creationId xmlns:a16="http://schemas.microsoft.com/office/drawing/2014/main" id="{6A14920D-AEE8-47FF-BCE7-D46C54E1736F}"/>
                  </a:ext>
                </a:extLst>
              </p:cNvPr>
              <p:cNvSpPr>
                <a:spLocks noChangeShapeType="1"/>
              </p:cNvSpPr>
              <p:nvPr/>
            </p:nvSpPr>
            <p:spPr bwMode="auto">
              <a:xfrm>
                <a:off x="7607777" y="158134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2" name="Line 1759">
                <a:extLst>
                  <a:ext uri="{FF2B5EF4-FFF2-40B4-BE49-F238E27FC236}">
                    <a16:creationId xmlns:a16="http://schemas.microsoft.com/office/drawing/2014/main" id="{1B332EDD-BA35-46B8-BD15-396E84DE2CFE}"/>
                  </a:ext>
                </a:extLst>
              </p:cNvPr>
              <p:cNvSpPr>
                <a:spLocks noChangeShapeType="1"/>
              </p:cNvSpPr>
              <p:nvPr/>
            </p:nvSpPr>
            <p:spPr bwMode="auto">
              <a:xfrm>
                <a:off x="7609413" y="158134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3" name="Line 1760">
                <a:extLst>
                  <a:ext uri="{FF2B5EF4-FFF2-40B4-BE49-F238E27FC236}">
                    <a16:creationId xmlns:a16="http://schemas.microsoft.com/office/drawing/2014/main" id="{C7BB6247-D4D0-4BA3-9ADD-7952C1C6F38D}"/>
                  </a:ext>
                </a:extLst>
              </p:cNvPr>
              <p:cNvSpPr>
                <a:spLocks noChangeShapeType="1"/>
              </p:cNvSpPr>
              <p:nvPr/>
            </p:nvSpPr>
            <p:spPr bwMode="auto">
              <a:xfrm>
                <a:off x="7609413" y="158352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4" name="Line 1761">
                <a:extLst>
                  <a:ext uri="{FF2B5EF4-FFF2-40B4-BE49-F238E27FC236}">
                    <a16:creationId xmlns:a16="http://schemas.microsoft.com/office/drawing/2014/main" id="{12F91335-76C4-4F08-B00F-F72EBC61E842}"/>
                  </a:ext>
                </a:extLst>
              </p:cNvPr>
              <p:cNvSpPr>
                <a:spLocks noChangeShapeType="1"/>
              </p:cNvSpPr>
              <p:nvPr/>
            </p:nvSpPr>
            <p:spPr bwMode="auto">
              <a:xfrm>
                <a:off x="7607777" y="158406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5" name="Line 1762">
                <a:extLst>
                  <a:ext uri="{FF2B5EF4-FFF2-40B4-BE49-F238E27FC236}">
                    <a16:creationId xmlns:a16="http://schemas.microsoft.com/office/drawing/2014/main" id="{85397F06-EE5E-438C-BB92-8711DD7F8720}"/>
                  </a:ext>
                </a:extLst>
              </p:cNvPr>
              <p:cNvSpPr>
                <a:spLocks noChangeShapeType="1"/>
              </p:cNvSpPr>
              <p:nvPr/>
            </p:nvSpPr>
            <p:spPr bwMode="auto">
              <a:xfrm>
                <a:off x="7606140" y="1582432"/>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6" name="Line 1763">
                <a:extLst>
                  <a:ext uri="{FF2B5EF4-FFF2-40B4-BE49-F238E27FC236}">
                    <a16:creationId xmlns:a16="http://schemas.microsoft.com/office/drawing/2014/main" id="{7A243802-FCE5-44F3-AA1C-DF312371C39B}"/>
                  </a:ext>
                </a:extLst>
              </p:cNvPr>
              <p:cNvSpPr>
                <a:spLocks noChangeShapeType="1"/>
              </p:cNvSpPr>
              <p:nvPr/>
            </p:nvSpPr>
            <p:spPr bwMode="auto">
              <a:xfrm>
                <a:off x="7604504" y="158243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7" name="Line 1764">
                <a:extLst>
                  <a:ext uri="{FF2B5EF4-FFF2-40B4-BE49-F238E27FC236}">
                    <a16:creationId xmlns:a16="http://schemas.microsoft.com/office/drawing/2014/main" id="{62F44903-70A4-43BE-9F80-7F7476C79BE2}"/>
                  </a:ext>
                </a:extLst>
              </p:cNvPr>
              <p:cNvSpPr>
                <a:spLocks noChangeShapeType="1"/>
              </p:cNvSpPr>
              <p:nvPr/>
            </p:nvSpPr>
            <p:spPr bwMode="auto">
              <a:xfrm flipV="1">
                <a:off x="7603958" y="158243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8" name="Line 1765">
                <a:extLst>
                  <a:ext uri="{FF2B5EF4-FFF2-40B4-BE49-F238E27FC236}">
                    <a16:creationId xmlns:a16="http://schemas.microsoft.com/office/drawing/2014/main" id="{B6A942DB-CCC4-4A61-BCB3-3A4E5060A3B8}"/>
                  </a:ext>
                </a:extLst>
              </p:cNvPr>
              <p:cNvSpPr>
                <a:spLocks noChangeShapeType="1"/>
              </p:cNvSpPr>
              <p:nvPr/>
            </p:nvSpPr>
            <p:spPr bwMode="auto">
              <a:xfrm>
                <a:off x="7602322" y="1584614"/>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29" name="Line 1766">
                <a:extLst>
                  <a:ext uri="{FF2B5EF4-FFF2-40B4-BE49-F238E27FC236}">
                    <a16:creationId xmlns:a16="http://schemas.microsoft.com/office/drawing/2014/main" id="{D208287C-0617-45E3-B0FF-0D68CE02A756}"/>
                  </a:ext>
                </a:extLst>
              </p:cNvPr>
              <p:cNvSpPr>
                <a:spLocks noChangeShapeType="1"/>
              </p:cNvSpPr>
              <p:nvPr/>
            </p:nvSpPr>
            <p:spPr bwMode="auto">
              <a:xfrm>
                <a:off x="7601231" y="158243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0" name="Line 1767">
                <a:extLst>
                  <a:ext uri="{FF2B5EF4-FFF2-40B4-BE49-F238E27FC236}">
                    <a16:creationId xmlns:a16="http://schemas.microsoft.com/office/drawing/2014/main" id="{4B6DE1B1-031C-4462-9095-4E45EB3A29F2}"/>
                  </a:ext>
                </a:extLst>
              </p:cNvPr>
              <p:cNvSpPr>
                <a:spLocks noChangeShapeType="1"/>
              </p:cNvSpPr>
              <p:nvPr/>
            </p:nvSpPr>
            <p:spPr bwMode="auto">
              <a:xfrm>
                <a:off x="7599594" y="1580796"/>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1" name="Line 1768">
                <a:extLst>
                  <a:ext uri="{FF2B5EF4-FFF2-40B4-BE49-F238E27FC236}">
                    <a16:creationId xmlns:a16="http://schemas.microsoft.com/office/drawing/2014/main" id="{7BB1184A-B387-4871-BF69-41762112C1BA}"/>
                  </a:ext>
                </a:extLst>
              </p:cNvPr>
              <p:cNvSpPr>
                <a:spLocks noChangeShapeType="1"/>
              </p:cNvSpPr>
              <p:nvPr/>
            </p:nvSpPr>
            <p:spPr bwMode="auto">
              <a:xfrm flipV="1">
                <a:off x="7597957" y="158079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2" name="Line 1769">
                <a:extLst>
                  <a:ext uri="{FF2B5EF4-FFF2-40B4-BE49-F238E27FC236}">
                    <a16:creationId xmlns:a16="http://schemas.microsoft.com/office/drawing/2014/main" id="{CCF6B2E0-0826-492D-A54C-7C9AE9644665}"/>
                  </a:ext>
                </a:extLst>
              </p:cNvPr>
              <p:cNvSpPr>
                <a:spLocks noChangeShapeType="1"/>
              </p:cNvSpPr>
              <p:nvPr/>
            </p:nvSpPr>
            <p:spPr bwMode="auto">
              <a:xfrm flipV="1">
                <a:off x="7596866" y="158297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3" name="Line 1770">
                <a:extLst>
                  <a:ext uri="{FF2B5EF4-FFF2-40B4-BE49-F238E27FC236}">
                    <a16:creationId xmlns:a16="http://schemas.microsoft.com/office/drawing/2014/main" id="{C50A1700-FA37-4A90-A01F-C9EE6D413190}"/>
                  </a:ext>
                </a:extLst>
              </p:cNvPr>
              <p:cNvSpPr>
                <a:spLocks noChangeShapeType="1"/>
              </p:cNvSpPr>
              <p:nvPr/>
            </p:nvSpPr>
            <p:spPr bwMode="auto">
              <a:xfrm flipV="1">
                <a:off x="7596321" y="1585160"/>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4" name="Line 1771">
                <a:extLst>
                  <a:ext uri="{FF2B5EF4-FFF2-40B4-BE49-F238E27FC236}">
                    <a16:creationId xmlns:a16="http://schemas.microsoft.com/office/drawing/2014/main" id="{36743DAA-00A3-4672-A783-CF69E5AA011B}"/>
                  </a:ext>
                </a:extLst>
              </p:cNvPr>
              <p:cNvSpPr>
                <a:spLocks noChangeShapeType="1"/>
              </p:cNvSpPr>
              <p:nvPr/>
            </p:nvSpPr>
            <p:spPr bwMode="auto">
              <a:xfrm>
                <a:off x="7596321" y="158679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5" name="Line 1772">
                <a:extLst>
                  <a:ext uri="{FF2B5EF4-FFF2-40B4-BE49-F238E27FC236}">
                    <a16:creationId xmlns:a16="http://schemas.microsoft.com/office/drawing/2014/main" id="{B71989BD-E508-487F-A547-98FDD5D03C31}"/>
                  </a:ext>
                </a:extLst>
              </p:cNvPr>
              <p:cNvSpPr>
                <a:spLocks noChangeShapeType="1"/>
              </p:cNvSpPr>
              <p:nvPr/>
            </p:nvSpPr>
            <p:spPr bwMode="auto">
              <a:xfrm>
                <a:off x="7596866" y="158897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6" name="Line 1773">
                <a:extLst>
                  <a:ext uri="{FF2B5EF4-FFF2-40B4-BE49-F238E27FC236}">
                    <a16:creationId xmlns:a16="http://schemas.microsoft.com/office/drawing/2014/main" id="{172470AB-CA20-417D-BF6C-D7BECD936449}"/>
                  </a:ext>
                </a:extLst>
              </p:cNvPr>
              <p:cNvSpPr>
                <a:spLocks noChangeShapeType="1"/>
              </p:cNvSpPr>
              <p:nvPr/>
            </p:nvSpPr>
            <p:spPr bwMode="auto">
              <a:xfrm>
                <a:off x="7598503" y="1590615"/>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7" name="Line 1774">
                <a:extLst>
                  <a:ext uri="{FF2B5EF4-FFF2-40B4-BE49-F238E27FC236}">
                    <a16:creationId xmlns:a16="http://schemas.microsoft.com/office/drawing/2014/main" id="{6FA51760-307C-46AE-8CE7-A43DEB4E11D6}"/>
                  </a:ext>
                </a:extLst>
              </p:cNvPr>
              <p:cNvSpPr>
                <a:spLocks noChangeShapeType="1"/>
              </p:cNvSpPr>
              <p:nvPr/>
            </p:nvSpPr>
            <p:spPr bwMode="auto">
              <a:xfrm>
                <a:off x="7598503" y="1590069"/>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8" name="Line 1775">
                <a:extLst>
                  <a:ext uri="{FF2B5EF4-FFF2-40B4-BE49-F238E27FC236}">
                    <a16:creationId xmlns:a16="http://schemas.microsoft.com/office/drawing/2014/main" id="{C34162D2-7825-4F2E-972A-E875943E4084}"/>
                  </a:ext>
                </a:extLst>
              </p:cNvPr>
              <p:cNvSpPr>
                <a:spLocks noChangeShapeType="1"/>
              </p:cNvSpPr>
              <p:nvPr/>
            </p:nvSpPr>
            <p:spPr bwMode="auto">
              <a:xfrm>
                <a:off x="7596866" y="1587342"/>
                <a:ext cx="1637"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39" name="Line 1776">
                <a:extLst>
                  <a:ext uri="{FF2B5EF4-FFF2-40B4-BE49-F238E27FC236}">
                    <a16:creationId xmlns:a16="http://schemas.microsoft.com/office/drawing/2014/main" id="{327EF080-D781-4E31-9DC0-FD626A24C8B1}"/>
                  </a:ext>
                </a:extLst>
              </p:cNvPr>
              <p:cNvSpPr>
                <a:spLocks noChangeShapeType="1"/>
              </p:cNvSpPr>
              <p:nvPr/>
            </p:nvSpPr>
            <p:spPr bwMode="auto">
              <a:xfrm>
                <a:off x="7595775" y="1585705"/>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0" name="Line 1777">
                <a:extLst>
                  <a:ext uri="{FF2B5EF4-FFF2-40B4-BE49-F238E27FC236}">
                    <a16:creationId xmlns:a16="http://schemas.microsoft.com/office/drawing/2014/main" id="{2003BB67-10E9-43F1-AB65-CA75B05D1FE2}"/>
                  </a:ext>
                </a:extLst>
              </p:cNvPr>
              <p:cNvSpPr>
                <a:spLocks noChangeShapeType="1"/>
              </p:cNvSpPr>
              <p:nvPr/>
            </p:nvSpPr>
            <p:spPr bwMode="auto">
              <a:xfrm flipV="1">
                <a:off x="7594139" y="158570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1" name="Line 1778">
                <a:extLst>
                  <a:ext uri="{FF2B5EF4-FFF2-40B4-BE49-F238E27FC236}">
                    <a16:creationId xmlns:a16="http://schemas.microsoft.com/office/drawing/2014/main" id="{B10B8531-CF8A-4B04-B37E-635D9C2E5B5B}"/>
                  </a:ext>
                </a:extLst>
              </p:cNvPr>
              <p:cNvSpPr>
                <a:spLocks noChangeShapeType="1"/>
              </p:cNvSpPr>
              <p:nvPr/>
            </p:nvSpPr>
            <p:spPr bwMode="auto">
              <a:xfrm flipV="1">
                <a:off x="7591957" y="1586251"/>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2" name="Line 1779">
                <a:extLst>
                  <a:ext uri="{FF2B5EF4-FFF2-40B4-BE49-F238E27FC236}">
                    <a16:creationId xmlns:a16="http://schemas.microsoft.com/office/drawing/2014/main" id="{0ED2D995-0562-4EE0-A574-7F541B39BC3D}"/>
                  </a:ext>
                </a:extLst>
              </p:cNvPr>
              <p:cNvSpPr>
                <a:spLocks noChangeShapeType="1"/>
              </p:cNvSpPr>
              <p:nvPr/>
            </p:nvSpPr>
            <p:spPr bwMode="auto">
              <a:xfrm flipV="1">
                <a:off x="7591957" y="158734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3" name="Line 1780">
                <a:extLst>
                  <a:ext uri="{FF2B5EF4-FFF2-40B4-BE49-F238E27FC236}">
                    <a16:creationId xmlns:a16="http://schemas.microsoft.com/office/drawing/2014/main" id="{8917D24E-276E-4255-AED0-9440A169D039}"/>
                  </a:ext>
                </a:extLst>
              </p:cNvPr>
              <p:cNvSpPr>
                <a:spLocks noChangeShapeType="1"/>
              </p:cNvSpPr>
              <p:nvPr/>
            </p:nvSpPr>
            <p:spPr bwMode="auto">
              <a:xfrm>
                <a:off x="7591957" y="158952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4" name="Line 1781">
                <a:extLst>
                  <a:ext uri="{FF2B5EF4-FFF2-40B4-BE49-F238E27FC236}">
                    <a16:creationId xmlns:a16="http://schemas.microsoft.com/office/drawing/2014/main" id="{BE4C6F88-1CCD-4597-8F50-F576203EB0CA}"/>
                  </a:ext>
                </a:extLst>
              </p:cNvPr>
              <p:cNvSpPr>
                <a:spLocks noChangeShapeType="1"/>
              </p:cNvSpPr>
              <p:nvPr/>
            </p:nvSpPr>
            <p:spPr bwMode="auto">
              <a:xfrm flipV="1">
                <a:off x="7590866" y="159170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5" name="Line 1782">
                <a:extLst>
                  <a:ext uri="{FF2B5EF4-FFF2-40B4-BE49-F238E27FC236}">
                    <a16:creationId xmlns:a16="http://schemas.microsoft.com/office/drawing/2014/main" id="{5F9CF986-89AF-4A6F-AAA4-6F22B5A3105D}"/>
                  </a:ext>
                </a:extLst>
              </p:cNvPr>
              <p:cNvSpPr>
                <a:spLocks noChangeShapeType="1"/>
              </p:cNvSpPr>
              <p:nvPr/>
            </p:nvSpPr>
            <p:spPr bwMode="auto">
              <a:xfrm>
                <a:off x="7590866" y="1593888"/>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6" name="Line 1783">
                <a:extLst>
                  <a:ext uri="{FF2B5EF4-FFF2-40B4-BE49-F238E27FC236}">
                    <a16:creationId xmlns:a16="http://schemas.microsoft.com/office/drawing/2014/main" id="{6879B1B5-6D8D-4F90-844B-09EFFAC5AD3C}"/>
                  </a:ext>
                </a:extLst>
              </p:cNvPr>
              <p:cNvSpPr>
                <a:spLocks noChangeShapeType="1"/>
              </p:cNvSpPr>
              <p:nvPr/>
            </p:nvSpPr>
            <p:spPr bwMode="auto">
              <a:xfrm flipV="1">
                <a:off x="7590320" y="159552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7" name="Line 1784">
                <a:extLst>
                  <a:ext uri="{FF2B5EF4-FFF2-40B4-BE49-F238E27FC236}">
                    <a16:creationId xmlns:a16="http://schemas.microsoft.com/office/drawing/2014/main" id="{1B1A2972-2CFF-4240-ABDD-5A8C2962A8EA}"/>
                  </a:ext>
                </a:extLst>
              </p:cNvPr>
              <p:cNvSpPr>
                <a:spLocks noChangeShapeType="1"/>
              </p:cNvSpPr>
              <p:nvPr/>
            </p:nvSpPr>
            <p:spPr bwMode="auto">
              <a:xfrm flipV="1">
                <a:off x="7589775" y="159770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8" name="Line 1785">
                <a:extLst>
                  <a:ext uri="{FF2B5EF4-FFF2-40B4-BE49-F238E27FC236}">
                    <a16:creationId xmlns:a16="http://schemas.microsoft.com/office/drawing/2014/main" id="{C3C7817D-A0AC-4AF6-85FA-A53C16305457}"/>
                  </a:ext>
                </a:extLst>
              </p:cNvPr>
              <p:cNvSpPr>
                <a:spLocks noChangeShapeType="1"/>
              </p:cNvSpPr>
              <p:nvPr/>
            </p:nvSpPr>
            <p:spPr bwMode="auto">
              <a:xfrm>
                <a:off x="7589775" y="1599889"/>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49" name="Line 1786">
                <a:extLst>
                  <a:ext uri="{FF2B5EF4-FFF2-40B4-BE49-F238E27FC236}">
                    <a16:creationId xmlns:a16="http://schemas.microsoft.com/office/drawing/2014/main" id="{AB54706D-0E9A-4FEF-818B-B3D8D9004C72}"/>
                  </a:ext>
                </a:extLst>
              </p:cNvPr>
              <p:cNvSpPr>
                <a:spLocks noChangeShapeType="1"/>
              </p:cNvSpPr>
              <p:nvPr/>
            </p:nvSpPr>
            <p:spPr bwMode="auto">
              <a:xfrm flipV="1">
                <a:off x="7590866" y="1598252"/>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0" name="Line 1787">
                <a:extLst>
                  <a:ext uri="{FF2B5EF4-FFF2-40B4-BE49-F238E27FC236}">
                    <a16:creationId xmlns:a16="http://schemas.microsoft.com/office/drawing/2014/main" id="{12326DC4-0963-49DC-9F21-7CFBB5CB0922}"/>
                  </a:ext>
                </a:extLst>
              </p:cNvPr>
              <p:cNvSpPr>
                <a:spLocks noChangeShapeType="1"/>
              </p:cNvSpPr>
              <p:nvPr/>
            </p:nvSpPr>
            <p:spPr bwMode="auto">
              <a:xfrm>
                <a:off x="7593048" y="159825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1" name="Line 1788">
                <a:extLst>
                  <a:ext uri="{FF2B5EF4-FFF2-40B4-BE49-F238E27FC236}">
                    <a16:creationId xmlns:a16="http://schemas.microsoft.com/office/drawing/2014/main" id="{16F509CE-31DA-4FAA-9BFD-F9AFF31E9D72}"/>
                  </a:ext>
                </a:extLst>
              </p:cNvPr>
              <p:cNvSpPr>
                <a:spLocks noChangeShapeType="1"/>
              </p:cNvSpPr>
              <p:nvPr/>
            </p:nvSpPr>
            <p:spPr bwMode="auto">
              <a:xfrm>
                <a:off x="7594684" y="1598252"/>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2" name="Line 1789">
                <a:extLst>
                  <a:ext uri="{FF2B5EF4-FFF2-40B4-BE49-F238E27FC236}">
                    <a16:creationId xmlns:a16="http://schemas.microsoft.com/office/drawing/2014/main" id="{C3169AF2-239B-4700-848E-A4EE81D11A6E}"/>
                  </a:ext>
                </a:extLst>
              </p:cNvPr>
              <p:cNvSpPr>
                <a:spLocks noChangeShapeType="1"/>
              </p:cNvSpPr>
              <p:nvPr/>
            </p:nvSpPr>
            <p:spPr bwMode="auto">
              <a:xfrm flipV="1">
                <a:off x="7596321" y="159661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3" name="Line 1790">
                <a:extLst>
                  <a:ext uri="{FF2B5EF4-FFF2-40B4-BE49-F238E27FC236}">
                    <a16:creationId xmlns:a16="http://schemas.microsoft.com/office/drawing/2014/main" id="{82730C86-8E44-46D1-8C19-FDFD2F194DD9}"/>
                  </a:ext>
                </a:extLst>
              </p:cNvPr>
              <p:cNvSpPr>
                <a:spLocks noChangeShapeType="1"/>
              </p:cNvSpPr>
              <p:nvPr/>
            </p:nvSpPr>
            <p:spPr bwMode="auto">
              <a:xfrm>
                <a:off x="7596866" y="159661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4" name="Line 1791">
                <a:extLst>
                  <a:ext uri="{FF2B5EF4-FFF2-40B4-BE49-F238E27FC236}">
                    <a16:creationId xmlns:a16="http://schemas.microsoft.com/office/drawing/2014/main" id="{9549A7D6-6AB1-4EAF-A910-4072D1B04BBC}"/>
                  </a:ext>
                </a:extLst>
              </p:cNvPr>
              <p:cNvSpPr>
                <a:spLocks noChangeShapeType="1"/>
              </p:cNvSpPr>
              <p:nvPr/>
            </p:nvSpPr>
            <p:spPr bwMode="auto">
              <a:xfrm flipV="1">
                <a:off x="7596321" y="159879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5" name="Line 1792">
                <a:extLst>
                  <a:ext uri="{FF2B5EF4-FFF2-40B4-BE49-F238E27FC236}">
                    <a16:creationId xmlns:a16="http://schemas.microsoft.com/office/drawing/2014/main" id="{C7DCAA05-44D1-4F59-9375-9A776B6FE6E1}"/>
                  </a:ext>
                </a:extLst>
              </p:cNvPr>
              <p:cNvSpPr>
                <a:spLocks noChangeShapeType="1"/>
              </p:cNvSpPr>
              <p:nvPr/>
            </p:nvSpPr>
            <p:spPr bwMode="auto">
              <a:xfrm>
                <a:off x="7596321" y="1598797"/>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6" name="Line 1793">
                <a:extLst>
                  <a:ext uri="{FF2B5EF4-FFF2-40B4-BE49-F238E27FC236}">
                    <a16:creationId xmlns:a16="http://schemas.microsoft.com/office/drawing/2014/main" id="{300C0FB6-EE0C-46F1-A5D4-0AC4AB152712}"/>
                  </a:ext>
                </a:extLst>
              </p:cNvPr>
              <p:cNvSpPr>
                <a:spLocks noChangeShapeType="1"/>
              </p:cNvSpPr>
              <p:nvPr/>
            </p:nvSpPr>
            <p:spPr bwMode="auto">
              <a:xfrm>
                <a:off x="7596866" y="160152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7" name="Line 1794">
                <a:extLst>
                  <a:ext uri="{FF2B5EF4-FFF2-40B4-BE49-F238E27FC236}">
                    <a16:creationId xmlns:a16="http://schemas.microsoft.com/office/drawing/2014/main" id="{E9A5A4A1-BAC0-4EF4-92D7-D70A29710203}"/>
                  </a:ext>
                </a:extLst>
              </p:cNvPr>
              <p:cNvSpPr>
                <a:spLocks noChangeShapeType="1"/>
              </p:cNvSpPr>
              <p:nvPr/>
            </p:nvSpPr>
            <p:spPr bwMode="auto">
              <a:xfrm>
                <a:off x="7596321" y="160207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8" name="Line 1795">
                <a:extLst>
                  <a:ext uri="{FF2B5EF4-FFF2-40B4-BE49-F238E27FC236}">
                    <a16:creationId xmlns:a16="http://schemas.microsoft.com/office/drawing/2014/main" id="{9EE11EBC-9626-488D-A28C-35E6EDE2557F}"/>
                  </a:ext>
                </a:extLst>
              </p:cNvPr>
              <p:cNvSpPr>
                <a:spLocks noChangeShapeType="1"/>
              </p:cNvSpPr>
              <p:nvPr/>
            </p:nvSpPr>
            <p:spPr bwMode="auto">
              <a:xfrm>
                <a:off x="7594684" y="160207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59" name="Line 1796">
                <a:extLst>
                  <a:ext uri="{FF2B5EF4-FFF2-40B4-BE49-F238E27FC236}">
                    <a16:creationId xmlns:a16="http://schemas.microsoft.com/office/drawing/2014/main" id="{8B5F6FAD-0CC7-4AF6-9108-2A71079A09FC}"/>
                  </a:ext>
                </a:extLst>
              </p:cNvPr>
              <p:cNvSpPr>
                <a:spLocks noChangeShapeType="1"/>
              </p:cNvSpPr>
              <p:nvPr/>
            </p:nvSpPr>
            <p:spPr bwMode="auto">
              <a:xfrm flipV="1">
                <a:off x="7593048" y="160207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0" name="Line 1797">
                <a:extLst>
                  <a:ext uri="{FF2B5EF4-FFF2-40B4-BE49-F238E27FC236}">
                    <a16:creationId xmlns:a16="http://schemas.microsoft.com/office/drawing/2014/main" id="{1A3DF46D-57E1-4FE7-AB65-1F1ACAB82B2A}"/>
                  </a:ext>
                </a:extLst>
              </p:cNvPr>
              <p:cNvSpPr>
                <a:spLocks noChangeShapeType="1"/>
              </p:cNvSpPr>
              <p:nvPr/>
            </p:nvSpPr>
            <p:spPr bwMode="auto">
              <a:xfrm flipV="1">
                <a:off x="7590866" y="1603162"/>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1" name="Line 1798">
                <a:extLst>
                  <a:ext uri="{FF2B5EF4-FFF2-40B4-BE49-F238E27FC236}">
                    <a16:creationId xmlns:a16="http://schemas.microsoft.com/office/drawing/2014/main" id="{63AD91CE-2CBE-4B59-82AB-690B7DBB474E}"/>
                  </a:ext>
                </a:extLst>
              </p:cNvPr>
              <p:cNvSpPr>
                <a:spLocks noChangeShapeType="1"/>
              </p:cNvSpPr>
              <p:nvPr/>
            </p:nvSpPr>
            <p:spPr bwMode="auto">
              <a:xfrm>
                <a:off x="7589775" y="1603707"/>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2" name="Line 1799">
                <a:extLst>
                  <a:ext uri="{FF2B5EF4-FFF2-40B4-BE49-F238E27FC236}">
                    <a16:creationId xmlns:a16="http://schemas.microsoft.com/office/drawing/2014/main" id="{E91D1AED-80A1-46FA-A938-874B4AB30D9C}"/>
                  </a:ext>
                </a:extLst>
              </p:cNvPr>
              <p:cNvSpPr>
                <a:spLocks noChangeShapeType="1"/>
              </p:cNvSpPr>
              <p:nvPr/>
            </p:nvSpPr>
            <p:spPr bwMode="auto">
              <a:xfrm>
                <a:off x="7589775" y="1603707"/>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3" name="Line 1800">
                <a:extLst>
                  <a:ext uri="{FF2B5EF4-FFF2-40B4-BE49-F238E27FC236}">
                    <a16:creationId xmlns:a16="http://schemas.microsoft.com/office/drawing/2014/main" id="{3F3DB284-902A-4C38-9155-72951E57EDD9}"/>
                  </a:ext>
                </a:extLst>
              </p:cNvPr>
              <p:cNvSpPr>
                <a:spLocks noChangeShapeType="1"/>
              </p:cNvSpPr>
              <p:nvPr/>
            </p:nvSpPr>
            <p:spPr bwMode="auto">
              <a:xfrm>
                <a:off x="7590320" y="160534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4" name="Line 1801">
                <a:extLst>
                  <a:ext uri="{FF2B5EF4-FFF2-40B4-BE49-F238E27FC236}">
                    <a16:creationId xmlns:a16="http://schemas.microsoft.com/office/drawing/2014/main" id="{D0B0D80E-3DC8-4DA0-9F12-9130B4E95F58}"/>
                  </a:ext>
                </a:extLst>
              </p:cNvPr>
              <p:cNvSpPr>
                <a:spLocks noChangeShapeType="1"/>
              </p:cNvSpPr>
              <p:nvPr/>
            </p:nvSpPr>
            <p:spPr bwMode="auto">
              <a:xfrm>
                <a:off x="7590320" y="160752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5" name="Line 1802">
                <a:extLst>
                  <a:ext uri="{FF2B5EF4-FFF2-40B4-BE49-F238E27FC236}">
                    <a16:creationId xmlns:a16="http://schemas.microsoft.com/office/drawing/2014/main" id="{2DCBCD83-88A9-49F6-B5A3-C97B52BB7A53}"/>
                  </a:ext>
                </a:extLst>
              </p:cNvPr>
              <p:cNvSpPr>
                <a:spLocks noChangeShapeType="1"/>
              </p:cNvSpPr>
              <p:nvPr/>
            </p:nvSpPr>
            <p:spPr bwMode="auto">
              <a:xfrm>
                <a:off x="7590320" y="160970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6" name="Line 1803">
                <a:extLst>
                  <a:ext uri="{FF2B5EF4-FFF2-40B4-BE49-F238E27FC236}">
                    <a16:creationId xmlns:a16="http://schemas.microsoft.com/office/drawing/2014/main" id="{BB03CB43-0B31-4E39-8FC1-9706DBC1DE75}"/>
                  </a:ext>
                </a:extLst>
              </p:cNvPr>
              <p:cNvSpPr>
                <a:spLocks noChangeShapeType="1"/>
              </p:cNvSpPr>
              <p:nvPr/>
            </p:nvSpPr>
            <p:spPr bwMode="auto">
              <a:xfrm flipV="1">
                <a:off x="7590866" y="1611345"/>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7" name="Line 1804">
                <a:extLst>
                  <a:ext uri="{FF2B5EF4-FFF2-40B4-BE49-F238E27FC236}">
                    <a16:creationId xmlns:a16="http://schemas.microsoft.com/office/drawing/2014/main" id="{F31551B3-C979-44AC-8971-81BF4C1C6A29}"/>
                  </a:ext>
                </a:extLst>
              </p:cNvPr>
              <p:cNvSpPr>
                <a:spLocks noChangeShapeType="1"/>
              </p:cNvSpPr>
              <p:nvPr/>
            </p:nvSpPr>
            <p:spPr bwMode="auto">
              <a:xfrm>
                <a:off x="7593048" y="160916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8" name="Line 1805">
                <a:extLst>
                  <a:ext uri="{FF2B5EF4-FFF2-40B4-BE49-F238E27FC236}">
                    <a16:creationId xmlns:a16="http://schemas.microsoft.com/office/drawing/2014/main" id="{085E38EE-9BC9-4CDF-AA6C-09FDBD073D3A}"/>
                  </a:ext>
                </a:extLst>
              </p:cNvPr>
              <p:cNvSpPr>
                <a:spLocks noChangeShapeType="1"/>
              </p:cNvSpPr>
              <p:nvPr/>
            </p:nvSpPr>
            <p:spPr bwMode="auto">
              <a:xfrm flipV="1">
                <a:off x="7593048" y="160752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69" name="Line 1806">
                <a:extLst>
                  <a:ext uri="{FF2B5EF4-FFF2-40B4-BE49-F238E27FC236}">
                    <a16:creationId xmlns:a16="http://schemas.microsoft.com/office/drawing/2014/main" id="{93CC32AF-0C50-43D3-9780-386F29C4B30B}"/>
                  </a:ext>
                </a:extLst>
              </p:cNvPr>
              <p:cNvSpPr>
                <a:spLocks noChangeShapeType="1"/>
              </p:cNvSpPr>
              <p:nvPr/>
            </p:nvSpPr>
            <p:spPr bwMode="auto">
              <a:xfrm>
                <a:off x="7594684" y="160752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0" name="Line 1807">
                <a:extLst>
                  <a:ext uri="{FF2B5EF4-FFF2-40B4-BE49-F238E27FC236}">
                    <a16:creationId xmlns:a16="http://schemas.microsoft.com/office/drawing/2014/main" id="{3630C3B6-096A-4FCB-A842-011B38A2B95D}"/>
                  </a:ext>
                </a:extLst>
              </p:cNvPr>
              <p:cNvSpPr>
                <a:spLocks noChangeShapeType="1"/>
              </p:cNvSpPr>
              <p:nvPr/>
            </p:nvSpPr>
            <p:spPr bwMode="auto">
              <a:xfrm>
                <a:off x="7595775" y="160970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1" name="Line 1808">
                <a:extLst>
                  <a:ext uri="{FF2B5EF4-FFF2-40B4-BE49-F238E27FC236}">
                    <a16:creationId xmlns:a16="http://schemas.microsoft.com/office/drawing/2014/main" id="{AB3D945A-9342-407C-B28F-8BE21172DCAF}"/>
                  </a:ext>
                </a:extLst>
              </p:cNvPr>
              <p:cNvSpPr>
                <a:spLocks noChangeShapeType="1"/>
              </p:cNvSpPr>
              <p:nvPr/>
            </p:nvSpPr>
            <p:spPr bwMode="auto">
              <a:xfrm>
                <a:off x="7597412" y="161025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2" name="Line 1809">
                <a:extLst>
                  <a:ext uri="{FF2B5EF4-FFF2-40B4-BE49-F238E27FC236}">
                    <a16:creationId xmlns:a16="http://schemas.microsoft.com/office/drawing/2014/main" id="{1EBE02F1-C0DF-4F87-B42D-C4003E2D1016}"/>
                  </a:ext>
                </a:extLst>
              </p:cNvPr>
              <p:cNvSpPr>
                <a:spLocks noChangeShapeType="1"/>
              </p:cNvSpPr>
              <p:nvPr/>
            </p:nvSpPr>
            <p:spPr bwMode="auto">
              <a:xfrm>
                <a:off x="7599594" y="161025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3" name="Line 1810">
                <a:extLst>
                  <a:ext uri="{FF2B5EF4-FFF2-40B4-BE49-F238E27FC236}">
                    <a16:creationId xmlns:a16="http://schemas.microsoft.com/office/drawing/2014/main" id="{B953307A-6678-4EE0-AD1E-9BA19AD71062}"/>
                  </a:ext>
                </a:extLst>
              </p:cNvPr>
              <p:cNvSpPr>
                <a:spLocks noChangeShapeType="1"/>
              </p:cNvSpPr>
              <p:nvPr/>
            </p:nvSpPr>
            <p:spPr bwMode="auto">
              <a:xfrm>
                <a:off x="7601776" y="161025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4" name="Line 1811">
                <a:extLst>
                  <a:ext uri="{FF2B5EF4-FFF2-40B4-BE49-F238E27FC236}">
                    <a16:creationId xmlns:a16="http://schemas.microsoft.com/office/drawing/2014/main" id="{E1D9538A-AD51-43A1-8731-B3084F20A4EE}"/>
                  </a:ext>
                </a:extLst>
              </p:cNvPr>
              <p:cNvSpPr>
                <a:spLocks noChangeShapeType="1"/>
              </p:cNvSpPr>
              <p:nvPr/>
            </p:nvSpPr>
            <p:spPr bwMode="auto">
              <a:xfrm>
                <a:off x="7603413" y="161025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5" name="Line 1812">
                <a:extLst>
                  <a:ext uri="{FF2B5EF4-FFF2-40B4-BE49-F238E27FC236}">
                    <a16:creationId xmlns:a16="http://schemas.microsoft.com/office/drawing/2014/main" id="{AC5E9964-504F-4E6D-8392-0F99EB761288}"/>
                  </a:ext>
                </a:extLst>
              </p:cNvPr>
              <p:cNvSpPr>
                <a:spLocks noChangeShapeType="1"/>
              </p:cNvSpPr>
              <p:nvPr/>
            </p:nvSpPr>
            <p:spPr bwMode="auto">
              <a:xfrm>
                <a:off x="7605595" y="160807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6" name="Line 1813">
                <a:extLst>
                  <a:ext uri="{FF2B5EF4-FFF2-40B4-BE49-F238E27FC236}">
                    <a16:creationId xmlns:a16="http://schemas.microsoft.com/office/drawing/2014/main" id="{193C6952-16E3-44E2-A91A-EF0A6A983142}"/>
                  </a:ext>
                </a:extLst>
              </p:cNvPr>
              <p:cNvSpPr>
                <a:spLocks noChangeShapeType="1"/>
              </p:cNvSpPr>
              <p:nvPr/>
            </p:nvSpPr>
            <p:spPr bwMode="auto">
              <a:xfrm>
                <a:off x="7605595" y="160588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7" name="Line 1814">
                <a:extLst>
                  <a:ext uri="{FF2B5EF4-FFF2-40B4-BE49-F238E27FC236}">
                    <a16:creationId xmlns:a16="http://schemas.microsoft.com/office/drawing/2014/main" id="{FB0FD2EB-1BB8-4A1A-805E-7921DA08A5D7}"/>
                  </a:ext>
                </a:extLst>
              </p:cNvPr>
              <p:cNvSpPr>
                <a:spLocks noChangeShapeType="1"/>
              </p:cNvSpPr>
              <p:nvPr/>
            </p:nvSpPr>
            <p:spPr bwMode="auto">
              <a:xfrm>
                <a:off x="7604504" y="160370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8" name="Line 1815">
                <a:extLst>
                  <a:ext uri="{FF2B5EF4-FFF2-40B4-BE49-F238E27FC236}">
                    <a16:creationId xmlns:a16="http://schemas.microsoft.com/office/drawing/2014/main" id="{DA7465D9-E218-4181-90A9-4E7A46D086F2}"/>
                  </a:ext>
                </a:extLst>
              </p:cNvPr>
              <p:cNvSpPr>
                <a:spLocks noChangeShapeType="1"/>
              </p:cNvSpPr>
              <p:nvPr/>
            </p:nvSpPr>
            <p:spPr bwMode="auto">
              <a:xfrm>
                <a:off x="7604504" y="160152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79" name="Line 1816">
                <a:extLst>
                  <a:ext uri="{FF2B5EF4-FFF2-40B4-BE49-F238E27FC236}">
                    <a16:creationId xmlns:a16="http://schemas.microsoft.com/office/drawing/2014/main" id="{A3523184-7F06-4D93-9BE8-27CD8CB94302}"/>
                  </a:ext>
                </a:extLst>
              </p:cNvPr>
              <p:cNvSpPr>
                <a:spLocks noChangeShapeType="1"/>
              </p:cNvSpPr>
              <p:nvPr/>
            </p:nvSpPr>
            <p:spPr bwMode="auto">
              <a:xfrm flipV="1">
                <a:off x="7604504" y="160043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0" name="Line 1817">
                <a:extLst>
                  <a:ext uri="{FF2B5EF4-FFF2-40B4-BE49-F238E27FC236}">
                    <a16:creationId xmlns:a16="http://schemas.microsoft.com/office/drawing/2014/main" id="{43F1ABF6-1CAA-48AB-A644-05AA016EE4B5}"/>
                  </a:ext>
                </a:extLst>
              </p:cNvPr>
              <p:cNvSpPr>
                <a:spLocks noChangeShapeType="1"/>
              </p:cNvSpPr>
              <p:nvPr/>
            </p:nvSpPr>
            <p:spPr bwMode="auto">
              <a:xfrm flipV="1">
                <a:off x="7606140" y="159934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1" name="Line 1818">
                <a:extLst>
                  <a:ext uri="{FF2B5EF4-FFF2-40B4-BE49-F238E27FC236}">
                    <a16:creationId xmlns:a16="http://schemas.microsoft.com/office/drawing/2014/main" id="{CD5CEC17-096F-468E-84A6-5D06D644DE2C}"/>
                  </a:ext>
                </a:extLst>
              </p:cNvPr>
              <p:cNvSpPr>
                <a:spLocks noChangeShapeType="1"/>
              </p:cNvSpPr>
              <p:nvPr/>
            </p:nvSpPr>
            <p:spPr bwMode="auto">
              <a:xfrm flipV="1">
                <a:off x="7607777" y="159879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2" name="Line 1819">
                <a:extLst>
                  <a:ext uri="{FF2B5EF4-FFF2-40B4-BE49-F238E27FC236}">
                    <a16:creationId xmlns:a16="http://schemas.microsoft.com/office/drawing/2014/main" id="{17837FAB-0781-4C61-91E4-51388A5DCA53}"/>
                  </a:ext>
                </a:extLst>
              </p:cNvPr>
              <p:cNvSpPr>
                <a:spLocks noChangeShapeType="1"/>
              </p:cNvSpPr>
              <p:nvPr/>
            </p:nvSpPr>
            <p:spPr bwMode="auto">
              <a:xfrm flipV="1">
                <a:off x="7608322" y="1598797"/>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3" name="Line 1820">
                <a:extLst>
                  <a:ext uri="{FF2B5EF4-FFF2-40B4-BE49-F238E27FC236}">
                    <a16:creationId xmlns:a16="http://schemas.microsoft.com/office/drawing/2014/main" id="{26EA1C31-62F8-4F05-9234-2AC2A46769CB}"/>
                  </a:ext>
                </a:extLst>
              </p:cNvPr>
              <p:cNvSpPr>
                <a:spLocks noChangeShapeType="1"/>
              </p:cNvSpPr>
              <p:nvPr/>
            </p:nvSpPr>
            <p:spPr bwMode="auto">
              <a:xfrm>
                <a:off x="7608322" y="160152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4" name="Line 1821">
                <a:extLst>
                  <a:ext uri="{FF2B5EF4-FFF2-40B4-BE49-F238E27FC236}">
                    <a16:creationId xmlns:a16="http://schemas.microsoft.com/office/drawing/2014/main" id="{3DD08E69-CD16-4660-9965-B43CDA3FBA5C}"/>
                  </a:ext>
                </a:extLst>
              </p:cNvPr>
              <p:cNvSpPr>
                <a:spLocks noChangeShapeType="1"/>
              </p:cNvSpPr>
              <p:nvPr/>
            </p:nvSpPr>
            <p:spPr bwMode="auto">
              <a:xfrm>
                <a:off x="7608322" y="1603707"/>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5" name="Line 1822">
                <a:extLst>
                  <a:ext uri="{FF2B5EF4-FFF2-40B4-BE49-F238E27FC236}">
                    <a16:creationId xmlns:a16="http://schemas.microsoft.com/office/drawing/2014/main" id="{4AC22241-2B63-4791-BD7A-B50BD358166D}"/>
                  </a:ext>
                </a:extLst>
              </p:cNvPr>
              <p:cNvSpPr>
                <a:spLocks noChangeShapeType="1"/>
              </p:cNvSpPr>
              <p:nvPr/>
            </p:nvSpPr>
            <p:spPr bwMode="auto">
              <a:xfrm>
                <a:off x="7608322" y="160534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6" name="Line 1823">
                <a:extLst>
                  <a:ext uri="{FF2B5EF4-FFF2-40B4-BE49-F238E27FC236}">
                    <a16:creationId xmlns:a16="http://schemas.microsoft.com/office/drawing/2014/main" id="{65FDA4F2-1B2E-4530-9E12-97F10679BDAD}"/>
                  </a:ext>
                </a:extLst>
              </p:cNvPr>
              <p:cNvSpPr>
                <a:spLocks noChangeShapeType="1"/>
              </p:cNvSpPr>
              <p:nvPr/>
            </p:nvSpPr>
            <p:spPr bwMode="auto">
              <a:xfrm flipV="1">
                <a:off x="7609959" y="160588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7" name="Line 1824">
                <a:extLst>
                  <a:ext uri="{FF2B5EF4-FFF2-40B4-BE49-F238E27FC236}">
                    <a16:creationId xmlns:a16="http://schemas.microsoft.com/office/drawing/2014/main" id="{C9A7A601-E41E-4597-8560-A2DFCF876BC7}"/>
                  </a:ext>
                </a:extLst>
              </p:cNvPr>
              <p:cNvSpPr>
                <a:spLocks noChangeShapeType="1"/>
              </p:cNvSpPr>
              <p:nvPr/>
            </p:nvSpPr>
            <p:spPr bwMode="auto">
              <a:xfrm flipV="1">
                <a:off x="7611595" y="160425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8" name="Line 1825">
                <a:extLst>
                  <a:ext uri="{FF2B5EF4-FFF2-40B4-BE49-F238E27FC236}">
                    <a16:creationId xmlns:a16="http://schemas.microsoft.com/office/drawing/2014/main" id="{9DF0BAD1-A296-4CED-87A5-274C561965CA}"/>
                  </a:ext>
                </a:extLst>
              </p:cNvPr>
              <p:cNvSpPr>
                <a:spLocks noChangeShapeType="1"/>
              </p:cNvSpPr>
              <p:nvPr/>
            </p:nvSpPr>
            <p:spPr bwMode="auto">
              <a:xfrm>
                <a:off x="7613232" y="160207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89" name="Line 1826">
                <a:extLst>
                  <a:ext uri="{FF2B5EF4-FFF2-40B4-BE49-F238E27FC236}">
                    <a16:creationId xmlns:a16="http://schemas.microsoft.com/office/drawing/2014/main" id="{E7920A08-DEAF-41EC-9B36-1E6DACCCAAE1}"/>
                  </a:ext>
                </a:extLst>
              </p:cNvPr>
              <p:cNvSpPr>
                <a:spLocks noChangeShapeType="1"/>
              </p:cNvSpPr>
              <p:nvPr/>
            </p:nvSpPr>
            <p:spPr bwMode="auto">
              <a:xfrm>
                <a:off x="7612687" y="159988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0" name="Line 1827">
                <a:extLst>
                  <a:ext uri="{FF2B5EF4-FFF2-40B4-BE49-F238E27FC236}">
                    <a16:creationId xmlns:a16="http://schemas.microsoft.com/office/drawing/2014/main" id="{0AB9CAE4-7E6E-4DBB-98E1-D08E42E21A2B}"/>
                  </a:ext>
                </a:extLst>
              </p:cNvPr>
              <p:cNvSpPr>
                <a:spLocks noChangeShapeType="1"/>
              </p:cNvSpPr>
              <p:nvPr/>
            </p:nvSpPr>
            <p:spPr bwMode="auto">
              <a:xfrm>
                <a:off x="7612687" y="1599889"/>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1" name="Line 1828">
                <a:extLst>
                  <a:ext uri="{FF2B5EF4-FFF2-40B4-BE49-F238E27FC236}">
                    <a16:creationId xmlns:a16="http://schemas.microsoft.com/office/drawing/2014/main" id="{429528AF-991C-4421-A0B3-2AD235C3C4EF}"/>
                  </a:ext>
                </a:extLst>
              </p:cNvPr>
              <p:cNvSpPr>
                <a:spLocks noChangeShapeType="1"/>
              </p:cNvSpPr>
              <p:nvPr/>
            </p:nvSpPr>
            <p:spPr bwMode="auto">
              <a:xfrm>
                <a:off x="7614869" y="1602071"/>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2" name="Line 1829">
                <a:extLst>
                  <a:ext uri="{FF2B5EF4-FFF2-40B4-BE49-F238E27FC236}">
                    <a16:creationId xmlns:a16="http://schemas.microsoft.com/office/drawing/2014/main" id="{00A2B712-5628-464D-A3A7-643B92E806C1}"/>
                  </a:ext>
                </a:extLst>
              </p:cNvPr>
              <p:cNvSpPr>
                <a:spLocks noChangeShapeType="1"/>
              </p:cNvSpPr>
              <p:nvPr/>
            </p:nvSpPr>
            <p:spPr bwMode="auto">
              <a:xfrm>
                <a:off x="7617051" y="1602616"/>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3" name="Line 1830">
                <a:extLst>
                  <a:ext uri="{FF2B5EF4-FFF2-40B4-BE49-F238E27FC236}">
                    <a16:creationId xmlns:a16="http://schemas.microsoft.com/office/drawing/2014/main" id="{6532B478-9123-4BE4-B396-6426CB7F743D}"/>
                  </a:ext>
                </a:extLst>
              </p:cNvPr>
              <p:cNvSpPr>
                <a:spLocks noChangeShapeType="1"/>
              </p:cNvSpPr>
              <p:nvPr/>
            </p:nvSpPr>
            <p:spPr bwMode="auto">
              <a:xfrm>
                <a:off x="7617051" y="160098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4" name="Line 1831">
                <a:extLst>
                  <a:ext uri="{FF2B5EF4-FFF2-40B4-BE49-F238E27FC236}">
                    <a16:creationId xmlns:a16="http://schemas.microsoft.com/office/drawing/2014/main" id="{F431CDBC-10A0-40A7-9288-549E8DC7B11B}"/>
                  </a:ext>
                </a:extLst>
              </p:cNvPr>
              <p:cNvSpPr>
                <a:spLocks noChangeShapeType="1"/>
              </p:cNvSpPr>
              <p:nvPr/>
            </p:nvSpPr>
            <p:spPr bwMode="auto">
              <a:xfrm flipV="1">
                <a:off x="7617051" y="160043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5" name="Line 1832">
                <a:extLst>
                  <a:ext uri="{FF2B5EF4-FFF2-40B4-BE49-F238E27FC236}">
                    <a16:creationId xmlns:a16="http://schemas.microsoft.com/office/drawing/2014/main" id="{6FC6F2AD-FDA7-484B-A51C-901208169DA6}"/>
                  </a:ext>
                </a:extLst>
              </p:cNvPr>
              <p:cNvSpPr>
                <a:spLocks noChangeShapeType="1"/>
              </p:cNvSpPr>
              <p:nvPr/>
            </p:nvSpPr>
            <p:spPr bwMode="auto">
              <a:xfrm>
                <a:off x="7619233" y="160043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6" name="Line 1833">
                <a:extLst>
                  <a:ext uri="{FF2B5EF4-FFF2-40B4-BE49-F238E27FC236}">
                    <a16:creationId xmlns:a16="http://schemas.microsoft.com/office/drawing/2014/main" id="{6EECBEBC-11F3-451E-B72A-40F9535F90AD}"/>
                  </a:ext>
                </a:extLst>
              </p:cNvPr>
              <p:cNvSpPr>
                <a:spLocks noChangeShapeType="1"/>
              </p:cNvSpPr>
              <p:nvPr/>
            </p:nvSpPr>
            <p:spPr bwMode="auto">
              <a:xfrm>
                <a:off x="7619778" y="1602616"/>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7" name="Line 1834">
                <a:extLst>
                  <a:ext uri="{FF2B5EF4-FFF2-40B4-BE49-F238E27FC236}">
                    <a16:creationId xmlns:a16="http://schemas.microsoft.com/office/drawing/2014/main" id="{141A8353-5AED-4CEA-AD39-B955C663AAC4}"/>
                  </a:ext>
                </a:extLst>
              </p:cNvPr>
              <p:cNvSpPr>
                <a:spLocks noChangeShapeType="1"/>
              </p:cNvSpPr>
              <p:nvPr/>
            </p:nvSpPr>
            <p:spPr bwMode="auto">
              <a:xfrm>
                <a:off x="7619778" y="160425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8" name="Line 1835">
                <a:extLst>
                  <a:ext uri="{FF2B5EF4-FFF2-40B4-BE49-F238E27FC236}">
                    <a16:creationId xmlns:a16="http://schemas.microsoft.com/office/drawing/2014/main" id="{66921F1D-3580-460B-AB33-C4CBCD4A39B6}"/>
                  </a:ext>
                </a:extLst>
              </p:cNvPr>
              <p:cNvSpPr>
                <a:spLocks noChangeShapeType="1"/>
              </p:cNvSpPr>
              <p:nvPr/>
            </p:nvSpPr>
            <p:spPr bwMode="auto">
              <a:xfrm>
                <a:off x="7619778" y="1606435"/>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99" name="Line 1836">
                <a:extLst>
                  <a:ext uri="{FF2B5EF4-FFF2-40B4-BE49-F238E27FC236}">
                    <a16:creationId xmlns:a16="http://schemas.microsoft.com/office/drawing/2014/main" id="{31C2D20A-7F15-47A8-9252-3225C7ADAB41}"/>
                  </a:ext>
                </a:extLst>
              </p:cNvPr>
              <p:cNvSpPr>
                <a:spLocks noChangeShapeType="1"/>
              </p:cNvSpPr>
              <p:nvPr/>
            </p:nvSpPr>
            <p:spPr bwMode="auto">
              <a:xfrm flipV="1">
                <a:off x="7619233" y="1609162"/>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0" name="Line 1837">
                <a:extLst>
                  <a:ext uri="{FF2B5EF4-FFF2-40B4-BE49-F238E27FC236}">
                    <a16:creationId xmlns:a16="http://schemas.microsoft.com/office/drawing/2014/main" id="{1B888B40-DB9A-407F-9C5D-F0B1627B79A4}"/>
                  </a:ext>
                </a:extLst>
              </p:cNvPr>
              <p:cNvSpPr>
                <a:spLocks noChangeShapeType="1"/>
              </p:cNvSpPr>
              <p:nvPr/>
            </p:nvSpPr>
            <p:spPr bwMode="auto">
              <a:xfrm flipV="1">
                <a:off x="7617596" y="161079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1" name="Line 1838">
                <a:extLst>
                  <a:ext uri="{FF2B5EF4-FFF2-40B4-BE49-F238E27FC236}">
                    <a16:creationId xmlns:a16="http://schemas.microsoft.com/office/drawing/2014/main" id="{737D1284-ED8C-4D87-B775-78BAC06EA85A}"/>
                  </a:ext>
                </a:extLst>
              </p:cNvPr>
              <p:cNvSpPr>
                <a:spLocks noChangeShapeType="1"/>
              </p:cNvSpPr>
              <p:nvPr/>
            </p:nvSpPr>
            <p:spPr bwMode="auto">
              <a:xfrm>
                <a:off x="7617051" y="160916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2" name="Line 1839">
                <a:extLst>
                  <a:ext uri="{FF2B5EF4-FFF2-40B4-BE49-F238E27FC236}">
                    <a16:creationId xmlns:a16="http://schemas.microsoft.com/office/drawing/2014/main" id="{EABBD3C4-C3D4-4E9B-9969-98CAFDF9C08D}"/>
                  </a:ext>
                </a:extLst>
              </p:cNvPr>
              <p:cNvSpPr>
                <a:spLocks noChangeShapeType="1"/>
              </p:cNvSpPr>
              <p:nvPr/>
            </p:nvSpPr>
            <p:spPr bwMode="auto">
              <a:xfrm>
                <a:off x="7615414" y="1609162"/>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3" name="Line 1840">
                <a:extLst>
                  <a:ext uri="{FF2B5EF4-FFF2-40B4-BE49-F238E27FC236}">
                    <a16:creationId xmlns:a16="http://schemas.microsoft.com/office/drawing/2014/main" id="{17D40347-5951-4685-8701-6E0BA80468ED}"/>
                  </a:ext>
                </a:extLst>
              </p:cNvPr>
              <p:cNvSpPr>
                <a:spLocks noChangeShapeType="1"/>
              </p:cNvSpPr>
              <p:nvPr/>
            </p:nvSpPr>
            <p:spPr bwMode="auto">
              <a:xfrm flipV="1">
                <a:off x="7614869" y="160916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4" name="Line 1841">
                <a:extLst>
                  <a:ext uri="{FF2B5EF4-FFF2-40B4-BE49-F238E27FC236}">
                    <a16:creationId xmlns:a16="http://schemas.microsoft.com/office/drawing/2014/main" id="{A176310B-09EA-4684-928B-130D58A0632F}"/>
                  </a:ext>
                </a:extLst>
              </p:cNvPr>
              <p:cNvSpPr>
                <a:spLocks noChangeShapeType="1"/>
              </p:cNvSpPr>
              <p:nvPr/>
            </p:nvSpPr>
            <p:spPr bwMode="auto">
              <a:xfrm>
                <a:off x="7614869" y="161134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5" name="Line 1842">
                <a:extLst>
                  <a:ext uri="{FF2B5EF4-FFF2-40B4-BE49-F238E27FC236}">
                    <a16:creationId xmlns:a16="http://schemas.microsoft.com/office/drawing/2014/main" id="{791FABBD-9F4C-490C-A60A-BABED89E3EE7}"/>
                  </a:ext>
                </a:extLst>
              </p:cNvPr>
              <p:cNvSpPr>
                <a:spLocks noChangeShapeType="1"/>
              </p:cNvSpPr>
              <p:nvPr/>
            </p:nvSpPr>
            <p:spPr bwMode="auto">
              <a:xfrm>
                <a:off x="7613232" y="1612436"/>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6" name="Line 1843">
                <a:extLst>
                  <a:ext uri="{FF2B5EF4-FFF2-40B4-BE49-F238E27FC236}">
                    <a16:creationId xmlns:a16="http://schemas.microsoft.com/office/drawing/2014/main" id="{153EA1D9-01AA-48B3-BFD0-D72E5A423EE7}"/>
                  </a:ext>
                </a:extLst>
              </p:cNvPr>
              <p:cNvSpPr>
                <a:spLocks noChangeShapeType="1"/>
              </p:cNvSpPr>
              <p:nvPr/>
            </p:nvSpPr>
            <p:spPr bwMode="auto">
              <a:xfrm flipV="1">
                <a:off x="7611595" y="161243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7" name="Line 1844">
                <a:extLst>
                  <a:ext uri="{FF2B5EF4-FFF2-40B4-BE49-F238E27FC236}">
                    <a16:creationId xmlns:a16="http://schemas.microsoft.com/office/drawing/2014/main" id="{366C805E-6A3A-4B0D-9EC8-572BD769A114}"/>
                  </a:ext>
                </a:extLst>
              </p:cNvPr>
              <p:cNvSpPr>
                <a:spLocks noChangeShapeType="1"/>
              </p:cNvSpPr>
              <p:nvPr/>
            </p:nvSpPr>
            <p:spPr bwMode="auto">
              <a:xfrm>
                <a:off x="7610504" y="1611890"/>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8" name="Line 1845">
                <a:extLst>
                  <a:ext uri="{FF2B5EF4-FFF2-40B4-BE49-F238E27FC236}">
                    <a16:creationId xmlns:a16="http://schemas.microsoft.com/office/drawing/2014/main" id="{6BD4733B-971D-4CDF-9A65-9A869985F573}"/>
                  </a:ext>
                </a:extLst>
              </p:cNvPr>
              <p:cNvSpPr>
                <a:spLocks noChangeShapeType="1"/>
              </p:cNvSpPr>
              <p:nvPr/>
            </p:nvSpPr>
            <p:spPr bwMode="auto">
              <a:xfrm>
                <a:off x="7608868" y="161134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09" name="Line 1846">
                <a:extLst>
                  <a:ext uri="{FF2B5EF4-FFF2-40B4-BE49-F238E27FC236}">
                    <a16:creationId xmlns:a16="http://schemas.microsoft.com/office/drawing/2014/main" id="{27DFE7AC-4B04-41BD-B852-D3FF8F136AB8}"/>
                  </a:ext>
                </a:extLst>
              </p:cNvPr>
              <p:cNvSpPr>
                <a:spLocks noChangeShapeType="1"/>
              </p:cNvSpPr>
              <p:nvPr/>
            </p:nvSpPr>
            <p:spPr bwMode="auto">
              <a:xfrm flipV="1">
                <a:off x="7607231" y="1611345"/>
                <a:ext cx="163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0" name="Line 1847">
                <a:extLst>
                  <a:ext uri="{FF2B5EF4-FFF2-40B4-BE49-F238E27FC236}">
                    <a16:creationId xmlns:a16="http://schemas.microsoft.com/office/drawing/2014/main" id="{33D29CDA-2FBA-44FA-BBB8-9F3A2D0DAE18}"/>
                  </a:ext>
                </a:extLst>
              </p:cNvPr>
              <p:cNvSpPr>
                <a:spLocks noChangeShapeType="1"/>
              </p:cNvSpPr>
              <p:nvPr/>
            </p:nvSpPr>
            <p:spPr bwMode="auto">
              <a:xfrm flipV="1">
                <a:off x="7606140" y="161407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1" name="Line 1848">
                <a:extLst>
                  <a:ext uri="{FF2B5EF4-FFF2-40B4-BE49-F238E27FC236}">
                    <a16:creationId xmlns:a16="http://schemas.microsoft.com/office/drawing/2014/main" id="{8619D182-A711-4DA5-801B-FDBCE53B5D0E}"/>
                  </a:ext>
                </a:extLst>
              </p:cNvPr>
              <p:cNvSpPr>
                <a:spLocks noChangeShapeType="1"/>
              </p:cNvSpPr>
              <p:nvPr/>
            </p:nvSpPr>
            <p:spPr bwMode="auto">
              <a:xfrm>
                <a:off x="7606140" y="161625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2" name="Line 1849">
                <a:extLst>
                  <a:ext uri="{FF2B5EF4-FFF2-40B4-BE49-F238E27FC236}">
                    <a16:creationId xmlns:a16="http://schemas.microsoft.com/office/drawing/2014/main" id="{DA3FF8B2-5D47-4330-B899-978BAB20F472}"/>
                  </a:ext>
                </a:extLst>
              </p:cNvPr>
              <p:cNvSpPr>
                <a:spLocks noChangeShapeType="1"/>
              </p:cNvSpPr>
              <p:nvPr/>
            </p:nvSpPr>
            <p:spPr bwMode="auto">
              <a:xfrm>
                <a:off x="7606140" y="161843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3" name="Line 1850">
                <a:extLst>
                  <a:ext uri="{FF2B5EF4-FFF2-40B4-BE49-F238E27FC236}">
                    <a16:creationId xmlns:a16="http://schemas.microsoft.com/office/drawing/2014/main" id="{3A6568B5-DC5D-4D7C-AA39-324B61F52876}"/>
                  </a:ext>
                </a:extLst>
              </p:cNvPr>
              <p:cNvSpPr>
                <a:spLocks noChangeShapeType="1"/>
              </p:cNvSpPr>
              <p:nvPr/>
            </p:nvSpPr>
            <p:spPr bwMode="auto">
              <a:xfrm>
                <a:off x="7604504" y="1618982"/>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4" name="Line 1851">
                <a:extLst>
                  <a:ext uri="{FF2B5EF4-FFF2-40B4-BE49-F238E27FC236}">
                    <a16:creationId xmlns:a16="http://schemas.microsoft.com/office/drawing/2014/main" id="{1443D4C3-09B2-490A-ABD0-9417D5D711F5}"/>
                  </a:ext>
                </a:extLst>
              </p:cNvPr>
              <p:cNvSpPr>
                <a:spLocks noChangeShapeType="1"/>
              </p:cNvSpPr>
              <p:nvPr/>
            </p:nvSpPr>
            <p:spPr bwMode="auto">
              <a:xfrm>
                <a:off x="7604504" y="16168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5" name="Line 1852">
                <a:extLst>
                  <a:ext uri="{FF2B5EF4-FFF2-40B4-BE49-F238E27FC236}">
                    <a16:creationId xmlns:a16="http://schemas.microsoft.com/office/drawing/2014/main" id="{073FD701-5F98-45C6-B7AE-BC5D3506EE97}"/>
                  </a:ext>
                </a:extLst>
              </p:cNvPr>
              <p:cNvSpPr>
                <a:spLocks noChangeShapeType="1"/>
              </p:cNvSpPr>
              <p:nvPr/>
            </p:nvSpPr>
            <p:spPr bwMode="auto">
              <a:xfrm>
                <a:off x="7602867" y="161570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6" name="Line 1853">
                <a:extLst>
                  <a:ext uri="{FF2B5EF4-FFF2-40B4-BE49-F238E27FC236}">
                    <a16:creationId xmlns:a16="http://schemas.microsoft.com/office/drawing/2014/main" id="{2A5196F4-AB65-4FEC-8810-4E45545C8390}"/>
                  </a:ext>
                </a:extLst>
              </p:cNvPr>
              <p:cNvSpPr>
                <a:spLocks noChangeShapeType="1"/>
              </p:cNvSpPr>
              <p:nvPr/>
            </p:nvSpPr>
            <p:spPr bwMode="auto">
              <a:xfrm>
                <a:off x="7601231" y="161570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7" name="Line 1854">
                <a:extLst>
                  <a:ext uri="{FF2B5EF4-FFF2-40B4-BE49-F238E27FC236}">
                    <a16:creationId xmlns:a16="http://schemas.microsoft.com/office/drawing/2014/main" id="{A4B79962-0A11-4729-BAE6-996E2D3F1043}"/>
                  </a:ext>
                </a:extLst>
              </p:cNvPr>
              <p:cNvSpPr>
                <a:spLocks noChangeShapeType="1"/>
              </p:cNvSpPr>
              <p:nvPr/>
            </p:nvSpPr>
            <p:spPr bwMode="auto">
              <a:xfrm>
                <a:off x="7601231" y="16135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8" name="Line 1855">
                <a:extLst>
                  <a:ext uri="{FF2B5EF4-FFF2-40B4-BE49-F238E27FC236}">
                    <a16:creationId xmlns:a16="http://schemas.microsoft.com/office/drawing/2014/main" id="{F57F44CE-6B94-4596-85A0-8C8C3E9D54F4}"/>
                  </a:ext>
                </a:extLst>
              </p:cNvPr>
              <p:cNvSpPr>
                <a:spLocks noChangeShapeType="1"/>
              </p:cNvSpPr>
              <p:nvPr/>
            </p:nvSpPr>
            <p:spPr bwMode="auto">
              <a:xfrm>
                <a:off x="7599594" y="161352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19" name="Line 1856">
                <a:extLst>
                  <a:ext uri="{FF2B5EF4-FFF2-40B4-BE49-F238E27FC236}">
                    <a16:creationId xmlns:a16="http://schemas.microsoft.com/office/drawing/2014/main" id="{EFBE3C3E-A6B0-46AA-8609-B574004607B2}"/>
                  </a:ext>
                </a:extLst>
              </p:cNvPr>
              <p:cNvSpPr>
                <a:spLocks noChangeShapeType="1"/>
              </p:cNvSpPr>
              <p:nvPr/>
            </p:nvSpPr>
            <p:spPr bwMode="auto">
              <a:xfrm flipV="1">
                <a:off x="7599048" y="16135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0" name="Line 1857">
                <a:extLst>
                  <a:ext uri="{FF2B5EF4-FFF2-40B4-BE49-F238E27FC236}">
                    <a16:creationId xmlns:a16="http://schemas.microsoft.com/office/drawing/2014/main" id="{0DA6DC48-DC7C-4EAC-A04F-3C689D350F0A}"/>
                  </a:ext>
                </a:extLst>
              </p:cNvPr>
              <p:cNvSpPr>
                <a:spLocks noChangeShapeType="1"/>
              </p:cNvSpPr>
              <p:nvPr/>
            </p:nvSpPr>
            <p:spPr bwMode="auto">
              <a:xfrm>
                <a:off x="7599048" y="161570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1" name="Line 1858">
                <a:extLst>
                  <a:ext uri="{FF2B5EF4-FFF2-40B4-BE49-F238E27FC236}">
                    <a16:creationId xmlns:a16="http://schemas.microsoft.com/office/drawing/2014/main" id="{E85C1B2C-9672-45AA-9942-7DEC3E611169}"/>
                  </a:ext>
                </a:extLst>
              </p:cNvPr>
              <p:cNvSpPr>
                <a:spLocks noChangeShapeType="1"/>
              </p:cNvSpPr>
              <p:nvPr/>
            </p:nvSpPr>
            <p:spPr bwMode="auto">
              <a:xfrm>
                <a:off x="7600685" y="161625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2" name="Line 1859">
                <a:extLst>
                  <a:ext uri="{FF2B5EF4-FFF2-40B4-BE49-F238E27FC236}">
                    <a16:creationId xmlns:a16="http://schemas.microsoft.com/office/drawing/2014/main" id="{B49FF446-DAF6-4F6E-9C16-1E7705C1169B}"/>
                  </a:ext>
                </a:extLst>
              </p:cNvPr>
              <p:cNvSpPr>
                <a:spLocks noChangeShapeType="1"/>
              </p:cNvSpPr>
              <p:nvPr/>
            </p:nvSpPr>
            <p:spPr bwMode="auto">
              <a:xfrm>
                <a:off x="7601776" y="161843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3" name="Line 1860">
                <a:extLst>
                  <a:ext uri="{FF2B5EF4-FFF2-40B4-BE49-F238E27FC236}">
                    <a16:creationId xmlns:a16="http://schemas.microsoft.com/office/drawing/2014/main" id="{F160C89E-25C0-4F64-B207-26D1AAD55EAB}"/>
                  </a:ext>
                </a:extLst>
              </p:cNvPr>
              <p:cNvSpPr>
                <a:spLocks noChangeShapeType="1"/>
              </p:cNvSpPr>
              <p:nvPr/>
            </p:nvSpPr>
            <p:spPr bwMode="auto">
              <a:xfrm>
                <a:off x="7601231" y="161952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4" name="Line 1861">
                <a:extLst>
                  <a:ext uri="{FF2B5EF4-FFF2-40B4-BE49-F238E27FC236}">
                    <a16:creationId xmlns:a16="http://schemas.microsoft.com/office/drawing/2014/main" id="{449E4F76-C1C6-4BF7-BBC3-D209C0BC05E9}"/>
                  </a:ext>
                </a:extLst>
              </p:cNvPr>
              <p:cNvSpPr>
                <a:spLocks noChangeShapeType="1"/>
              </p:cNvSpPr>
              <p:nvPr/>
            </p:nvSpPr>
            <p:spPr bwMode="auto">
              <a:xfrm>
                <a:off x="7600685" y="161734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5" name="Line 1862">
                <a:extLst>
                  <a:ext uri="{FF2B5EF4-FFF2-40B4-BE49-F238E27FC236}">
                    <a16:creationId xmlns:a16="http://schemas.microsoft.com/office/drawing/2014/main" id="{F41CE13E-6C31-4653-A0A7-DFEEF77CFCA7}"/>
                  </a:ext>
                </a:extLst>
              </p:cNvPr>
              <p:cNvSpPr>
                <a:spLocks noChangeShapeType="1"/>
              </p:cNvSpPr>
              <p:nvPr/>
            </p:nvSpPr>
            <p:spPr bwMode="auto">
              <a:xfrm flipV="1">
                <a:off x="7599048" y="161734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6" name="Line 1863">
                <a:extLst>
                  <a:ext uri="{FF2B5EF4-FFF2-40B4-BE49-F238E27FC236}">
                    <a16:creationId xmlns:a16="http://schemas.microsoft.com/office/drawing/2014/main" id="{870A026C-9FBE-41EE-8797-A5EECF2A77A8}"/>
                  </a:ext>
                </a:extLst>
              </p:cNvPr>
              <p:cNvSpPr>
                <a:spLocks noChangeShapeType="1"/>
              </p:cNvSpPr>
              <p:nvPr/>
            </p:nvSpPr>
            <p:spPr bwMode="auto">
              <a:xfrm flipV="1">
                <a:off x="7597412" y="161843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7" name="Line 1864">
                <a:extLst>
                  <a:ext uri="{FF2B5EF4-FFF2-40B4-BE49-F238E27FC236}">
                    <a16:creationId xmlns:a16="http://schemas.microsoft.com/office/drawing/2014/main" id="{11059C8A-6D4D-4C60-B003-78AC03ACF443}"/>
                  </a:ext>
                </a:extLst>
              </p:cNvPr>
              <p:cNvSpPr>
                <a:spLocks noChangeShapeType="1"/>
              </p:cNvSpPr>
              <p:nvPr/>
            </p:nvSpPr>
            <p:spPr bwMode="auto">
              <a:xfrm flipV="1">
                <a:off x="7596866" y="1618982"/>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8" name="Line 1865">
                <a:extLst>
                  <a:ext uri="{FF2B5EF4-FFF2-40B4-BE49-F238E27FC236}">
                    <a16:creationId xmlns:a16="http://schemas.microsoft.com/office/drawing/2014/main" id="{BEDE085E-9F53-4753-AD53-0C86921474EB}"/>
                  </a:ext>
                </a:extLst>
              </p:cNvPr>
              <p:cNvSpPr>
                <a:spLocks noChangeShapeType="1"/>
              </p:cNvSpPr>
              <p:nvPr/>
            </p:nvSpPr>
            <p:spPr bwMode="auto">
              <a:xfrm flipV="1">
                <a:off x="7596866" y="162061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29" name="Line 1866">
                <a:extLst>
                  <a:ext uri="{FF2B5EF4-FFF2-40B4-BE49-F238E27FC236}">
                    <a16:creationId xmlns:a16="http://schemas.microsoft.com/office/drawing/2014/main" id="{C678CB3D-1B47-40F9-9952-F8AD1F7496EC}"/>
                  </a:ext>
                </a:extLst>
              </p:cNvPr>
              <p:cNvSpPr>
                <a:spLocks noChangeShapeType="1"/>
              </p:cNvSpPr>
              <p:nvPr/>
            </p:nvSpPr>
            <p:spPr bwMode="auto">
              <a:xfrm>
                <a:off x="7594684" y="1621164"/>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0" name="Line 1867">
                <a:extLst>
                  <a:ext uri="{FF2B5EF4-FFF2-40B4-BE49-F238E27FC236}">
                    <a16:creationId xmlns:a16="http://schemas.microsoft.com/office/drawing/2014/main" id="{0E6A2977-F682-4624-BA62-709AA7A54472}"/>
                  </a:ext>
                </a:extLst>
              </p:cNvPr>
              <p:cNvSpPr>
                <a:spLocks noChangeShapeType="1"/>
              </p:cNvSpPr>
              <p:nvPr/>
            </p:nvSpPr>
            <p:spPr bwMode="auto">
              <a:xfrm>
                <a:off x="7594139" y="161898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1" name="Line 1868">
                <a:extLst>
                  <a:ext uri="{FF2B5EF4-FFF2-40B4-BE49-F238E27FC236}">
                    <a16:creationId xmlns:a16="http://schemas.microsoft.com/office/drawing/2014/main" id="{73F91E4C-CCB5-42EA-9865-9B12FEB0B6F7}"/>
                  </a:ext>
                </a:extLst>
              </p:cNvPr>
              <p:cNvSpPr>
                <a:spLocks noChangeShapeType="1"/>
              </p:cNvSpPr>
              <p:nvPr/>
            </p:nvSpPr>
            <p:spPr bwMode="auto">
              <a:xfrm>
                <a:off x="7594139" y="161680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2" name="Line 1869">
                <a:extLst>
                  <a:ext uri="{FF2B5EF4-FFF2-40B4-BE49-F238E27FC236}">
                    <a16:creationId xmlns:a16="http://schemas.microsoft.com/office/drawing/2014/main" id="{60824EE0-DD57-449F-87FB-9A12E5582177}"/>
                  </a:ext>
                </a:extLst>
              </p:cNvPr>
              <p:cNvSpPr>
                <a:spLocks noChangeShapeType="1"/>
              </p:cNvSpPr>
              <p:nvPr/>
            </p:nvSpPr>
            <p:spPr bwMode="auto">
              <a:xfrm flipV="1">
                <a:off x="7593593" y="16168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3" name="Line 1870">
                <a:extLst>
                  <a:ext uri="{FF2B5EF4-FFF2-40B4-BE49-F238E27FC236}">
                    <a16:creationId xmlns:a16="http://schemas.microsoft.com/office/drawing/2014/main" id="{F0ACF86C-57CF-49F0-A160-1E215D32ADD7}"/>
                  </a:ext>
                </a:extLst>
              </p:cNvPr>
              <p:cNvSpPr>
                <a:spLocks noChangeShapeType="1"/>
              </p:cNvSpPr>
              <p:nvPr/>
            </p:nvSpPr>
            <p:spPr bwMode="auto">
              <a:xfrm flipV="1">
                <a:off x="7593048" y="161898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4" name="Line 1871">
                <a:extLst>
                  <a:ext uri="{FF2B5EF4-FFF2-40B4-BE49-F238E27FC236}">
                    <a16:creationId xmlns:a16="http://schemas.microsoft.com/office/drawing/2014/main" id="{202B7921-2D36-4661-BB1B-4A6766AB12CF}"/>
                  </a:ext>
                </a:extLst>
              </p:cNvPr>
              <p:cNvSpPr>
                <a:spLocks noChangeShapeType="1"/>
              </p:cNvSpPr>
              <p:nvPr/>
            </p:nvSpPr>
            <p:spPr bwMode="auto">
              <a:xfrm>
                <a:off x="7590866" y="162116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5" name="Line 1872">
                <a:extLst>
                  <a:ext uri="{FF2B5EF4-FFF2-40B4-BE49-F238E27FC236}">
                    <a16:creationId xmlns:a16="http://schemas.microsoft.com/office/drawing/2014/main" id="{623B7069-DFC2-49D0-B709-B52F93C80E4F}"/>
                  </a:ext>
                </a:extLst>
              </p:cNvPr>
              <p:cNvSpPr>
                <a:spLocks noChangeShapeType="1"/>
              </p:cNvSpPr>
              <p:nvPr/>
            </p:nvSpPr>
            <p:spPr bwMode="auto">
              <a:xfrm>
                <a:off x="7589775" y="1620618"/>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6" name="Line 1873">
                <a:extLst>
                  <a:ext uri="{FF2B5EF4-FFF2-40B4-BE49-F238E27FC236}">
                    <a16:creationId xmlns:a16="http://schemas.microsoft.com/office/drawing/2014/main" id="{686CB288-E63D-4DC8-A458-375376FC9A9B}"/>
                  </a:ext>
                </a:extLst>
              </p:cNvPr>
              <p:cNvSpPr>
                <a:spLocks noChangeShapeType="1"/>
              </p:cNvSpPr>
              <p:nvPr/>
            </p:nvSpPr>
            <p:spPr bwMode="auto">
              <a:xfrm>
                <a:off x="7588138" y="162061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7" name="Line 1874">
                <a:extLst>
                  <a:ext uri="{FF2B5EF4-FFF2-40B4-BE49-F238E27FC236}">
                    <a16:creationId xmlns:a16="http://schemas.microsoft.com/office/drawing/2014/main" id="{2B881344-9961-424F-A56A-ECE36654683D}"/>
                  </a:ext>
                </a:extLst>
              </p:cNvPr>
              <p:cNvSpPr>
                <a:spLocks noChangeShapeType="1"/>
              </p:cNvSpPr>
              <p:nvPr/>
            </p:nvSpPr>
            <p:spPr bwMode="auto">
              <a:xfrm>
                <a:off x="7588138" y="162061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8" name="Line 1875">
                <a:extLst>
                  <a:ext uri="{FF2B5EF4-FFF2-40B4-BE49-F238E27FC236}">
                    <a16:creationId xmlns:a16="http://schemas.microsoft.com/office/drawing/2014/main" id="{C90D2BCE-51BB-480E-97B5-F017ED345FC7}"/>
                  </a:ext>
                </a:extLst>
              </p:cNvPr>
              <p:cNvSpPr>
                <a:spLocks noChangeShapeType="1"/>
              </p:cNvSpPr>
              <p:nvPr/>
            </p:nvSpPr>
            <p:spPr bwMode="auto">
              <a:xfrm>
                <a:off x="7589775" y="162170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39" name="Line 1876">
                <a:extLst>
                  <a:ext uri="{FF2B5EF4-FFF2-40B4-BE49-F238E27FC236}">
                    <a16:creationId xmlns:a16="http://schemas.microsoft.com/office/drawing/2014/main" id="{1364747F-A0CE-41D1-9656-FA14A37A3D6E}"/>
                  </a:ext>
                </a:extLst>
              </p:cNvPr>
              <p:cNvSpPr>
                <a:spLocks noChangeShapeType="1"/>
              </p:cNvSpPr>
              <p:nvPr/>
            </p:nvSpPr>
            <p:spPr bwMode="auto">
              <a:xfrm>
                <a:off x="7589775" y="162389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0" name="Line 1877">
                <a:extLst>
                  <a:ext uri="{FF2B5EF4-FFF2-40B4-BE49-F238E27FC236}">
                    <a16:creationId xmlns:a16="http://schemas.microsoft.com/office/drawing/2014/main" id="{3A55D1E6-D74C-4A20-A2A0-AD84CE8C863C}"/>
                  </a:ext>
                </a:extLst>
              </p:cNvPr>
              <p:cNvSpPr>
                <a:spLocks noChangeShapeType="1"/>
              </p:cNvSpPr>
              <p:nvPr/>
            </p:nvSpPr>
            <p:spPr bwMode="auto">
              <a:xfrm>
                <a:off x="7589775" y="162607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1" name="Line 1878">
                <a:extLst>
                  <a:ext uri="{FF2B5EF4-FFF2-40B4-BE49-F238E27FC236}">
                    <a16:creationId xmlns:a16="http://schemas.microsoft.com/office/drawing/2014/main" id="{83A4BB94-1E85-452A-BA75-1749F37336C7}"/>
                  </a:ext>
                </a:extLst>
              </p:cNvPr>
              <p:cNvSpPr>
                <a:spLocks noChangeShapeType="1"/>
              </p:cNvSpPr>
              <p:nvPr/>
            </p:nvSpPr>
            <p:spPr bwMode="auto">
              <a:xfrm>
                <a:off x="7589775" y="16282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2" name="Line 1879">
                <a:extLst>
                  <a:ext uri="{FF2B5EF4-FFF2-40B4-BE49-F238E27FC236}">
                    <a16:creationId xmlns:a16="http://schemas.microsoft.com/office/drawing/2014/main" id="{B1C12DB7-1A5D-408D-8CF5-54F8AD5FABEF}"/>
                  </a:ext>
                </a:extLst>
              </p:cNvPr>
              <p:cNvSpPr>
                <a:spLocks noChangeShapeType="1"/>
              </p:cNvSpPr>
              <p:nvPr/>
            </p:nvSpPr>
            <p:spPr bwMode="auto">
              <a:xfrm>
                <a:off x="7589775" y="1630437"/>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3" name="Line 1880">
                <a:extLst>
                  <a:ext uri="{FF2B5EF4-FFF2-40B4-BE49-F238E27FC236}">
                    <a16:creationId xmlns:a16="http://schemas.microsoft.com/office/drawing/2014/main" id="{D9D434B2-DE18-4B1B-B500-489B9E115393}"/>
                  </a:ext>
                </a:extLst>
              </p:cNvPr>
              <p:cNvSpPr>
                <a:spLocks noChangeShapeType="1"/>
              </p:cNvSpPr>
              <p:nvPr/>
            </p:nvSpPr>
            <p:spPr bwMode="auto">
              <a:xfrm flipV="1">
                <a:off x="7589775" y="1630983"/>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4" name="Line 1881">
                <a:extLst>
                  <a:ext uri="{FF2B5EF4-FFF2-40B4-BE49-F238E27FC236}">
                    <a16:creationId xmlns:a16="http://schemas.microsoft.com/office/drawing/2014/main" id="{71BF614B-C2E4-40C8-85A1-E3D65F39EA3D}"/>
                  </a:ext>
                </a:extLst>
              </p:cNvPr>
              <p:cNvSpPr>
                <a:spLocks noChangeShapeType="1"/>
              </p:cNvSpPr>
              <p:nvPr/>
            </p:nvSpPr>
            <p:spPr bwMode="auto">
              <a:xfrm>
                <a:off x="7589775" y="1632619"/>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5" name="Line 1882">
                <a:extLst>
                  <a:ext uri="{FF2B5EF4-FFF2-40B4-BE49-F238E27FC236}">
                    <a16:creationId xmlns:a16="http://schemas.microsoft.com/office/drawing/2014/main" id="{1B227D1C-EBFB-49E2-BA08-288479B7B257}"/>
                  </a:ext>
                </a:extLst>
              </p:cNvPr>
              <p:cNvSpPr>
                <a:spLocks noChangeShapeType="1"/>
              </p:cNvSpPr>
              <p:nvPr/>
            </p:nvSpPr>
            <p:spPr bwMode="auto">
              <a:xfrm>
                <a:off x="7591957" y="163425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6" name="Line 1883">
                <a:extLst>
                  <a:ext uri="{FF2B5EF4-FFF2-40B4-BE49-F238E27FC236}">
                    <a16:creationId xmlns:a16="http://schemas.microsoft.com/office/drawing/2014/main" id="{10DA8F33-24DD-4B68-A529-4A56ED8C5132}"/>
                  </a:ext>
                </a:extLst>
              </p:cNvPr>
              <p:cNvSpPr>
                <a:spLocks noChangeShapeType="1"/>
              </p:cNvSpPr>
              <p:nvPr/>
            </p:nvSpPr>
            <p:spPr bwMode="auto">
              <a:xfrm>
                <a:off x="7593593" y="163425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7" name="Line 1884">
                <a:extLst>
                  <a:ext uri="{FF2B5EF4-FFF2-40B4-BE49-F238E27FC236}">
                    <a16:creationId xmlns:a16="http://schemas.microsoft.com/office/drawing/2014/main" id="{F33EA0C1-B254-47C4-A576-0C2A96CB3344}"/>
                  </a:ext>
                </a:extLst>
              </p:cNvPr>
              <p:cNvSpPr>
                <a:spLocks noChangeShapeType="1"/>
              </p:cNvSpPr>
              <p:nvPr/>
            </p:nvSpPr>
            <p:spPr bwMode="auto">
              <a:xfrm>
                <a:off x="7593593" y="163643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8" name="Line 1885">
                <a:extLst>
                  <a:ext uri="{FF2B5EF4-FFF2-40B4-BE49-F238E27FC236}">
                    <a16:creationId xmlns:a16="http://schemas.microsoft.com/office/drawing/2014/main" id="{1AA09C2E-606A-4CAE-A2B4-DEBCCC00FD61}"/>
                  </a:ext>
                </a:extLst>
              </p:cNvPr>
              <p:cNvSpPr>
                <a:spLocks noChangeShapeType="1"/>
              </p:cNvSpPr>
              <p:nvPr/>
            </p:nvSpPr>
            <p:spPr bwMode="auto">
              <a:xfrm>
                <a:off x="7594684" y="163862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49" name="Line 1886">
                <a:extLst>
                  <a:ext uri="{FF2B5EF4-FFF2-40B4-BE49-F238E27FC236}">
                    <a16:creationId xmlns:a16="http://schemas.microsoft.com/office/drawing/2014/main" id="{0A7F1D0E-2D28-4B09-9C06-9FAAC44DA816}"/>
                  </a:ext>
                </a:extLst>
              </p:cNvPr>
              <p:cNvSpPr>
                <a:spLocks noChangeShapeType="1"/>
              </p:cNvSpPr>
              <p:nvPr/>
            </p:nvSpPr>
            <p:spPr bwMode="auto">
              <a:xfrm>
                <a:off x="7596321" y="1638620"/>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0" name="Line 1887">
                <a:extLst>
                  <a:ext uri="{FF2B5EF4-FFF2-40B4-BE49-F238E27FC236}">
                    <a16:creationId xmlns:a16="http://schemas.microsoft.com/office/drawing/2014/main" id="{8BDCC627-3E40-4496-BE74-D8DC89089DFC}"/>
                  </a:ext>
                </a:extLst>
              </p:cNvPr>
              <p:cNvSpPr>
                <a:spLocks noChangeShapeType="1"/>
              </p:cNvSpPr>
              <p:nvPr/>
            </p:nvSpPr>
            <p:spPr bwMode="auto">
              <a:xfrm>
                <a:off x="7597957" y="164025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1" name="Line 1888">
                <a:extLst>
                  <a:ext uri="{FF2B5EF4-FFF2-40B4-BE49-F238E27FC236}">
                    <a16:creationId xmlns:a16="http://schemas.microsoft.com/office/drawing/2014/main" id="{3E5959BA-F144-4B99-9E13-F8DED780EDAD}"/>
                  </a:ext>
                </a:extLst>
              </p:cNvPr>
              <p:cNvSpPr>
                <a:spLocks noChangeShapeType="1"/>
              </p:cNvSpPr>
              <p:nvPr/>
            </p:nvSpPr>
            <p:spPr bwMode="auto">
              <a:xfrm>
                <a:off x="7598503" y="164243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2" name="Line 1889">
                <a:extLst>
                  <a:ext uri="{FF2B5EF4-FFF2-40B4-BE49-F238E27FC236}">
                    <a16:creationId xmlns:a16="http://schemas.microsoft.com/office/drawing/2014/main" id="{55A4BF55-A207-43D2-BFB7-650389FE02AF}"/>
                  </a:ext>
                </a:extLst>
              </p:cNvPr>
              <p:cNvSpPr>
                <a:spLocks noChangeShapeType="1"/>
              </p:cNvSpPr>
              <p:nvPr/>
            </p:nvSpPr>
            <p:spPr bwMode="auto">
              <a:xfrm flipV="1">
                <a:off x="7600139" y="164134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3" name="Line 1890">
                <a:extLst>
                  <a:ext uri="{FF2B5EF4-FFF2-40B4-BE49-F238E27FC236}">
                    <a16:creationId xmlns:a16="http://schemas.microsoft.com/office/drawing/2014/main" id="{0BCC1E5A-96CD-4C10-9B72-55012A564C99}"/>
                  </a:ext>
                </a:extLst>
              </p:cNvPr>
              <p:cNvSpPr>
                <a:spLocks noChangeShapeType="1"/>
              </p:cNvSpPr>
              <p:nvPr/>
            </p:nvSpPr>
            <p:spPr bwMode="auto">
              <a:xfrm flipV="1">
                <a:off x="7602322" y="164025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4" name="Line 1891">
                <a:extLst>
                  <a:ext uri="{FF2B5EF4-FFF2-40B4-BE49-F238E27FC236}">
                    <a16:creationId xmlns:a16="http://schemas.microsoft.com/office/drawing/2014/main" id="{E93E67A1-2B3F-4978-9015-272877EB8453}"/>
                  </a:ext>
                </a:extLst>
              </p:cNvPr>
              <p:cNvSpPr>
                <a:spLocks noChangeShapeType="1"/>
              </p:cNvSpPr>
              <p:nvPr/>
            </p:nvSpPr>
            <p:spPr bwMode="auto">
              <a:xfrm>
                <a:off x="7603958" y="163807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5" name="Line 1892">
                <a:extLst>
                  <a:ext uri="{FF2B5EF4-FFF2-40B4-BE49-F238E27FC236}">
                    <a16:creationId xmlns:a16="http://schemas.microsoft.com/office/drawing/2014/main" id="{2F7BEAFF-D774-4F82-A687-34B4132DA855}"/>
                  </a:ext>
                </a:extLst>
              </p:cNvPr>
              <p:cNvSpPr>
                <a:spLocks noChangeShapeType="1"/>
              </p:cNvSpPr>
              <p:nvPr/>
            </p:nvSpPr>
            <p:spPr bwMode="auto">
              <a:xfrm flipV="1">
                <a:off x="7603958" y="163589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6" name="Line 1893">
                <a:extLst>
                  <a:ext uri="{FF2B5EF4-FFF2-40B4-BE49-F238E27FC236}">
                    <a16:creationId xmlns:a16="http://schemas.microsoft.com/office/drawing/2014/main" id="{D7921450-9A9F-485C-AB26-7D874309C2CF}"/>
                  </a:ext>
                </a:extLst>
              </p:cNvPr>
              <p:cNvSpPr>
                <a:spLocks noChangeShapeType="1"/>
              </p:cNvSpPr>
              <p:nvPr/>
            </p:nvSpPr>
            <p:spPr bwMode="auto">
              <a:xfrm flipV="1">
                <a:off x="7604504" y="163480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7" name="Line 1894">
                <a:extLst>
                  <a:ext uri="{FF2B5EF4-FFF2-40B4-BE49-F238E27FC236}">
                    <a16:creationId xmlns:a16="http://schemas.microsoft.com/office/drawing/2014/main" id="{CF521D83-7852-41C2-A5CF-3C02E9EA0E7B}"/>
                  </a:ext>
                </a:extLst>
              </p:cNvPr>
              <p:cNvSpPr>
                <a:spLocks noChangeShapeType="1"/>
              </p:cNvSpPr>
              <p:nvPr/>
            </p:nvSpPr>
            <p:spPr bwMode="auto">
              <a:xfrm>
                <a:off x="7606140" y="163480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8" name="Line 1895">
                <a:extLst>
                  <a:ext uri="{FF2B5EF4-FFF2-40B4-BE49-F238E27FC236}">
                    <a16:creationId xmlns:a16="http://schemas.microsoft.com/office/drawing/2014/main" id="{3410C538-264F-40C9-A543-55C3879A8831}"/>
                  </a:ext>
                </a:extLst>
              </p:cNvPr>
              <p:cNvSpPr>
                <a:spLocks noChangeShapeType="1"/>
              </p:cNvSpPr>
              <p:nvPr/>
            </p:nvSpPr>
            <p:spPr bwMode="auto">
              <a:xfrm>
                <a:off x="7606686" y="163698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59" name="Line 1896">
                <a:extLst>
                  <a:ext uri="{FF2B5EF4-FFF2-40B4-BE49-F238E27FC236}">
                    <a16:creationId xmlns:a16="http://schemas.microsoft.com/office/drawing/2014/main" id="{A2957079-D35F-4BC9-81DD-0F168E23C898}"/>
                  </a:ext>
                </a:extLst>
              </p:cNvPr>
              <p:cNvSpPr>
                <a:spLocks noChangeShapeType="1"/>
              </p:cNvSpPr>
              <p:nvPr/>
            </p:nvSpPr>
            <p:spPr bwMode="auto">
              <a:xfrm>
                <a:off x="7607777" y="163916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0" name="Line 1897">
                <a:extLst>
                  <a:ext uri="{FF2B5EF4-FFF2-40B4-BE49-F238E27FC236}">
                    <a16:creationId xmlns:a16="http://schemas.microsoft.com/office/drawing/2014/main" id="{E6DB088A-BEBF-469E-B061-F32928896BB9}"/>
                  </a:ext>
                </a:extLst>
              </p:cNvPr>
              <p:cNvSpPr>
                <a:spLocks noChangeShapeType="1"/>
              </p:cNvSpPr>
              <p:nvPr/>
            </p:nvSpPr>
            <p:spPr bwMode="auto">
              <a:xfrm flipV="1">
                <a:off x="7608322" y="163916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1" name="Line 1898">
                <a:extLst>
                  <a:ext uri="{FF2B5EF4-FFF2-40B4-BE49-F238E27FC236}">
                    <a16:creationId xmlns:a16="http://schemas.microsoft.com/office/drawing/2014/main" id="{086B2D0D-285C-4AA1-82C6-1C6BD8E071DB}"/>
                  </a:ext>
                </a:extLst>
              </p:cNvPr>
              <p:cNvSpPr>
                <a:spLocks noChangeShapeType="1"/>
              </p:cNvSpPr>
              <p:nvPr/>
            </p:nvSpPr>
            <p:spPr bwMode="auto">
              <a:xfrm flipV="1">
                <a:off x="7606686" y="164134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2" name="Line 1899">
                <a:extLst>
                  <a:ext uri="{FF2B5EF4-FFF2-40B4-BE49-F238E27FC236}">
                    <a16:creationId xmlns:a16="http://schemas.microsoft.com/office/drawing/2014/main" id="{88023E67-D8F0-4D84-A7CB-2E8E92BF083B}"/>
                  </a:ext>
                </a:extLst>
              </p:cNvPr>
              <p:cNvSpPr>
                <a:spLocks noChangeShapeType="1"/>
              </p:cNvSpPr>
              <p:nvPr/>
            </p:nvSpPr>
            <p:spPr bwMode="auto">
              <a:xfrm flipV="1">
                <a:off x="7604504" y="164243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3" name="Line 1900">
                <a:extLst>
                  <a:ext uri="{FF2B5EF4-FFF2-40B4-BE49-F238E27FC236}">
                    <a16:creationId xmlns:a16="http://schemas.microsoft.com/office/drawing/2014/main" id="{B84B7688-EDFE-47E2-8337-45552FDB2C46}"/>
                  </a:ext>
                </a:extLst>
              </p:cNvPr>
              <p:cNvSpPr>
                <a:spLocks noChangeShapeType="1"/>
              </p:cNvSpPr>
              <p:nvPr/>
            </p:nvSpPr>
            <p:spPr bwMode="auto">
              <a:xfrm flipV="1">
                <a:off x="7603413" y="164298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4" name="Line 1901">
                <a:extLst>
                  <a:ext uri="{FF2B5EF4-FFF2-40B4-BE49-F238E27FC236}">
                    <a16:creationId xmlns:a16="http://schemas.microsoft.com/office/drawing/2014/main" id="{4E14046F-24C4-4CD9-A2F0-5996034C6159}"/>
                  </a:ext>
                </a:extLst>
              </p:cNvPr>
              <p:cNvSpPr>
                <a:spLocks noChangeShapeType="1"/>
              </p:cNvSpPr>
              <p:nvPr/>
            </p:nvSpPr>
            <p:spPr bwMode="auto">
              <a:xfrm>
                <a:off x="7603413" y="164516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5" name="Line 1902">
                <a:extLst>
                  <a:ext uri="{FF2B5EF4-FFF2-40B4-BE49-F238E27FC236}">
                    <a16:creationId xmlns:a16="http://schemas.microsoft.com/office/drawing/2014/main" id="{0E33B77C-92BA-4C88-9AB8-20AD9F5BFE0B}"/>
                  </a:ext>
                </a:extLst>
              </p:cNvPr>
              <p:cNvSpPr>
                <a:spLocks noChangeShapeType="1"/>
              </p:cNvSpPr>
              <p:nvPr/>
            </p:nvSpPr>
            <p:spPr bwMode="auto">
              <a:xfrm>
                <a:off x="7603958" y="1647349"/>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6" name="Line 1903">
                <a:extLst>
                  <a:ext uri="{FF2B5EF4-FFF2-40B4-BE49-F238E27FC236}">
                    <a16:creationId xmlns:a16="http://schemas.microsoft.com/office/drawing/2014/main" id="{64A8C983-31D2-42E3-932A-D29C7AB946B2}"/>
                  </a:ext>
                </a:extLst>
              </p:cNvPr>
              <p:cNvSpPr>
                <a:spLocks noChangeShapeType="1"/>
              </p:cNvSpPr>
              <p:nvPr/>
            </p:nvSpPr>
            <p:spPr bwMode="auto">
              <a:xfrm>
                <a:off x="7606140" y="164898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7" name="Line 1904">
                <a:extLst>
                  <a:ext uri="{FF2B5EF4-FFF2-40B4-BE49-F238E27FC236}">
                    <a16:creationId xmlns:a16="http://schemas.microsoft.com/office/drawing/2014/main" id="{A7A28733-5E74-46D0-8125-60207381E25C}"/>
                  </a:ext>
                </a:extLst>
              </p:cNvPr>
              <p:cNvSpPr>
                <a:spLocks noChangeShapeType="1"/>
              </p:cNvSpPr>
              <p:nvPr/>
            </p:nvSpPr>
            <p:spPr bwMode="auto">
              <a:xfrm>
                <a:off x="7608322" y="1648985"/>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8" name="Line 1905">
                <a:extLst>
                  <a:ext uri="{FF2B5EF4-FFF2-40B4-BE49-F238E27FC236}">
                    <a16:creationId xmlns:a16="http://schemas.microsoft.com/office/drawing/2014/main" id="{56D35E0E-774F-4BB9-B345-CEF258A42750}"/>
                  </a:ext>
                </a:extLst>
              </p:cNvPr>
              <p:cNvSpPr>
                <a:spLocks noChangeShapeType="1"/>
              </p:cNvSpPr>
              <p:nvPr/>
            </p:nvSpPr>
            <p:spPr bwMode="auto">
              <a:xfrm>
                <a:off x="7613232" y="164353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69" name="Line 1906">
                <a:extLst>
                  <a:ext uri="{FF2B5EF4-FFF2-40B4-BE49-F238E27FC236}">
                    <a16:creationId xmlns:a16="http://schemas.microsoft.com/office/drawing/2014/main" id="{F5AB40F0-FD05-453D-B2BE-C155052128DC}"/>
                  </a:ext>
                </a:extLst>
              </p:cNvPr>
              <p:cNvSpPr>
                <a:spLocks noChangeShapeType="1"/>
              </p:cNvSpPr>
              <p:nvPr/>
            </p:nvSpPr>
            <p:spPr bwMode="auto">
              <a:xfrm flipV="1">
                <a:off x="7613232" y="164243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0" name="Line 1907">
                <a:extLst>
                  <a:ext uri="{FF2B5EF4-FFF2-40B4-BE49-F238E27FC236}">
                    <a16:creationId xmlns:a16="http://schemas.microsoft.com/office/drawing/2014/main" id="{74A51B7F-45D1-44F5-8B3B-DBB06C351B95}"/>
                  </a:ext>
                </a:extLst>
              </p:cNvPr>
              <p:cNvSpPr>
                <a:spLocks noChangeShapeType="1"/>
              </p:cNvSpPr>
              <p:nvPr/>
            </p:nvSpPr>
            <p:spPr bwMode="auto">
              <a:xfrm flipV="1">
                <a:off x="7697787" y="156934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1" name="Line 1908">
                <a:extLst>
                  <a:ext uri="{FF2B5EF4-FFF2-40B4-BE49-F238E27FC236}">
                    <a16:creationId xmlns:a16="http://schemas.microsoft.com/office/drawing/2014/main" id="{9E8B189A-D998-4C42-92EE-96476E170551}"/>
                  </a:ext>
                </a:extLst>
              </p:cNvPr>
              <p:cNvSpPr>
                <a:spLocks noChangeShapeType="1"/>
              </p:cNvSpPr>
              <p:nvPr/>
            </p:nvSpPr>
            <p:spPr bwMode="auto">
              <a:xfrm flipV="1">
                <a:off x="7698878" y="1566612"/>
                <a:ext cx="2727"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2" name="Line 1909">
                <a:extLst>
                  <a:ext uri="{FF2B5EF4-FFF2-40B4-BE49-F238E27FC236}">
                    <a16:creationId xmlns:a16="http://schemas.microsoft.com/office/drawing/2014/main" id="{1FE7040E-122C-4AE9-A2C8-BD43E6C81B2C}"/>
                  </a:ext>
                </a:extLst>
              </p:cNvPr>
              <p:cNvSpPr>
                <a:spLocks noChangeShapeType="1"/>
              </p:cNvSpPr>
              <p:nvPr/>
            </p:nvSpPr>
            <p:spPr bwMode="auto">
              <a:xfrm>
                <a:off x="7701060" y="156497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3" name="Line 1910">
                <a:extLst>
                  <a:ext uri="{FF2B5EF4-FFF2-40B4-BE49-F238E27FC236}">
                    <a16:creationId xmlns:a16="http://schemas.microsoft.com/office/drawing/2014/main" id="{2D6D5474-010E-46BE-AAE2-DB2C5E17EDB4}"/>
                  </a:ext>
                </a:extLst>
              </p:cNvPr>
              <p:cNvSpPr>
                <a:spLocks noChangeShapeType="1"/>
              </p:cNvSpPr>
              <p:nvPr/>
            </p:nvSpPr>
            <p:spPr bwMode="auto">
              <a:xfrm>
                <a:off x="7699423" y="156333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4" name="Line 1911">
                <a:extLst>
                  <a:ext uri="{FF2B5EF4-FFF2-40B4-BE49-F238E27FC236}">
                    <a16:creationId xmlns:a16="http://schemas.microsoft.com/office/drawing/2014/main" id="{66ED494D-DF75-4EBC-8D5F-9B976A278409}"/>
                  </a:ext>
                </a:extLst>
              </p:cNvPr>
              <p:cNvSpPr>
                <a:spLocks noChangeShapeType="1"/>
              </p:cNvSpPr>
              <p:nvPr/>
            </p:nvSpPr>
            <p:spPr bwMode="auto">
              <a:xfrm flipV="1">
                <a:off x="7697787" y="156333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5" name="Line 1912">
                <a:extLst>
                  <a:ext uri="{FF2B5EF4-FFF2-40B4-BE49-F238E27FC236}">
                    <a16:creationId xmlns:a16="http://schemas.microsoft.com/office/drawing/2014/main" id="{E4C3F3F5-6412-4827-8CC6-EAA298889E0E}"/>
                  </a:ext>
                </a:extLst>
              </p:cNvPr>
              <p:cNvSpPr>
                <a:spLocks noChangeShapeType="1"/>
              </p:cNvSpPr>
              <p:nvPr/>
            </p:nvSpPr>
            <p:spPr bwMode="auto">
              <a:xfrm flipV="1">
                <a:off x="7696696" y="156443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6" name="Line 1913">
                <a:extLst>
                  <a:ext uri="{FF2B5EF4-FFF2-40B4-BE49-F238E27FC236}">
                    <a16:creationId xmlns:a16="http://schemas.microsoft.com/office/drawing/2014/main" id="{36C2BC60-A707-4985-95B8-1016A1C45EAF}"/>
                  </a:ext>
                </a:extLst>
              </p:cNvPr>
              <p:cNvSpPr>
                <a:spLocks noChangeShapeType="1"/>
              </p:cNvSpPr>
              <p:nvPr/>
            </p:nvSpPr>
            <p:spPr bwMode="auto">
              <a:xfrm flipV="1">
                <a:off x="7694514" y="156661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7" name="Line 1914">
                <a:extLst>
                  <a:ext uri="{FF2B5EF4-FFF2-40B4-BE49-F238E27FC236}">
                    <a16:creationId xmlns:a16="http://schemas.microsoft.com/office/drawing/2014/main" id="{223F74FD-E2D7-43FB-BCEE-8794AB820BFE}"/>
                  </a:ext>
                </a:extLst>
              </p:cNvPr>
              <p:cNvSpPr>
                <a:spLocks noChangeShapeType="1"/>
              </p:cNvSpPr>
              <p:nvPr/>
            </p:nvSpPr>
            <p:spPr bwMode="auto">
              <a:xfrm>
                <a:off x="7694514" y="156497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8" name="Line 1915">
                <a:extLst>
                  <a:ext uri="{FF2B5EF4-FFF2-40B4-BE49-F238E27FC236}">
                    <a16:creationId xmlns:a16="http://schemas.microsoft.com/office/drawing/2014/main" id="{417ECFD3-40C3-4755-A1E3-AA55A0A15CD2}"/>
                  </a:ext>
                </a:extLst>
              </p:cNvPr>
              <p:cNvSpPr>
                <a:spLocks noChangeShapeType="1"/>
              </p:cNvSpPr>
              <p:nvPr/>
            </p:nvSpPr>
            <p:spPr bwMode="auto">
              <a:xfrm>
                <a:off x="7694514" y="156279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79" name="Line 1916">
                <a:extLst>
                  <a:ext uri="{FF2B5EF4-FFF2-40B4-BE49-F238E27FC236}">
                    <a16:creationId xmlns:a16="http://schemas.microsoft.com/office/drawing/2014/main" id="{191F1AE3-D5CB-4C62-9E2D-E3D868BEEF75}"/>
                  </a:ext>
                </a:extLst>
              </p:cNvPr>
              <p:cNvSpPr>
                <a:spLocks noChangeShapeType="1"/>
              </p:cNvSpPr>
              <p:nvPr/>
            </p:nvSpPr>
            <p:spPr bwMode="auto">
              <a:xfrm>
                <a:off x="7693423" y="156170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0" name="Line 1917">
                <a:extLst>
                  <a:ext uri="{FF2B5EF4-FFF2-40B4-BE49-F238E27FC236}">
                    <a16:creationId xmlns:a16="http://schemas.microsoft.com/office/drawing/2014/main" id="{D66AC70B-1755-428D-992F-14F46F0CD5D5}"/>
                  </a:ext>
                </a:extLst>
              </p:cNvPr>
              <p:cNvSpPr>
                <a:spLocks noChangeShapeType="1"/>
              </p:cNvSpPr>
              <p:nvPr/>
            </p:nvSpPr>
            <p:spPr bwMode="auto">
              <a:xfrm flipV="1">
                <a:off x="7691786" y="156170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1" name="Line 1918">
                <a:extLst>
                  <a:ext uri="{FF2B5EF4-FFF2-40B4-BE49-F238E27FC236}">
                    <a16:creationId xmlns:a16="http://schemas.microsoft.com/office/drawing/2014/main" id="{DB793DE0-5C10-478F-AA06-F52F9A11813B}"/>
                  </a:ext>
                </a:extLst>
              </p:cNvPr>
              <p:cNvSpPr>
                <a:spLocks noChangeShapeType="1"/>
              </p:cNvSpPr>
              <p:nvPr/>
            </p:nvSpPr>
            <p:spPr bwMode="auto">
              <a:xfrm>
                <a:off x="7690150" y="1561702"/>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2" name="Line 1919">
                <a:extLst>
                  <a:ext uri="{FF2B5EF4-FFF2-40B4-BE49-F238E27FC236}">
                    <a16:creationId xmlns:a16="http://schemas.microsoft.com/office/drawing/2014/main" id="{4E69A9E5-E07C-4CA9-B983-0671BCA2F9FE}"/>
                  </a:ext>
                </a:extLst>
              </p:cNvPr>
              <p:cNvSpPr>
                <a:spLocks noChangeShapeType="1"/>
              </p:cNvSpPr>
              <p:nvPr/>
            </p:nvSpPr>
            <p:spPr bwMode="auto">
              <a:xfrm flipV="1">
                <a:off x="7690150" y="155952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3" name="Line 1920">
                <a:extLst>
                  <a:ext uri="{FF2B5EF4-FFF2-40B4-BE49-F238E27FC236}">
                    <a16:creationId xmlns:a16="http://schemas.microsoft.com/office/drawing/2014/main" id="{58E93481-8B15-4829-AB91-CBB6941C6879}"/>
                  </a:ext>
                </a:extLst>
              </p:cNvPr>
              <p:cNvSpPr>
                <a:spLocks noChangeShapeType="1"/>
              </p:cNvSpPr>
              <p:nvPr/>
            </p:nvSpPr>
            <p:spPr bwMode="auto">
              <a:xfrm>
                <a:off x="7689604" y="1557884"/>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4" name="Line 1921">
                <a:extLst>
                  <a:ext uri="{FF2B5EF4-FFF2-40B4-BE49-F238E27FC236}">
                    <a16:creationId xmlns:a16="http://schemas.microsoft.com/office/drawing/2014/main" id="{847998BC-333A-4872-B67E-C004E9569A72}"/>
                  </a:ext>
                </a:extLst>
              </p:cNvPr>
              <p:cNvSpPr>
                <a:spLocks noChangeShapeType="1"/>
              </p:cNvSpPr>
              <p:nvPr/>
            </p:nvSpPr>
            <p:spPr bwMode="auto">
              <a:xfrm flipV="1">
                <a:off x="7689059" y="155788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5" name="Line 1922">
                <a:extLst>
                  <a:ext uri="{FF2B5EF4-FFF2-40B4-BE49-F238E27FC236}">
                    <a16:creationId xmlns:a16="http://schemas.microsoft.com/office/drawing/2014/main" id="{1B828CC1-A0A2-4E72-9C1C-B42B00279EDA}"/>
                  </a:ext>
                </a:extLst>
              </p:cNvPr>
              <p:cNvSpPr>
                <a:spLocks noChangeShapeType="1"/>
              </p:cNvSpPr>
              <p:nvPr/>
            </p:nvSpPr>
            <p:spPr bwMode="auto">
              <a:xfrm flipV="1">
                <a:off x="7687422" y="1560066"/>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6" name="Line 1923">
                <a:extLst>
                  <a:ext uri="{FF2B5EF4-FFF2-40B4-BE49-F238E27FC236}">
                    <a16:creationId xmlns:a16="http://schemas.microsoft.com/office/drawing/2014/main" id="{E0104D0E-BF54-4DC0-9284-15334314BB35}"/>
                  </a:ext>
                </a:extLst>
              </p:cNvPr>
              <p:cNvSpPr>
                <a:spLocks noChangeShapeType="1"/>
              </p:cNvSpPr>
              <p:nvPr/>
            </p:nvSpPr>
            <p:spPr bwMode="auto">
              <a:xfrm>
                <a:off x="7686877" y="155952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7" name="Line 1924">
                <a:extLst>
                  <a:ext uri="{FF2B5EF4-FFF2-40B4-BE49-F238E27FC236}">
                    <a16:creationId xmlns:a16="http://schemas.microsoft.com/office/drawing/2014/main" id="{8F886171-EC97-4BA2-80A9-E2C5311E5252}"/>
                  </a:ext>
                </a:extLst>
              </p:cNvPr>
              <p:cNvSpPr>
                <a:spLocks noChangeShapeType="1"/>
              </p:cNvSpPr>
              <p:nvPr/>
            </p:nvSpPr>
            <p:spPr bwMode="auto">
              <a:xfrm>
                <a:off x="7686877" y="155733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8" name="Line 1925">
                <a:extLst>
                  <a:ext uri="{FF2B5EF4-FFF2-40B4-BE49-F238E27FC236}">
                    <a16:creationId xmlns:a16="http://schemas.microsoft.com/office/drawing/2014/main" id="{9C298631-DE95-4934-86DB-879CFCF52BE3}"/>
                  </a:ext>
                </a:extLst>
              </p:cNvPr>
              <p:cNvSpPr>
                <a:spLocks noChangeShapeType="1"/>
              </p:cNvSpPr>
              <p:nvPr/>
            </p:nvSpPr>
            <p:spPr bwMode="auto">
              <a:xfrm flipV="1">
                <a:off x="7686877" y="155570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89" name="Line 1926">
                <a:extLst>
                  <a:ext uri="{FF2B5EF4-FFF2-40B4-BE49-F238E27FC236}">
                    <a16:creationId xmlns:a16="http://schemas.microsoft.com/office/drawing/2014/main" id="{6C6E5FED-C25C-4ACB-808E-CDE949314663}"/>
                  </a:ext>
                </a:extLst>
              </p:cNvPr>
              <p:cNvSpPr>
                <a:spLocks noChangeShapeType="1"/>
              </p:cNvSpPr>
              <p:nvPr/>
            </p:nvSpPr>
            <p:spPr bwMode="auto">
              <a:xfrm>
                <a:off x="7685786" y="155461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0" name="Line 1927">
                <a:extLst>
                  <a:ext uri="{FF2B5EF4-FFF2-40B4-BE49-F238E27FC236}">
                    <a16:creationId xmlns:a16="http://schemas.microsoft.com/office/drawing/2014/main" id="{A1189902-3430-4E19-ADFD-56B6B5A3E347}"/>
                  </a:ext>
                </a:extLst>
              </p:cNvPr>
              <p:cNvSpPr>
                <a:spLocks noChangeShapeType="1"/>
              </p:cNvSpPr>
              <p:nvPr/>
            </p:nvSpPr>
            <p:spPr bwMode="auto">
              <a:xfrm flipV="1">
                <a:off x="7684695" y="155461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1" name="Line 1928">
                <a:extLst>
                  <a:ext uri="{FF2B5EF4-FFF2-40B4-BE49-F238E27FC236}">
                    <a16:creationId xmlns:a16="http://schemas.microsoft.com/office/drawing/2014/main" id="{22CF15C3-FA89-4391-AE10-B2E0EA6F3DE5}"/>
                  </a:ext>
                </a:extLst>
              </p:cNvPr>
              <p:cNvSpPr>
                <a:spLocks noChangeShapeType="1"/>
              </p:cNvSpPr>
              <p:nvPr/>
            </p:nvSpPr>
            <p:spPr bwMode="auto">
              <a:xfrm flipV="1">
                <a:off x="7683058" y="155679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2" name="Line 1929">
                <a:extLst>
                  <a:ext uri="{FF2B5EF4-FFF2-40B4-BE49-F238E27FC236}">
                    <a16:creationId xmlns:a16="http://schemas.microsoft.com/office/drawing/2014/main" id="{FA603864-E5D8-41B6-B72F-0A0FC07E8FEF}"/>
                  </a:ext>
                </a:extLst>
              </p:cNvPr>
              <p:cNvSpPr>
                <a:spLocks noChangeShapeType="1"/>
              </p:cNvSpPr>
              <p:nvPr/>
            </p:nvSpPr>
            <p:spPr bwMode="auto">
              <a:xfrm flipV="1">
                <a:off x="7681967" y="155897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3" name="Line 1930">
                <a:extLst>
                  <a:ext uri="{FF2B5EF4-FFF2-40B4-BE49-F238E27FC236}">
                    <a16:creationId xmlns:a16="http://schemas.microsoft.com/office/drawing/2014/main" id="{5DC38144-F7F7-46C1-AF1C-06119669856A}"/>
                  </a:ext>
                </a:extLst>
              </p:cNvPr>
              <p:cNvSpPr>
                <a:spLocks noChangeShapeType="1"/>
              </p:cNvSpPr>
              <p:nvPr/>
            </p:nvSpPr>
            <p:spPr bwMode="auto">
              <a:xfrm>
                <a:off x="7680330" y="156061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4" name="Line 1931">
                <a:extLst>
                  <a:ext uri="{FF2B5EF4-FFF2-40B4-BE49-F238E27FC236}">
                    <a16:creationId xmlns:a16="http://schemas.microsoft.com/office/drawing/2014/main" id="{61507022-0ED8-4747-A49E-0C164433AFFB}"/>
                  </a:ext>
                </a:extLst>
              </p:cNvPr>
              <p:cNvSpPr>
                <a:spLocks noChangeShapeType="1"/>
              </p:cNvSpPr>
              <p:nvPr/>
            </p:nvSpPr>
            <p:spPr bwMode="auto">
              <a:xfrm>
                <a:off x="7680330" y="15606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5" name="Line 1932">
                <a:extLst>
                  <a:ext uri="{FF2B5EF4-FFF2-40B4-BE49-F238E27FC236}">
                    <a16:creationId xmlns:a16="http://schemas.microsoft.com/office/drawing/2014/main" id="{44D58886-EB74-49FF-8C5D-507B35ACE099}"/>
                  </a:ext>
                </a:extLst>
              </p:cNvPr>
              <p:cNvSpPr>
                <a:spLocks noChangeShapeType="1"/>
              </p:cNvSpPr>
              <p:nvPr/>
            </p:nvSpPr>
            <p:spPr bwMode="auto">
              <a:xfrm>
                <a:off x="7680876" y="156279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6" name="Line 1933">
                <a:extLst>
                  <a:ext uri="{FF2B5EF4-FFF2-40B4-BE49-F238E27FC236}">
                    <a16:creationId xmlns:a16="http://schemas.microsoft.com/office/drawing/2014/main" id="{E4F10C28-BA5C-42D8-B29D-A38761D5565C}"/>
                  </a:ext>
                </a:extLst>
              </p:cNvPr>
              <p:cNvSpPr>
                <a:spLocks noChangeShapeType="1"/>
              </p:cNvSpPr>
              <p:nvPr/>
            </p:nvSpPr>
            <p:spPr bwMode="auto">
              <a:xfrm>
                <a:off x="7679239" y="1564976"/>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7" name="Line 1934">
                <a:extLst>
                  <a:ext uri="{FF2B5EF4-FFF2-40B4-BE49-F238E27FC236}">
                    <a16:creationId xmlns:a16="http://schemas.microsoft.com/office/drawing/2014/main" id="{248EFC51-095B-47D2-8776-E9D57FF44096}"/>
                  </a:ext>
                </a:extLst>
              </p:cNvPr>
              <p:cNvSpPr>
                <a:spLocks noChangeShapeType="1"/>
              </p:cNvSpPr>
              <p:nvPr/>
            </p:nvSpPr>
            <p:spPr bwMode="auto">
              <a:xfrm>
                <a:off x="7677603" y="156497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8" name="Line 1935">
                <a:extLst>
                  <a:ext uri="{FF2B5EF4-FFF2-40B4-BE49-F238E27FC236}">
                    <a16:creationId xmlns:a16="http://schemas.microsoft.com/office/drawing/2014/main" id="{B09EAE16-8A64-46B3-B4D9-37DDEA482EB9}"/>
                  </a:ext>
                </a:extLst>
              </p:cNvPr>
              <p:cNvSpPr>
                <a:spLocks noChangeShapeType="1"/>
              </p:cNvSpPr>
              <p:nvPr/>
            </p:nvSpPr>
            <p:spPr bwMode="auto">
              <a:xfrm>
                <a:off x="7675966" y="156443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99" name="Line 1936">
                <a:extLst>
                  <a:ext uri="{FF2B5EF4-FFF2-40B4-BE49-F238E27FC236}">
                    <a16:creationId xmlns:a16="http://schemas.microsoft.com/office/drawing/2014/main" id="{36597221-0353-4D1C-96C9-C7779E00262A}"/>
                  </a:ext>
                </a:extLst>
              </p:cNvPr>
              <p:cNvSpPr>
                <a:spLocks noChangeShapeType="1"/>
              </p:cNvSpPr>
              <p:nvPr/>
            </p:nvSpPr>
            <p:spPr bwMode="auto">
              <a:xfrm>
                <a:off x="7675421" y="1562793"/>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0" name="Line 1937">
                <a:extLst>
                  <a:ext uri="{FF2B5EF4-FFF2-40B4-BE49-F238E27FC236}">
                    <a16:creationId xmlns:a16="http://schemas.microsoft.com/office/drawing/2014/main" id="{00F3E378-B15A-42ED-AE7A-C616FC4136DD}"/>
                  </a:ext>
                </a:extLst>
              </p:cNvPr>
              <p:cNvSpPr>
                <a:spLocks noChangeShapeType="1"/>
              </p:cNvSpPr>
              <p:nvPr/>
            </p:nvSpPr>
            <p:spPr bwMode="auto">
              <a:xfrm flipV="1">
                <a:off x="7675421" y="156061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1" name="Line 1938">
                <a:extLst>
                  <a:ext uri="{FF2B5EF4-FFF2-40B4-BE49-F238E27FC236}">
                    <a16:creationId xmlns:a16="http://schemas.microsoft.com/office/drawing/2014/main" id="{E0DD709E-1403-45A8-A952-61E6EF567CA7}"/>
                  </a:ext>
                </a:extLst>
              </p:cNvPr>
              <p:cNvSpPr>
                <a:spLocks noChangeShapeType="1"/>
              </p:cNvSpPr>
              <p:nvPr/>
            </p:nvSpPr>
            <p:spPr bwMode="auto">
              <a:xfrm flipV="1">
                <a:off x="7677057" y="155842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2" name="Line 1939">
                <a:extLst>
                  <a:ext uri="{FF2B5EF4-FFF2-40B4-BE49-F238E27FC236}">
                    <a16:creationId xmlns:a16="http://schemas.microsoft.com/office/drawing/2014/main" id="{C12DF1CB-46C4-4E37-A16E-5368A75E57D5}"/>
                  </a:ext>
                </a:extLst>
              </p:cNvPr>
              <p:cNvSpPr>
                <a:spLocks noChangeShapeType="1"/>
              </p:cNvSpPr>
              <p:nvPr/>
            </p:nvSpPr>
            <p:spPr bwMode="auto">
              <a:xfrm flipV="1">
                <a:off x="7677603" y="155679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3" name="Line 1940">
                <a:extLst>
                  <a:ext uri="{FF2B5EF4-FFF2-40B4-BE49-F238E27FC236}">
                    <a16:creationId xmlns:a16="http://schemas.microsoft.com/office/drawing/2014/main" id="{1D1D7007-1C8C-4C22-AA26-49E9B73DA387}"/>
                  </a:ext>
                </a:extLst>
              </p:cNvPr>
              <p:cNvSpPr>
                <a:spLocks noChangeShapeType="1"/>
              </p:cNvSpPr>
              <p:nvPr/>
            </p:nvSpPr>
            <p:spPr bwMode="auto">
              <a:xfrm>
                <a:off x="7679239" y="155679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4" name="Line 1941">
                <a:extLst>
                  <a:ext uri="{FF2B5EF4-FFF2-40B4-BE49-F238E27FC236}">
                    <a16:creationId xmlns:a16="http://schemas.microsoft.com/office/drawing/2014/main" id="{FC4CAD3C-2F3F-486D-80D9-61155A91B2F1}"/>
                  </a:ext>
                </a:extLst>
              </p:cNvPr>
              <p:cNvSpPr>
                <a:spLocks noChangeShapeType="1"/>
              </p:cNvSpPr>
              <p:nvPr/>
            </p:nvSpPr>
            <p:spPr bwMode="auto">
              <a:xfrm flipV="1">
                <a:off x="7680330" y="155679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5" name="Line 1942">
                <a:extLst>
                  <a:ext uri="{FF2B5EF4-FFF2-40B4-BE49-F238E27FC236}">
                    <a16:creationId xmlns:a16="http://schemas.microsoft.com/office/drawing/2014/main" id="{41DB4686-E5BF-4E97-9CFA-109DA2CC3267}"/>
                  </a:ext>
                </a:extLst>
              </p:cNvPr>
              <p:cNvSpPr>
                <a:spLocks noChangeShapeType="1"/>
              </p:cNvSpPr>
              <p:nvPr/>
            </p:nvSpPr>
            <p:spPr bwMode="auto">
              <a:xfrm>
                <a:off x="7681421" y="15546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6" name="Line 1943">
                <a:extLst>
                  <a:ext uri="{FF2B5EF4-FFF2-40B4-BE49-F238E27FC236}">
                    <a16:creationId xmlns:a16="http://schemas.microsoft.com/office/drawing/2014/main" id="{565366A3-590D-41A7-ABAC-4A54BECB16FE}"/>
                  </a:ext>
                </a:extLst>
              </p:cNvPr>
              <p:cNvSpPr>
                <a:spLocks noChangeShapeType="1"/>
              </p:cNvSpPr>
              <p:nvPr/>
            </p:nvSpPr>
            <p:spPr bwMode="auto">
              <a:xfrm>
                <a:off x="7679785" y="155406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7" name="Line 1944">
                <a:extLst>
                  <a:ext uri="{FF2B5EF4-FFF2-40B4-BE49-F238E27FC236}">
                    <a16:creationId xmlns:a16="http://schemas.microsoft.com/office/drawing/2014/main" id="{54E79855-DCCA-4185-89CE-ECB0921D2DBF}"/>
                  </a:ext>
                </a:extLst>
              </p:cNvPr>
              <p:cNvSpPr>
                <a:spLocks noChangeShapeType="1"/>
              </p:cNvSpPr>
              <p:nvPr/>
            </p:nvSpPr>
            <p:spPr bwMode="auto">
              <a:xfrm>
                <a:off x="7678148" y="1552429"/>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8" name="Line 1945">
                <a:extLst>
                  <a:ext uri="{FF2B5EF4-FFF2-40B4-BE49-F238E27FC236}">
                    <a16:creationId xmlns:a16="http://schemas.microsoft.com/office/drawing/2014/main" id="{CD5AC6AC-8308-4E52-997F-B2A872ED3925}"/>
                  </a:ext>
                </a:extLst>
              </p:cNvPr>
              <p:cNvSpPr>
                <a:spLocks noChangeShapeType="1"/>
              </p:cNvSpPr>
              <p:nvPr/>
            </p:nvSpPr>
            <p:spPr bwMode="auto">
              <a:xfrm flipV="1">
                <a:off x="7676512" y="155242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09" name="Line 1946">
                <a:extLst>
                  <a:ext uri="{FF2B5EF4-FFF2-40B4-BE49-F238E27FC236}">
                    <a16:creationId xmlns:a16="http://schemas.microsoft.com/office/drawing/2014/main" id="{955933B7-CF45-42C5-A7EB-1DE4C14FD8FF}"/>
                  </a:ext>
                </a:extLst>
              </p:cNvPr>
              <p:cNvSpPr>
                <a:spLocks noChangeShapeType="1"/>
              </p:cNvSpPr>
              <p:nvPr/>
            </p:nvSpPr>
            <p:spPr bwMode="auto">
              <a:xfrm flipV="1">
                <a:off x="7674875" y="1554065"/>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0" name="Line 1947">
                <a:extLst>
                  <a:ext uri="{FF2B5EF4-FFF2-40B4-BE49-F238E27FC236}">
                    <a16:creationId xmlns:a16="http://schemas.microsoft.com/office/drawing/2014/main" id="{16398F6A-D183-402C-943C-1B0F19CA9270}"/>
                  </a:ext>
                </a:extLst>
              </p:cNvPr>
              <p:cNvSpPr>
                <a:spLocks noChangeShapeType="1"/>
              </p:cNvSpPr>
              <p:nvPr/>
            </p:nvSpPr>
            <p:spPr bwMode="auto">
              <a:xfrm flipV="1">
                <a:off x="7674875" y="155352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1" name="Line 1948">
                <a:extLst>
                  <a:ext uri="{FF2B5EF4-FFF2-40B4-BE49-F238E27FC236}">
                    <a16:creationId xmlns:a16="http://schemas.microsoft.com/office/drawing/2014/main" id="{AB6A53A9-81B9-4E14-A437-010675CF735A}"/>
                  </a:ext>
                </a:extLst>
              </p:cNvPr>
              <p:cNvSpPr>
                <a:spLocks noChangeShapeType="1"/>
              </p:cNvSpPr>
              <p:nvPr/>
            </p:nvSpPr>
            <p:spPr bwMode="auto">
              <a:xfrm>
                <a:off x="7673239" y="1552974"/>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2" name="Line 1949">
                <a:extLst>
                  <a:ext uri="{FF2B5EF4-FFF2-40B4-BE49-F238E27FC236}">
                    <a16:creationId xmlns:a16="http://schemas.microsoft.com/office/drawing/2014/main" id="{D603F6B3-4777-4A2E-823B-D041B298223E}"/>
                  </a:ext>
                </a:extLst>
              </p:cNvPr>
              <p:cNvSpPr>
                <a:spLocks noChangeShapeType="1"/>
              </p:cNvSpPr>
              <p:nvPr/>
            </p:nvSpPr>
            <p:spPr bwMode="auto">
              <a:xfrm flipV="1">
                <a:off x="7671602" y="155297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3" name="Line 1950">
                <a:extLst>
                  <a:ext uri="{FF2B5EF4-FFF2-40B4-BE49-F238E27FC236}">
                    <a16:creationId xmlns:a16="http://schemas.microsoft.com/office/drawing/2014/main" id="{7ED7C976-3342-4974-8865-8269A76CE4F3}"/>
                  </a:ext>
                </a:extLst>
              </p:cNvPr>
              <p:cNvSpPr>
                <a:spLocks noChangeShapeType="1"/>
              </p:cNvSpPr>
              <p:nvPr/>
            </p:nvSpPr>
            <p:spPr bwMode="auto">
              <a:xfrm>
                <a:off x="7671602" y="155188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4" name="Line 1951">
                <a:extLst>
                  <a:ext uri="{FF2B5EF4-FFF2-40B4-BE49-F238E27FC236}">
                    <a16:creationId xmlns:a16="http://schemas.microsoft.com/office/drawing/2014/main" id="{5C6303CC-760B-4E89-B3D6-E2EC4A7043FA}"/>
                  </a:ext>
                </a:extLst>
              </p:cNvPr>
              <p:cNvSpPr>
                <a:spLocks noChangeShapeType="1"/>
              </p:cNvSpPr>
              <p:nvPr/>
            </p:nvSpPr>
            <p:spPr bwMode="auto">
              <a:xfrm flipV="1">
                <a:off x="7671602" y="1550247"/>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5" name="Line 1952">
                <a:extLst>
                  <a:ext uri="{FF2B5EF4-FFF2-40B4-BE49-F238E27FC236}">
                    <a16:creationId xmlns:a16="http://schemas.microsoft.com/office/drawing/2014/main" id="{3BC41A74-E83C-42BC-9683-DF98A5FF057F}"/>
                  </a:ext>
                </a:extLst>
              </p:cNvPr>
              <p:cNvSpPr>
                <a:spLocks noChangeShapeType="1"/>
              </p:cNvSpPr>
              <p:nvPr/>
            </p:nvSpPr>
            <p:spPr bwMode="auto">
              <a:xfrm>
                <a:off x="7671602" y="1549156"/>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6" name="Line 1953">
                <a:extLst>
                  <a:ext uri="{FF2B5EF4-FFF2-40B4-BE49-F238E27FC236}">
                    <a16:creationId xmlns:a16="http://schemas.microsoft.com/office/drawing/2014/main" id="{DA88DA8A-AAB2-4932-B71C-BD12B44FF0B0}"/>
                  </a:ext>
                </a:extLst>
              </p:cNvPr>
              <p:cNvSpPr>
                <a:spLocks noChangeShapeType="1"/>
              </p:cNvSpPr>
              <p:nvPr/>
            </p:nvSpPr>
            <p:spPr bwMode="auto">
              <a:xfrm flipV="1">
                <a:off x="7670511" y="1549156"/>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7" name="Line 1954">
                <a:extLst>
                  <a:ext uri="{FF2B5EF4-FFF2-40B4-BE49-F238E27FC236}">
                    <a16:creationId xmlns:a16="http://schemas.microsoft.com/office/drawing/2014/main" id="{162BB0EA-3436-44B7-A2A5-1EB71A2A4044}"/>
                  </a:ext>
                </a:extLst>
              </p:cNvPr>
              <p:cNvSpPr>
                <a:spLocks noChangeShapeType="1"/>
              </p:cNvSpPr>
              <p:nvPr/>
            </p:nvSpPr>
            <p:spPr bwMode="auto">
              <a:xfrm>
                <a:off x="7670511" y="154970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8" name="Line 1955">
                <a:extLst>
                  <a:ext uri="{FF2B5EF4-FFF2-40B4-BE49-F238E27FC236}">
                    <a16:creationId xmlns:a16="http://schemas.microsoft.com/office/drawing/2014/main" id="{FA3AF651-EC89-4030-9DF0-7DAC232E6185}"/>
                  </a:ext>
                </a:extLst>
              </p:cNvPr>
              <p:cNvSpPr>
                <a:spLocks noChangeShapeType="1"/>
              </p:cNvSpPr>
              <p:nvPr/>
            </p:nvSpPr>
            <p:spPr bwMode="auto">
              <a:xfrm flipV="1">
                <a:off x="7668329" y="1551883"/>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19" name="Line 1956">
                <a:extLst>
                  <a:ext uri="{FF2B5EF4-FFF2-40B4-BE49-F238E27FC236}">
                    <a16:creationId xmlns:a16="http://schemas.microsoft.com/office/drawing/2014/main" id="{3A7A46B9-CCDD-443F-A3F2-CD1B72482C2E}"/>
                  </a:ext>
                </a:extLst>
              </p:cNvPr>
              <p:cNvSpPr>
                <a:spLocks noChangeShapeType="1"/>
              </p:cNvSpPr>
              <p:nvPr/>
            </p:nvSpPr>
            <p:spPr bwMode="auto">
              <a:xfrm>
                <a:off x="7668329" y="155024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0" name="Line 1957">
                <a:extLst>
                  <a:ext uri="{FF2B5EF4-FFF2-40B4-BE49-F238E27FC236}">
                    <a16:creationId xmlns:a16="http://schemas.microsoft.com/office/drawing/2014/main" id="{D209EFA5-B3AB-45B6-BB60-92731B4FE9C0}"/>
                  </a:ext>
                </a:extLst>
              </p:cNvPr>
              <p:cNvSpPr>
                <a:spLocks noChangeShapeType="1"/>
              </p:cNvSpPr>
              <p:nvPr/>
            </p:nvSpPr>
            <p:spPr bwMode="auto">
              <a:xfrm>
                <a:off x="7667238" y="154806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1" name="Line 1958">
                <a:extLst>
                  <a:ext uri="{FF2B5EF4-FFF2-40B4-BE49-F238E27FC236}">
                    <a16:creationId xmlns:a16="http://schemas.microsoft.com/office/drawing/2014/main" id="{5BEFB3FE-A6CA-45A4-AC08-BC429485F1A2}"/>
                  </a:ext>
                </a:extLst>
              </p:cNvPr>
              <p:cNvSpPr>
                <a:spLocks noChangeShapeType="1"/>
              </p:cNvSpPr>
              <p:nvPr/>
            </p:nvSpPr>
            <p:spPr bwMode="auto">
              <a:xfrm flipV="1">
                <a:off x="7666692" y="154806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2" name="Line 1959">
                <a:extLst>
                  <a:ext uri="{FF2B5EF4-FFF2-40B4-BE49-F238E27FC236}">
                    <a16:creationId xmlns:a16="http://schemas.microsoft.com/office/drawing/2014/main" id="{460F03F2-E264-4E97-99FA-5A396052DC34}"/>
                  </a:ext>
                </a:extLst>
              </p:cNvPr>
              <p:cNvSpPr>
                <a:spLocks noChangeShapeType="1"/>
              </p:cNvSpPr>
              <p:nvPr/>
            </p:nvSpPr>
            <p:spPr bwMode="auto">
              <a:xfrm flipV="1">
                <a:off x="7664510" y="1550247"/>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3" name="Line 1960">
                <a:extLst>
                  <a:ext uri="{FF2B5EF4-FFF2-40B4-BE49-F238E27FC236}">
                    <a16:creationId xmlns:a16="http://schemas.microsoft.com/office/drawing/2014/main" id="{201D495F-53FD-446E-8480-B1E887E7A8DB}"/>
                  </a:ext>
                </a:extLst>
              </p:cNvPr>
              <p:cNvSpPr>
                <a:spLocks noChangeShapeType="1"/>
              </p:cNvSpPr>
              <p:nvPr/>
            </p:nvSpPr>
            <p:spPr bwMode="auto">
              <a:xfrm>
                <a:off x="7664510" y="154970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4" name="Line 1961">
                <a:extLst>
                  <a:ext uri="{FF2B5EF4-FFF2-40B4-BE49-F238E27FC236}">
                    <a16:creationId xmlns:a16="http://schemas.microsoft.com/office/drawing/2014/main" id="{C102298B-6EF7-40FF-B0F3-C5BD3651B28D}"/>
                  </a:ext>
                </a:extLst>
              </p:cNvPr>
              <p:cNvSpPr>
                <a:spLocks noChangeShapeType="1"/>
              </p:cNvSpPr>
              <p:nvPr/>
            </p:nvSpPr>
            <p:spPr bwMode="auto">
              <a:xfrm flipV="1">
                <a:off x="7664510" y="1547519"/>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5" name="Line 1962">
                <a:extLst>
                  <a:ext uri="{FF2B5EF4-FFF2-40B4-BE49-F238E27FC236}">
                    <a16:creationId xmlns:a16="http://schemas.microsoft.com/office/drawing/2014/main" id="{D78580B2-71B1-42F7-AD31-28F6B152EC7A}"/>
                  </a:ext>
                </a:extLst>
              </p:cNvPr>
              <p:cNvSpPr>
                <a:spLocks noChangeShapeType="1"/>
              </p:cNvSpPr>
              <p:nvPr/>
            </p:nvSpPr>
            <p:spPr bwMode="auto">
              <a:xfrm>
                <a:off x="7664510" y="154697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6" name="Line 1963">
                <a:extLst>
                  <a:ext uri="{FF2B5EF4-FFF2-40B4-BE49-F238E27FC236}">
                    <a16:creationId xmlns:a16="http://schemas.microsoft.com/office/drawing/2014/main" id="{9819F98C-CB24-4214-A654-D81B33428CE8}"/>
                  </a:ext>
                </a:extLst>
              </p:cNvPr>
              <p:cNvSpPr>
                <a:spLocks noChangeShapeType="1"/>
              </p:cNvSpPr>
              <p:nvPr/>
            </p:nvSpPr>
            <p:spPr bwMode="auto">
              <a:xfrm>
                <a:off x="7663419" y="1545337"/>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7" name="Line 1964">
                <a:extLst>
                  <a:ext uri="{FF2B5EF4-FFF2-40B4-BE49-F238E27FC236}">
                    <a16:creationId xmlns:a16="http://schemas.microsoft.com/office/drawing/2014/main" id="{B1579D66-E5FF-4490-8888-2EE11F1D4FFF}"/>
                  </a:ext>
                </a:extLst>
              </p:cNvPr>
              <p:cNvSpPr>
                <a:spLocks noChangeShapeType="1"/>
              </p:cNvSpPr>
              <p:nvPr/>
            </p:nvSpPr>
            <p:spPr bwMode="auto">
              <a:xfrm flipV="1">
                <a:off x="7662874" y="1545337"/>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8" name="Line 1965">
                <a:extLst>
                  <a:ext uri="{FF2B5EF4-FFF2-40B4-BE49-F238E27FC236}">
                    <a16:creationId xmlns:a16="http://schemas.microsoft.com/office/drawing/2014/main" id="{B0D1E16F-0BD4-46F5-BB63-74C13440BEEB}"/>
                  </a:ext>
                </a:extLst>
              </p:cNvPr>
              <p:cNvSpPr>
                <a:spLocks noChangeShapeType="1"/>
              </p:cNvSpPr>
              <p:nvPr/>
            </p:nvSpPr>
            <p:spPr bwMode="auto">
              <a:xfrm flipV="1">
                <a:off x="7662328" y="154697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29" name="Line 1966">
                <a:extLst>
                  <a:ext uri="{FF2B5EF4-FFF2-40B4-BE49-F238E27FC236}">
                    <a16:creationId xmlns:a16="http://schemas.microsoft.com/office/drawing/2014/main" id="{1ED2E639-8E9B-403F-B5B1-13183118B0B3}"/>
                  </a:ext>
                </a:extLst>
              </p:cNvPr>
              <p:cNvSpPr>
                <a:spLocks noChangeShapeType="1"/>
              </p:cNvSpPr>
              <p:nvPr/>
            </p:nvSpPr>
            <p:spPr bwMode="auto">
              <a:xfrm>
                <a:off x="7660692" y="154915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0" name="Line 1967">
                <a:extLst>
                  <a:ext uri="{FF2B5EF4-FFF2-40B4-BE49-F238E27FC236}">
                    <a16:creationId xmlns:a16="http://schemas.microsoft.com/office/drawing/2014/main" id="{90A9D204-1133-42A4-9472-2F02FD2D8B7E}"/>
                  </a:ext>
                </a:extLst>
              </p:cNvPr>
              <p:cNvSpPr>
                <a:spLocks noChangeShapeType="1"/>
              </p:cNvSpPr>
              <p:nvPr/>
            </p:nvSpPr>
            <p:spPr bwMode="auto">
              <a:xfrm>
                <a:off x="7659055" y="154915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1" name="Line 1968">
                <a:extLst>
                  <a:ext uri="{FF2B5EF4-FFF2-40B4-BE49-F238E27FC236}">
                    <a16:creationId xmlns:a16="http://schemas.microsoft.com/office/drawing/2014/main" id="{8266D979-1C32-45D4-A29A-9059EC6FD42E}"/>
                  </a:ext>
                </a:extLst>
              </p:cNvPr>
              <p:cNvSpPr>
                <a:spLocks noChangeShapeType="1"/>
              </p:cNvSpPr>
              <p:nvPr/>
            </p:nvSpPr>
            <p:spPr bwMode="auto">
              <a:xfrm flipV="1">
                <a:off x="7659055" y="154697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2" name="Line 1969">
                <a:extLst>
                  <a:ext uri="{FF2B5EF4-FFF2-40B4-BE49-F238E27FC236}">
                    <a16:creationId xmlns:a16="http://schemas.microsoft.com/office/drawing/2014/main" id="{2EA2483E-5ED7-4FF3-9A8F-6F0647906144}"/>
                  </a:ext>
                </a:extLst>
              </p:cNvPr>
              <p:cNvSpPr>
                <a:spLocks noChangeShapeType="1"/>
              </p:cNvSpPr>
              <p:nvPr/>
            </p:nvSpPr>
            <p:spPr bwMode="auto">
              <a:xfrm>
                <a:off x="7659601" y="1545337"/>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3" name="Line 1970">
                <a:extLst>
                  <a:ext uri="{FF2B5EF4-FFF2-40B4-BE49-F238E27FC236}">
                    <a16:creationId xmlns:a16="http://schemas.microsoft.com/office/drawing/2014/main" id="{E0588DC0-1C7B-44BB-8977-034D578C025C}"/>
                  </a:ext>
                </a:extLst>
              </p:cNvPr>
              <p:cNvSpPr>
                <a:spLocks noChangeShapeType="1"/>
              </p:cNvSpPr>
              <p:nvPr/>
            </p:nvSpPr>
            <p:spPr bwMode="auto">
              <a:xfrm flipV="1">
                <a:off x="7657964" y="154533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4" name="Line 1971">
                <a:extLst>
                  <a:ext uri="{FF2B5EF4-FFF2-40B4-BE49-F238E27FC236}">
                    <a16:creationId xmlns:a16="http://schemas.microsoft.com/office/drawing/2014/main" id="{1F58AC43-64D6-4BFE-BCF2-86BAFF5069E5}"/>
                  </a:ext>
                </a:extLst>
              </p:cNvPr>
              <p:cNvSpPr>
                <a:spLocks noChangeShapeType="1"/>
              </p:cNvSpPr>
              <p:nvPr/>
            </p:nvSpPr>
            <p:spPr bwMode="auto">
              <a:xfrm flipV="1">
                <a:off x="7656328" y="154642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5" name="Line 1972">
                <a:extLst>
                  <a:ext uri="{FF2B5EF4-FFF2-40B4-BE49-F238E27FC236}">
                    <a16:creationId xmlns:a16="http://schemas.microsoft.com/office/drawing/2014/main" id="{3B9F9CA2-9356-491D-9675-DE14586CEFF8}"/>
                  </a:ext>
                </a:extLst>
              </p:cNvPr>
              <p:cNvSpPr>
                <a:spLocks noChangeShapeType="1"/>
              </p:cNvSpPr>
              <p:nvPr/>
            </p:nvSpPr>
            <p:spPr bwMode="auto">
              <a:xfrm>
                <a:off x="7654691" y="154642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6" name="Line 1973">
                <a:extLst>
                  <a:ext uri="{FF2B5EF4-FFF2-40B4-BE49-F238E27FC236}">
                    <a16:creationId xmlns:a16="http://schemas.microsoft.com/office/drawing/2014/main" id="{B4B14A26-A4A2-4D8E-96B4-F877355D2949}"/>
                  </a:ext>
                </a:extLst>
              </p:cNvPr>
              <p:cNvSpPr>
                <a:spLocks noChangeShapeType="1"/>
              </p:cNvSpPr>
              <p:nvPr/>
            </p:nvSpPr>
            <p:spPr bwMode="auto">
              <a:xfrm flipV="1">
                <a:off x="7653055" y="154642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7" name="Line 1974">
                <a:extLst>
                  <a:ext uri="{FF2B5EF4-FFF2-40B4-BE49-F238E27FC236}">
                    <a16:creationId xmlns:a16="http://schemas.microsoft.com/office/drawing/2014/main" id="{F6E040E1-7740-41A3-BBEC-6937BFDF9D95}"/>
                  </a:ext>
                </a:extLst>
              </p:cNvPr>
              <p:cNvSpPr>
                <a:spLocks noChangeShapeType="1"/>
              </p:cNvSpPr>
              <p:nvPr/>
            </p:nvSpPr>
            <p:spPr bwMode="auto">
              <a:xfrm>
                <a:off x="7653055" y="154588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8" name="Line 1975">
                <a:extLst>
                  <a:ext uri="{FF2B5EF4-FFF2-40B4-BE49-F238E27FC236}">
                    <a16:creationId xmlns:a16="http://schemas.microsoft.com/office/drawing/2014/main" id="{115619CD-DA60-42DD-A386-E3B9D480DAD6}"/>
                  </a:ext>
                </a:extLst>
              </p:cNvPr>
              <p:cNvSpPr>
                <a:spLocks noChangeShapeType="1"/>
              </p:cNvSpPr>
              <p:nvPr/>
            </p:nvSpPr>
            <p:spPr bwMode="auto">
              <a:xfrm>
                <a:off x="7650873" y="154588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39" name="Line 1976">
                <a:extLst>
                  <a:ext uri="{FF2B5EF4-FFF2-40B4-BE49-F238E27FC236}">
                    <a16:creationId xmlns:a16="http://schemas.microsoft.com/office/drawing/2014/main" id="{3DA0D48D-EFDF-4BEB-9C04-614B28DD051B}"/>
                  </a:ext>
                </a:extLst>
              </p:cNvPr>
              <p:cNvSpPr>
                <a:spLocks noChangeShapeType="1"/>
              </p:cNvSpPr>
              <p:nvPr/>
            </p:nvSpPr>
            <p:spPr bwMode="auto">
              <a:xfrm flipV="1">
                <a:off x="7650327" y="1545883"/>
                <a:ext cx="54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0" name="Line 1977">
                <a:extLst>
                  <a:ext uri="{FF2B5EF4-FFF2-40B4-BE49-F238E27FC236}">
                    <a16:creationId xmlns:a16="http://schemas.microsoft.com/office/drawing/2014/main" id="{5E127081-C912-43C8-B73F-DABBA6CDDAA2}"/>
                  </a:ext>
                </a:extLst>
              </p:cNvPr>
              <p:cNvSpPr>
                <a:spLocks noChangeShapeType="1"/>
              </p:cNvSpPr>
              <p:nvPr/>
            </p:nvSpPr>
            <p:spPr bwMode="auto">
              <a:xfrm>
                <a:off x="7592502" y="1610253"/>
                <a:ext cx="6546"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1" name="Line 1978">
                <a:extLst>
                  <a:ext uri="{FF2B5EF4-FFF2-40B4-BE49-F238E27FC236}">
                    <a16:creationId xmlns:a16="http://schemas.microsoft.com/office/drawing/2014/main" id="{9CC69A83-EA29-4FE6-88EC-EA3B326019DB}"/>
                  </a:ext>
                </a:extLst>
              </p:cNvPr>
              <p:cNvSpPr>
                <a:spLocks noChangeShapeType="1"/>
              </p:cNvSpPr>
              <p:nvPr/>
            </p:nvSpPr>
            <p:spPr bwMode="auto">
              <a:xfrm>
                <a:off x="7597412" y="1610253"/>
                <a:ext cx="163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2" name="Line 1979">
                <a:extLst>
                  <a:ext uri="{FF2B5EF4-FFF2-40B4-BE49-F238E27FC236}">
                    <a16:creationId xmlns:a16="http://schemas.microsoft.com/office/drawing/2014/main" id="{8764AB45-8BC6-4DFB-AB7B-F64C96102116}"/>
                  </a:ext>
                </a:extLst>
              </p:cNvPr>
              <p:cNvSpPr>
                <a:spLocks noChangeShapeType="1"/>
              </p:cNvSpPr>
              <p:nvPr/>
            </p:nvSpPr>
            <p:spPr bwMode="auto">
              <a:xfrm flipV="1">
                <a:off x="7598503" y="161079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3" name="Line 1980">
                <a:extLst>
                  <a:ext uri="{FF2B5EF4-FFF2-40B4-BE49-F238E27FC236}">
                    <a16:creationId xmlns:a16="http://schemas.microsoft.com/office/drawing/2014/main" id="{21525DE5-DF2E-4AB8-A530-70DFB8DC91FF}"/>
                  </a:ext>
                </a:extLst>
              </p:cNvPr>
              <p:cNvSpPr>
                <a:spLocks noChangeShapeType="1"/>
              </p:cNvSpPr>
              <p:nvPr/>
            </p:nvSpPr>
            <p:spPr bwMode="auto">
              <a:xfrm flipV="1">
                <a:off x="7596866" y="1610799"/>
                <a:ext cx="54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4" name="Line 1981">
                <a:extLst>
                  <a:ext uri="{FF2B5EF4-FFF2-40B4-BE49-F238E27FC236}">
                    <a16:creationId xmlns:a16="http://schemas.microsoft.com/office/drawing/2014/main" id="{DC1D137E-A5CC-47DB-B6FE-28DF5FA927C4}"/>
                  </a:ext>
                </a:extLst>
              </p:cNvPr>
              <p:cNvSpPr>
                <a:spLocks noChangeShapeType="1"/>
              </p:cNvSpPr>
              <p:nvPr/>
            </p:nvSpPr>
            <p:spPr bwMode="auto">
              <a:xfrm>
                <a:off x="7602322" y="1609708"/>
                <a:ext cx="3273"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5" name="Line 1982">
                <a:extLst>
                  <a:ext uri="{FF2B5EF4-FFF2-40B4-BE49-F238E27FC236}">
                    <a16:creationId xmlns:a16="http://schemas.microsoft.com/office/drawing/2014/main" id="{694ED84E-719E-42F8-9000-943503B31100}"/>
                  </a:ext>
                </a:extLst>
              </p:cNvPr>
              <p:cNvSpPr>
                <a:spLocks noChangeShapeType="1"/>
              </p:cNvSpPr>
              <p:nvPr/>
            </p:nvSpPr>
            <p:spPr bwMode="auto">
              <a:xfrm>
                <a:off x="7605049" y="1609708"/>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6" name="Line 1983">
                <a:extLst>
                  <a:ext uri="{FF2B5EF4-FFF2-40B4-BE49-F238E27FC236}">
                    <a16:creationId xmlns:a16="http://schemas.microsoft.com/office/drawing/2014/main" id="{8E9847CC-786A-4778-8511-ADCCAEC9AF2E}"/>
                  </a:ext>
                </a:extLst>
              </p:cNvPr>
              <p:cNvSpPr>
                <a:spLocks noChangeShapeType="1"/>
              </p:cNvSpPr>
              <p:nvPr/>
            </p:nvSpPr>
            <p:spPr bwMode="auto">
              <a:xfrm flipV="1">
                <a:off x="7607231" y="1606980"/>
                <a:ext cx="2182"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7" name="Line 1984">
                <a:extLst>
                  <a:ext uri="{FF2B5EF4-FFF2-40B4-BE49-F238E27FC236}">
                    <a16:creationId xmlns:a16="http://schemas.microsoft.com/office/drawing/2014/main" id="{10C3C546-B7B4-4866-8101-3CAE7F2EA747}"/>
                  </a:ext>
                </a:extLst>
              </p:cNvPr>
              <p:cNvSpPr>
                <a:spLocks noChangeShapeType="1"/>
              </p:cNvSpPr>
              <p:nvPr/>
            </p:nvSpPr>
            <p:spPr bwMode="auto">
              <a:xfrm>
                <a:off x="7606140" y="1600980"/>
                <a:ext cx="2182"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8" name="Line 1985">
                <a:extLst>
                  <a:ext uri="{FF2B5EF4-FFF2-40B4-BE49-F238E27FC236}">
                    <a16:creationId xmlns:a16="http://schemas.microsoft.com/office/drawing/2014/main" id="{AE74A089-61AB-46C5-8175-37FA01A781A1}"/>
                  </a:ext>
                </a:extLst>
              </p:cNvPr>
              <p:cNvSpPr>
                <a:spLocks noChangeShapeType="1"/>
              </p:cNvSpPr>
              <p:nvPr/>
            </p:nvSpPr>
            <p:spPr bwMode="auto">
              <a:xfrm>
                <a:off x="7609959" y="1605889"/>
                <a:ext cx="4364"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49" name="Line 1986">
                <a:extLst>
                  <a:ext uri="{FF2B5EF4-FFF2-40B4-BE49-F238E27FC236}">
                    <a16:creationId xmlns:a16="http://schemas.microsoft.com/office/drawing/2014/main" id="{8314B132-96B3-4CA5-8763-57F0188CCAAB}"/>
                  </a:ext>
                </a:extLst>
              </p:cNvPr>
              <p:cNvSpPr>
                <a:spLocks noChangeShapeType="1"/>
              </p:cNvSpPr>
              <p:nvPr/>
            </p:nvSpPr>
            <p:spPr bwMode="auto">
              <a:xfrm>
                <a:off x="7613232" y="1600980"/>
                <a:ext cx="2728"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0" name="Line 1987">
                <a:extLst>
                  <a:ext uri="{FF2B5EF4-FFF2-40B4-BE49-F238E27FC236}">
                    <a16:creationId xmlns:a16="http://schemas.microsoft.com/office/drawing/2014/main" id="{6FAF9D57-B8A7-4BA6-9103-B6B7E4DF6ABE}"/>
                  </a:ext>
                </a:extLst>
              </p:cNvPr>
              <p:cNvSpPr>
                <a:spLocks noChangeShapeType="1"/>
              </p:cNvSpPr>
              <p:nvPr/>
            </p:nvSpPr>
            <p:spPr bwMode="auto">
              <a:xfrm flipV="1">
                <a:off x="7615414" y="1602616"/>
                <a:ext cx="54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1" name="Line 1988">
                <a:extLst>
                  <a:ext uri="{FF2B5EF4-FFF2-40B4-BE49-F238E27FC236}">
                    <a16:creationId xmlns:a16="http://schemas.microsoft.com/office/drawing/2014/main" id="{E587117F-853F-4E0C-8450-A18FC2D471DA}"/>
                  </a:ext>
                </a:extLst>
              </p:cNvPr>
              <p:cNvSpPr>
                <a:spLocks noChangeShapeType="1"/>
              </p:cNvSpPr>
              <p:nvPr/>
            </p:nvSpPr>
            <p:spPr bwMode="auto">
              <a:xfrm>
                <a:off x="7617596" y="1602616"/>
                <a:ext cx="1637"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2" name="Line 1989">
                <a:extLst>
                  <a:ext uri="{FF2B5EF4-FFF2-40B4-BE49-F238E27FC236}">
                    <a16:creationId xmlns:a16="http://schemas.microsoft.com/office/drawing/2014/main" id="{87F9AB35-1EFA-4059-982E-24946B371F3F}"/>
                  </a:ext>
                </a:extLst>
              </p:cNvPr>
              <p:cNvSpPr>
                <a:spLocks noChangeShapeType="1"/>
              </p:cNvSpPr>
              <p:nvPr/>
            </p:nvSpPr>
            <p:spPr bwMode="auto">
              <a:xfrm flipV="1">
                <a:off x="7618142" y="1602616"/>
                <a:ext cx="163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3" name="Line 1990">
                <a:extLst>
                  <a:ext uri="{FF2B5EF4-FFF2-40B4-BE49-F238E27FC236}">
                    <a16:creationId xmlns:a16="http://schemas.microsoft.com/office/drawing/2014/main" id="{61AAE45F-7FEF-4FFE-9464-3447D1228D74}"/>
                  </a:ext>
                </a:extLst>
              </p:cNvPr>
              <p:cNvSpPr>
                <a:spLocks noChangeShapeType="1"/>
              </p:cNvSpPr>
              <p:nvPr/>
            </p:nvSpPr>
            <p:spPr bwMode="auto">
              <a:xfrm>
                <a:off x="7612687" y="1605344"/>
                <a:ext cx="2182"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4" name="Line 1991">
                <a:extLst>
                  <a:ext uri="{FF2B5EF4-FFF2-40B4-BE49-F238E27FC236}">
                    <a16:creationId xmlns:a16="http://schemas.microsoft.com/office/drawing/2014/main" id="{CBD2FA09-B9A1-44BD-9287-2E891DFFCCB5}"/>
                  </a:ext>
                </a:extLst>
              </p:cNvPr>
              <p:cNvSpPr>
                <a:spLocks noChangeShapeType="1"/>
              </p:cNvSpPr>
              <p:nvPr/>
            </p:nvSpPr>
            <p:spPr bwMode="auto">
              <a:xfrm flipV="1">
                <a:off x="7613232" y="1602616"/>
                <a:ext cx="1637"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5" name="Line 1992">
                <a:extLst>
                  <a:ext uri="{FF2B5EF4-FFF2-40B4-BE49-F238E27FC236}">
                    <a16:creationId xmlns:a16="http://schemas.microsoft.com/office/drawing/2014/main" id="{48106E23-2421-4321-9447-3AB7A31E4B61}"/>
                  </a:ext>
                </a:extLst>
              </p:cNvPr>
              <p:cNvSpPr>
                <a:spLocks noChangeShapeType="1"/>
              </p:cNvSpPr>
              <p:nvPr/>
            </p:nvSpPr>
            <p:spPr bwMode="auto">
              <a:xfrm>
                <a:off x="7605049" y="1605344"/>
                <a:ext cx="7637"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6" name="Line 1993">
                <a:extLst>
                  <a:ext uri="{FF2B5EF4-FFF2-40B4-BE49-F238E27FC236}">
                    <a16:creationId xmlns:a16="http://schemas.microsoft.com/office/drawing/2014/main" id="{A5853193-E8D8-483C-B81D-2DFF2A497791}"/>
                  </a:ext>
                </a:extLst>
              </p:cNvPr>
              <p:cNvSpPr>
                <a:spLocks noChangeShapeType="1"/>
              </p:cNvSpPr>
              <p:nvPr/>
            </p:nvSpPr>
            <p:spPr bwMode="auto">
              <a:xfrm>
                <a:off x="7605049" y="1602071"/>
                <a:ext cx="1091"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7" name="Line 1994">
                <a:extLst>
                  <a:ext uri="{FF2B5EF4-FFF2-40B4-BE49-F238E27FC236}">
                    <a16:creationId xmlns:a16="http://schemas.microsoft.com/office/drawing/2014/main" id="{9D8EBF35-93F0-439A-BB79-4F4F28EDF0A1}"/>
                  </a:ext>
                </a:extLst>
              </p:cNvPr>
              <p:cNvSpPr>
                <a:spLocks noChangeShapeType="1"/>
              </p:cNvSpPr>
              <p:nvPr/>
            </p:nvSpPr>
            <p:spPr bwMode="auto">
              <a:xfrm>
                <a:off x="7594139" y="1598252"/>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8" name="Line 1995">
                <a:extLst>
                  <a:ext uri="{FF2B5EF4-FFF2-40B4-BE49-F238E27FC236}">
                    <a16:creationId xmlns:a16="http://schemas.microsoft.com/office/drawing/2014/main" id="{FC026468-47B6-412A-BA00-05A2A39F1508}"/>
                  </a:ext>
                </a:extLst>
              </p:cNvPr>
              <p:cNvSpPr>
                <a:spLocks noChangeShapeType="1"/>
              </p:cNvSpPr>
              <p:nvPr/>
            </p:nvSpPr>
            <p:spPr bwMode="auto">
              <a:xfrm>
                <a:off x="7592502" y="1599343"/>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59" name="Line 1996">
                <a:extLst>
                  <a:ext uri="{FF2B5EF4-FFF2-40B4-BE49-F238E27FC236}">
                    <a16:creationId xmlns:a16="http://schemas.microsoft.com/office/drawing/2014/main" id="{686F84C2-B138-40B8-965B-2C4E85C98532}"/>
                  </a:ext>
                </a:extLst>
              </p:cNvPr>
              <p:cNvSpPr>
                <a:spLocks noChangeShapeType="1"/>
              </p:cNvSpPr>
              <p:nvPr/>
            </p:nvSpPr>
            <p:spPr bwMode="auto">
              <a:xfrm>
                <a:off x="7603958" y="1639711"/>
                <a:ext cx="4364"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0" name="Line 1997">
                <a:extLst>
                  <a:ext uri="{FF2B5EF4-FFF2-40B4-BE49-F238E27FC236}">
                    <a16:creationId xmlns:a16="http://schemas.microsoft.com/office/drawing/2014/main" id="{61A234BE-3AAA-4800-B049-8296A024EE36}"/>
                  </a:ext>
                </a:extLst>
              </p:cNvPr>
              <p:cNvSpPr>
                <a:spLocks noChangeShapeType="1"/>
              </p:cNvSpPr>
              <p:nvPr/>
            </p:nvSpPr>
            <p:spPr bwMode="auto">
              <a:xfrm>
                <a:off x="7541224" y="1611345"/>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1" name="Line 1998">
                <a:extLst>
                  <a:ext uri="{FF2B5EF4-FFF2-40B4-BE49-F238E27FC236}">
                    <a16:creationId xmlns:a16="http://schemas.microsoft.com/office/drawing/2014/main" id="{3679F32C-88EB-46C6-B1BD-E2D0398F2AF7}"/>
                  </a:ext>
                </a:extLst>
              </p:cNvPr>
              <p:cNvSpPr>
                <a:spLocks noChangeShapeType="1"/>
              </p:cNvSpPr>
              <p:nvPr/>
            </p:nvSpPr>
            <p:spPr bwMode="auto">
              <a:xfrm>
                <a:off x="7538496" y="1614072"/>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2" name="Line 1999">
                <a:extLst>
                  <a:ext uri="{FF2B5EF4-FFF2-40B4-BE49-F238E27FC236}">
                    <a16:creationId xmlns:a16="http://schemas.microsoft.com/office/drawing/2014/main" id="{3966A8E6-0BF9-46E5-9F25-F311EC047A0B}"/>
                  </a:ext>
                </a:extLst>
              </p:cNvPr>
              <p:cNvSpPr>
                <a:spLocks noChangeShapeType="1"/>
              </p:cNvSpPr>
              <p:nvPr/>
            </p:nvSpPr>
            <p:spPr bwMode="auto">
              <a:xfrm flipV="1">
                <a:off x="7535769" y="1614072"/>
                <a:ext cx="2728"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3" name="Line 2000">
                <a:extLst>
                  <a:ext uri="{FF2B5EF4-FFF2-40B4-BE49-F238E27FC236}">
                    <a16:creationId xmlns:a16="http://schemas.microsoft.com/office/drawing/2014/main" id="{9A6A52D9-0B7D-4DEB-BF9C-1C2F77BA7443}"/>
                  </a:ext>
                </a:extLst>
              </p:cNvPr>
              <p:cNvSpPr>
                <a:spLocks noChangeShapeType="1"/>
              </p:cNvSpPr>
              <p:nvPr/>
            </p:nvSpPr>
            <p:spPr bwMode="auto">
              <a:xfrm>
                <a:off x="7533041" y="1612436"/>
                <a:ext cx="2727"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4" name="Line 2001">
                <a:extLst>
                  <a:ext uri="{FF2B5EF4-FFF2-40B4-BE49-F238E27FC236}">
                    <a16:creationId xmlns:a16="http://schemas.microsoft.com/office/drawing/2014/main" id="{0E1E7F03-9019-4D22-B51E-54A1F402A066}"/>
                  </a:ext>
                </a:extLst>
              </p:cNvPr>
              <p:cNvSpPr>
                <a:spLocks noChangeShapeType="1"/>
              </p:cNvSpPr>
              <p:nvPr/>
            </p:nvSpPr>
            <p:spPr bwMode="auto">
              <a:xfrm flipV="1">
                <a:off x="7530314" y="1612436"/>
                <a:ext cx="2728"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5" name="Line 2002">
                <a:extLst>
                  <a:ext uri="{FF2B5EF4-FFF2-40B4-BE49-F238E27FC236}">
                    <a16:creationId xmlns:a16="http://schemas.microsoft.com/office/drawing/2014/main" id="{F83543EF-C25D-46A4-B8A2-70C83A2C910C}"/>
                  </a:ext>
                </a:extLst>
              </p:cNvPr>
              <p:cNvSpPr>
                <a:spLocks noChangeShapeType="1"/>
              </p:cNvSpPr>
              <p:nvPr/>
            </p:nvSpPr>
            <p:spPr bwMode="auto">
              <a:xfrm>
                <a:off x="7530314" y="1616254"/>
                <a:ext cx="1637"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6" name="Line 2003">
                <a:extLst>
                  <a:ext uri="{FF2B5EF4-FFF2-40B4-BE49-F238E27FC236}">
                    <a16:creationId xmlns:a16="http://schemas.microsoft.com/office/drawing/2014/main" id="{6C47909A-B090-4907-B5A1-BCB884FBDBAA}"/>
                  </a:ext>
                </a:extLst>
              </p:cNvPr>
              <p:cNvSpPr>
                <a:spLocks noChangeShapeType="1"/>
              </p:cNvSpPr>
              <p:nvPr/>
            </p:nvSpPr>
            <p:spPr bwMode="auto">
              <a:xfrm>
                <a:off x="7529223" y="1620073"/>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7" name="Line 2004">
                <a:extLst>
                  <a:ext uri="{FF2B5EF4-FFF2-40B4-BE49-F238E27FC236}">
                    <a16:creationId xmlns:a16="http://schemas.microsoft.com/office/drawing/2014/main" id="{A882D944-CEF2-4EB3-958A-9EAE71B769AE}"/>
                  </a:ext>
                </a:extLst>
              </p:cNvPr>
              <p:cNvSpPr>
                <a:spLocks noChangeShapeType="1"/>
              </p:cNvSpPr>
              <p:nvPr/>
            </p:nvSpPr>
            <p:spPr bwMode="auto">
              <a:xfrm>
                <a:off x="7528131" y="1616254"/>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8" name="Line 2005">
                <a:extLst>
                  <a:ext uri="{FF2B5EF4-FFF2-40B4-BE49-F238E27FC236}">
                    <a16:creationId xmlns:a16="http://schemas.microsoft.com/office/drawing/2014/main" id="{A9E7A8EF-EE7B-4C17-8DD1-F20DB081FCE3}"/>
                  </a:ext>
                </a:extLst>
              </p:cNvPr>
              <p:cNvSpPr>
                <a:spLocks noChangeShapeType="1"/>
              </p:cNvSpPr>
              <p:nvPr/>
            </p:nvSpPr>
            <p:spPr bwMode="auto">
              <a:xfrm>
                <a:off x="7528131" y="1612436"/>
                <a:ext cx="54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69" name="Line 2006">
                <a:extLst>
                  <a:ext uri="{FF2B5EF4-FFF2-40B4-BE49-F238E27FC236}">
                    <a16:creationId xmlns:a16="http://schemas.microsoft.com/office/drawing/2014/main" id="{77B51802-8769-4F55-8599-865F3A86F22D}"/>
                  </a:ext>
                </a:extLst>
              </p:cNvPr>
              <p:cNvSpPr>
                <a:spLocks noChangeShapeType="1"/>
              </p:cNvSpPr>
              <p:nvPr/>
            </p:nvSpPr>
            <p:spPr bwMode="auto">
              <a:xfrm>
                <a:off x="7525404" y="1612436"/>
                <a:ext cx="272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0" name="Line 2007">
                <a:extLst>
                  <a:ext uri="{FF2B5EF4-FFF2-40B4-BE49-F238E27FC236}">
                    <a16:creationId xmlns:a16="http://schemas.microsoft.com/office/drawing/2014/main" id="{A9F472DC-CC6C-4A4C-9E84-931F29E27638}"/>
                  </a:ext>
                </a:extLst>
              </p:cNvPr>
              <p:cNvSpPr>
                <a:spLocks noChangeShapeType="1"/>
              </p:cNvSpPr>
              <p:nvPr/>
            </p:nvSpPr>
            <p:spPr bwMode="auto">
              <a:xfrm flipV="1">
                <a:off x="7523222" y="1612436"/>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1" name="Line 2008">
                <a:extLst>
                  <a:ext uri="{FF2B5EF4-FFF2-40B4-BE49-F238E27FC236}">
                    <a16:creationId xmlns:a16="http://schemas.microsoft.com/office/drawing/2014/main" id="{00D16F97-97C8-47C3-8F83-C3763C28E30A}"/>
                  </a:ext>
                </a:extLst>
              </p:cNvPr>
              <p:cNvSpPr>
                <a:spLocks noChangeShapeType="1"/>
              </p:cNvSpPr>
              <p:nvPr/>
            </p:nvSpPr>
            <p:spPr bwMode="auto">
              <a:xfrm>
                <a:off x="7519949" y="1616254"/>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2" name="Line 2009">
                <a:extLst>
                  <a:ext uri="{FF2B5EF4-FFF2-40B4-BE49-F238E27FC236}">
                    <a16:creationId xmlns:a16="http://schemas.microsoft.com/office/drawing/2014/main" id="{208C9EA5-13F8-4909-802E-5853B7E0CEFF}"/>
                  </a:ext>
                </a:extLst>
              </p:cNvPr>
              <p:cNvSpPr>
                <a:spLocks noChangeShapeType="1"/>
              </p:cNvSpPr>
              <p:nvPr/>
            </p:nvSpPr>
            <p:spPr bwMode="auto">
              <a:xfrm flipV="1">
                <a:off x="7516676" y="1616254"/>
                <a:ext cx="3273"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3" name="Line 2010">
                <a:extLst>
                  <a:ext uri="{FF2B5EF4-FFF2-40B4-BE49-F238E27FC236}">
                    <a16:creationId xmlns:a16="http://schemas.microsoft.com/office/drawing/2014/main" id="{57001B6D-73A8-4477-8BDC-7A7E95E2363C}"/>
                  </a:ext>
                </a:extLst>
              </p:cNvPr>
              <p:cNvSpPr>
                <a:spLocks noChangeShapeType="1"/>
              </p:cNvSpPr>
              <p:nvPr/>
            </p:nvSpPr>
            <p:spPr bwMode="auto">
              <a:xfrm>
                <a:off x="7516676" y="1617345"/>
                <a:ext cx="54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4" name="Line 2011">
                <a:extLst>
                  <a:ext uri="{FF2B5EF4-FFF2-40B4-BE49-F238E27FC236}">
                    <a16:creationId xmlns:a16="http://schemas.microsoft.com/office/drawing/2014/main" id="{C3DCF691-C3D7-4E27-AE65-086EE8778AE0}"/>
                  </a:ext>
                </a:extLst>
              </p:cNvPr>
              <p:cNvSpPr>
                <a:spLocks noChangeShapeType="1"/>
              </p:cNvSpPr>
              <p:nvPr/>
            </p:nvSpPr>
            <p:spPr bwMode="auto">
              <a:xfrm>
                <a:off x="7514494" y="1617345"/>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5" name="Line 2012">
                <a:extLst>
                  <a:ext uri="{FF2B5EF4-FFF2-40B4-BE49-F238E27FC236}">
                    <a16:creationId xmlns:a16="http://schemas.microsoft.com/office/drawing/2014/main" id="{6AA06442-8BAD-407A-9E90-7E05D295C100}"/>
                  </a:ext>
                </a:extLst>
              </p:cNvPr>
              <p:cNvSpPr>
                <a:spLocks noChangeShapeType="1"/>
              </p:cNvSpPr>
              <p:nvPr/>
            </p:nvSpPr>
            <p:spPr bwMode="auto">
              <a:xfrm>
                <a:off x="7514494" y="1617345"/>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6" name="Line 2013">
                <a:extLst>
                  <a:ext uri="{FF2B5EF4-FFF2-40B4-BE49-F238E27FC236}">
                    <a16:creationId xmlns:a16="http://schemas.microsoft.com/office/drawing/2014/main" id="{0053B190-F7FF-456C-B8B4-6906076DC430}"/>
                  </a:ext>
                </a:extLst>
              </p:cNvPr>
              <p:cNvSpPr>
                <a:spLocks noChangeShapeType="1"/>
              </p:cNvSpPr>
              <p:nvPr/>
            </p:nvSpPr>
            <p:spPr bwMode="auto">
              <a:xfrm>
                <a:off x="7513948" y="16195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7" name="Line 2014">
                <a:extLst>
                  <a:ext uri="{FF2B5EF4-FFF2-40B4-BE49-F238E27FC236}">
                    <a16:creationId xmlns:a16="http://schemas.microsoft.com/office/drawing/2014/main" id="{4664510D-A33D-4FAF-906E-9C904CA1D79E}"/>
                  </a:ext>
                </a:extLst>
              </p:cNvPr>
              <p:cNvSpPr>
                <a:spLocks noChangeShapeType="1"/>
              </p:cNvSpPr>
              <p:nvPr/>
            </p:nvSpPr>
            <p:spPr bwMode="auto">
              <a:xfrm flipV="1">
                <a:off x="7514494" y="162170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8" name="Line 2015">
                <a:extLst>
                  <a:ext uri="{FF2B5EF4-FFF2-40B4-BE49-F238E27FC236}">
                    <a16:creationId xmlns:a16="http://schemas.microsoft.com/office/drawing/2014/main" id="{655533D1-D76A-424B-B1DF-C680F6C3B34E}"/>
                  </a:ext>
                </a:extLst>
              </p:cNvPr>
              <p:cNvSpPr>
                <a:spLocks noChangeShapeType="1"/>
              </p:cNvSpPr>
              <p:nvPr/>
            </p:nvSpPr>
            <p:spPr bwMode="auto">
              <a:xfrm>
                <a:off x="7513403" y="162170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79" name="Line 2016">
                <a:extLst>
                  <a:ext uri="{FF2B5EF4-FFF2-40B4-BE49-F238E27FC236}">
                    <a16:creationId xmlns:a16="http://schemas.microsoft.com/office/drawing/2014/main" id="{0495464D-6B55-4FCD-B786-9EF222504E3C}"/>
                  </a:ext>
                </a:extLst>
              </p:cNvPr>
              <p:cNvSpPr>
                <a:spLocks noChangeShapeType="1"/>
              </p:cNvSpPr>
              <p:nvPr/>
            </p:nvSpPr>
            <p:spPr bwMode="auto">
              <a:xfrm>
                <a:off x="7511766" y="162170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0" name="Line 2017">
                <a:extLst>
                  <a:ext uri="{FF2B5EF4-FFF2-40B4-BE49-F238E27FC236}">
                    <a16:creationId xmlns:a16="http://schemas.microsoft.com/office/drawing/2014/main" id="{E54D9351-8FEC-47FD-B789-EDAFDAFA2F96}"/>
                  </a:ext>
                </a:extLst>
              </p:cNvPr>
              <p:cNvSpPr>
                <a:spLocks noChangeShapeType="1"/>
              </p:cNvSpPr>
              <p:nvPr/>
            </p:nvSpPr>
            <p:spPr bwMode="auto">
              <a:xfrm>
                <a:off x="7510675" y="161952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1" name="Line 2018">
                <a:extLst>
                  <a:ext uri="{FF2B5EF4-FFF2-40B4-BE49-F238E27FC236}">
                    <a16:creationId xmlns:a16="http://schemas.microsoft.com/office/drawing/2014/main" id="{990D045D-75D5-41D5-8689-C2C6B98106B8}"/>
                  </a:ext>
                </a:extLst>
              </p:cNvPr>
              <p:cNvSpPr>
                <a:spLocks noChangeShapeType="1"/>
              </p:cNvSpPr>
              <p:nvPr/>
            </p:nvSpPr>
            <p:spPr bwMode="auto">
              <a:xfrm>
                <a:off x="7509039" y="161952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2" name="Line 2019">
                <a:extLst>
                  <a:ext uri="{FF2B5EF4-FFF2-40B4-BE49-F238E27FC236}">
                    <a16:creationId xmlns:a16="http://schemas.microsoft.com/office/drawing/2014/main" id="{65C1CEE5-9BEB-4863-94F4-0B2EBD0DE487}"/>
                  </a:ext>
                </a:extLst>
              </p:cNvPr>
              <p:cNvSpPr>
                <a:spLocks noChangeShapeType="1"/>
              </p:cNvSpPr>
              <p:nvPr/>
            </p:nvSpPr>
            <p:spPr bwMode="auto">
              <a:xfrm flipV="1">
                <a:off x="7507402" y="161952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3" name="Line 2020">
                <a:extLst>
                  <a:ext uri="{FF2B5EF4-FFF2-40B4-BE49-F238E27FC236}">
                    <a16:creationId xmlns:a16="http://schemas.microsoft.com/office/drawing/2014/main" id="{B74BFBC3-B92F-41B3-95A4-3A0FF9CEEBAF}"/>
                  </a:ext>
                </a:extLst>
              </p:cNvPr>
              <p:cNvSpPr>
                <a:spLocks noChangeShapeType="1"/>
              </p:cNvSpPr>
              <p:nvPr/>
            </p:nvSpPr>
            <p:spPr bwMode="auto">
              <a:xfrm flipV="1">
                <a:off x="7506311" y="162061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4" name="Line 2021">
                <a:extLst>
                  <a:ext uri="{FF2B5EF4-FFF2-40B4-BE49-F238E27FC236}">
                    <a16:creationId xmlns:a16="http://schemas.microsoft.com/office/drawing/2014/main" id="{78A04523-A244-4D50-A9A4-B0109E1062BA}"/>
                  </a:ext>
                </a:extLst>
              </p:cNvPr>
              <p:cNvSpPr>
                <a:spLocks noChangeShapeType="1"/>
              </p:cNvSpPr>
              <p:nvPr/>
            </p:nvSpPr>
            <p:spPr bwMode="auto">
              <a:xfrm>
                <a:off x="7506311" y="162225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5" name="Line 2022">
                <a:extLst>
                  <a:ext uri="{FF2B5EF4-FFF2-40B4-BE49-F238E27FC236}">
                    <a16:creationId xmlns:a16="http://schemas.microsoft.com/office/drawing/2014/main" id="{6B942DD5-4DE6-44D8-8471-95BDAED1E8EC}"/>
                  </a:ext>
                </a:extLst>
              </p:cNvPr>
              <p:cNvSpPr>
                <a:spLocks noChangeShapeType="1"/>
              </p:cNvSpPr>
              <p:nvPr/>
            </p:nvSpPr>
            <p:spPr bwMode="auto">
              <a:xfrm>
                <a:off x="7507402" y="162443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6" name="Line 2023">
                <a:extLst>
                  <a:ext uri="{FF2B5EF4-FFF2-40B4-BE49-F238E27FC236}">
                    <a16:creationId xmlns:a16="http://schemas.microsoft.com/office/drawing/2014/main" id="{57777D82-3D14-44C2-8C89-892D96E2E427}"/>
                  </a:ext>
                </a:extLst>
              </p:cNvPr>
              <p:cNvSpPr>
                <a:spLocks noChangeShapeType="1"/>
              </p:cNvSpPr>
              <p:nvPr/>
            </p:nvSpPr>
            <p:spPr bwMode="auto">
              <a:xfrm flipV="1">
                <a:off x="7508493" y="1625528"/>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7" name="Line 2024">
                <a:extLst>
                  <a:ext uri="{FF2B5EF4-FFF2-40B4-BE49-F238E27FC236}">
                    <a16:creationId xmlns:a16="http://schemas.microsoft.com/office/drawing/2014/main" id="{D0640930-10FB-4A9C-B990-0712BE3C4A6E}"/>
                  </a:ext>
                </a:extLst>
              </p:cNvPr>
              <p:cNvSpPr>
                <a:spLocks noChangeShapeType="1"/>
              </p:cNvSpPr>
              <p:nvPr/>
            </p:nvSpPr>
            <p:spPr bwMode="auto">
              <a:xfrm>
                <a:off x="7506857" y="162661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8" name="Line 2025">
                <a:extLst>
                  <a:ext uri="{FF2B5EF4-FFF2-40B4-BE49-F238E27FC236}">
                    <a16:creationId xmlns:a16="http://schemas.microsoft.com/office/drawing/2014/main" id="{8E41A324-C3B6-4A42-ABF6-1A1484BA466F}"/>
                  </a:ext>
                </a:extLst>
              </p:cNvPr>
              <p:cNvSpPr>
                <a:spLocks noChangeShapeType="1"/>
              </p:cNvSpPr>
              <p:nvPr/>
            </p:nvSpPr>
            <p:spPr bwMode="auto">
              <a:xfrm>
                <a:off x="7506311" y="162443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89" name="Line 2026">
                <a:extLst>
                  <a:ext uri="{FF2B5EF4-FFF2-40B4-BE49-F238E27FC236}">
                    <a16:creationId xmlns:a16="http://schemas.microsoft.com/office/drawing/2014/main" id="{D4C5584A-4881-492C-B792-619D1A72B37D}"/>
                  </a:ext>
                </a:extLst>
              </p:cNvPr>
              <p:cNvSpPr>
                <a:spLocks noChangeShapeType="1"/>
              </p:cNvSpPr>
              <p:nvPr/>
            </p:nvSpPr>
            <p:spPr bwMode="auto">
              <a:xfrm>
                <a:off x="7505766" y="16222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0" name="Line 2027">
                <a:extLst>
                  <a:ext uri="{FF2B5EF4-FFF2-40B4-BE49-F238E27FC236}">
                    <a16:creationId xmlns:a16="http://schemas.microsoft.com/office/drawing/2014/main" id="{B914C0B4-9A7B-4404-ADF5-A2503E9EB90B}"/>
                  </a:ext>
                </a:extLst>
              </p:cNvPr>
              <p:cNvSpPr>
                <a:spLocks noChangeShapeType="1"/>
              </p:cNvSpPr>
              <p:nvPr/>
            </p:nvSpPr>
            <p:spPr bwMode="auto">
              <a:xfrm>
                <a:off x="7504129" y="162170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1" name="Line 2028">
                <a:extLst>
                  <a:ext uri="{FF2B5EF4-FFF2-40B4-BE49-F238E27FC236}">
                    <a16:creationId xmlns:a16="http://schemas.microsoft.com/office/drawing/2014/main" id="{270075B3-667F-4265-9B4B-463BA29B078F}"/>
                  </a:ext>
                </a:extLst>
              </p:cNvPr>
              <p:cNvSpPr>
                <a:spLocks noChangeShapeType="1"/>
              </p:cNvSpPr>
              <p:nvPr/>
            </p:nvSpPr>
            <p:spPr bwMode="auto">
              <a:xfrm flipV="1">
                <a:off x="7504129" y="162170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2" name="Line 2029">
                <a:extLst>
                  <a:ext uri="{FF2B5EF4-FFF2-40B4-BE49-F238E27FC236}">
                    <a16:creationId xmlns:a16="http://schemas.microsoft.com/office/drawing/2014/main" id="{86338DAA-F00E-450C-99C9-9FB2906EE672}"/>
                  </a:ext>
                </a:extLst>
              </p:cNvPr>
              <p:cNvSpPr>
                <a:spLocks noChangeShapeType="1"/>
              </p:cNvSpPr>
              <p:nvPr/>
            </p:nvSpPr>
            <p:spPr bwMode="auto">
              <a:xfrm>
                <a:off x="7504129" y="162334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3" name="Line 2030">
                <a:extLst>
                  <a:ext uri="{FF2B5EF4-FFF2-40B4-BE49-F238E27FC236}">
                    <a16:creationId xmlns:a16="http://schemas.microsoft.com/office/drawing/2014/main" id="{F2EC723F-D43B-469C-B17D-DFAE10387EB2}"/>
                  </a:ext>
                </a:extLst>
              </p:cNvPr>
              <p:cNvSpPr>
                <a:spLocks noChangeShapeType="1"/>
              </p:cNvSpPr>
              <p:nvPr/>
            </p:nvSpPr>
            <p:spPr bwMode="auto">
              <a:xfrm flipV="1">
                <a:off x="7502492" y="1625528"/>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4" name="Line 2031">
                <a:extLst>
                  <a:ext uri="{FF2B5EF4-FFF2-40B4-BE49-F238E27FC236}">
                    <a16:creationId xmlns:a16="http://schemas.microsoft.com/office/drawing/2014/main" id="{5F3EA057-1A74-4922-A0D6-699EE40D875F}"/>
                  </a:ext>
                </a:extLst>
              </p:cNvPr>
              <p:cNvSpPr>
                <a:spLocks noChangeShapeType="1"/>
              </p:cNvSpPr>
              <p:nvPr/>
            </p:nvSpPr>
            <p:spPr bwMode="auto">
              <a:xfrm>
                <a:off x="7502492" y="1627710"/>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5" name="Line 2032">
                <a:extLst>
                  <a:ext uri="{FF2B5EF4-FFF2-40B4-BE49-F238E27FC236}">
                    <a16:creationId xmlns:a16="http://schemas.microsoft.com/office/drawing/2014/main" id="{B8D9A4E4-EE26-4E7E-8F7A-7D389B19852A}"/>
                  </a:ext>
                </a:extLst>
              </p:cNvPr>
              <p:cNvSpPr>
                <a:spLocks noChangeShapeType="1"/>
              </p:cNvSpPr>
              <p:nvPr/>
            </p:nvSpPr>
            <p:spPr bwMode="auto">
              <a:xfrm>
                <a:off x="7504129" y="162989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6" name="Line 2033">
                <a:extLst>
                  <a:ext uri="{FF2B5EF4-FFF2-40B4-BE49-F238E27FC236}">
                    <a16:creationId xmlns:a16="http://schemas.microsoft.com/office/drawing/2014/main" id="{A1DB0213-0631-49F3-BAC4-93FB52A92211}"/>
                  </a:ext>
                </a:extLst>
              </p:cNvPr>
              <p:cNvSpPr>
                <a:spLocks noChangeShapeType="1"/>
              </p:cNvSpPr>
              <p:nvPr/>
            </p:nvSpPr>
            <p:spPr bwMode="auto">
              <a:xfrm flipV="1">
                <a:off x="7504674" y="162989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7" name="Line 2034">
                <a:extLst>
                  <a:ext uri="{FF2B5EF4-FFF2-40B4-BE49-F238E27FC236}">
                    <a16:creationId xmlns:a16="http://schemas.microsoft.com/office/drawing/2014/main" id="{C958263E-31FB-4A93-9E44-3AF678A1DCA7}"/>
                  </a:ext>
                </a:extLst>
              </p:cNvPr>
              <p:cNvSpPr>
                <a:spLocks noChangeShapeType="1"/>
              </p:cNvSpPr>
              <p:nvPr/>
            </p:nvSpPr>
            <p:spPr bwMode="auto">
              <a:xfrm>
                <a:off x="7505766" y="162989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8" name="Line 2035">
                <a:extLst>
                  <a:ext uri="{FF2B5EF4-FFF2-40B4-BE49-F238E27FC236}">
                    <a16:creationId xmlns:a16="http://schemas.microsoft.com/office/drawing/2014/main" id="{9FAC491F-488A-49EF-9EFF-74561AFE529B}"/>
                  </a:ext>
                </a:extLst>
              </p:cNvPr>
              <p:cNvSpPr>
                <a:spLocks noChangeShapeType="1"/>
              </p:cNvSpPr>
              <p:nvPr/>
            </p:nvSpPr>
            <p:spPr bwMode="auto">
              <a:xfrm flipV="1">
                <a:off x="7506857" y="1632074"/>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99" name="Line 2036">
                <a:extLst>
                  <a:ext uri="{FF2B5EF4-FFF2-40B4-BE49-F238E27FC236}">
                    <a16:creationId xmlns:a16="http://schemas.microsoft.com/office/drawing/2014/main" id="{31F5D039-DEB6-411E-B555-FCF34AFDEF69}"/>
                  </a:ext>
                </a:extLst>
              </p:cNvPr>
              <p:cNvSpPr>
                <a:spLocks noChangeShapeType="1"/>
              </p:cNvSpPr>
              <p:nvPr/>
            </p:nvSpPr>
            <p:spPr bwMode="auto">
              <a:xfrm flipV="1">
                <a:off x="7505220" y="163371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0" name="Line 2037">
                <a:extLst>
                  <a:ext uri="{FF2B5EF4-FFF2-40B4-BE49-F238E27FC236}">
                    <a16:creationId xmlns:a16="http://schemas.microsoft.com/office/drawing/2014/main" id="{204F4806-3AD6-4546-87D5-383F25CF0490}"/>
                  </a:ext>
                </a:extLst>
              </p:cNvPr>
              <p:cNvSpPr>
                <a:spLocks noChangeShapeType="1"/>
              </p:cNvSpPr>
              <p:nvPr/>
            </p:nvSpPr>
            <p:spPr bwMode="auto">
              <a:xfrm>
                <a:off x="7504129" y="163261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1" name="Line 2038">
                <a:extLst>
                  <a:ext uri="{FF2B5EF4-FFF2-40B4-BE49-F238E27FC236}">
                    <a16:creationId xmlns:a16="http://schemas.microsoft.com/office/drawing/2014/main" id="{156AC644-AC0F-4D7A-AF89-D9B51C839254}"/>
                  </a:ext>
                </a:extLst>
              </p:cNvPr>
              <p:cNvSpPr>
                <a:spLocks noChangeShapeType="1"/>
              </p:cNvSpPr>
              <p:nvPr/>
            </p:nvSpPr>
            <p:spPr bwMode="auto">
              <a:xfrm>
                <a:off x="7501947" y="1630983"/>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2" name="Line 2039">
                <a:extLst>
                  <a:ext uri="{FF2B5EF4-FFF2-40B4-BE49-F238E27FC236}">
                    <a16:creationId xmlns:a16="http://schemas.microsoft.com/office/drawing/2014/main" id="{3BA4A270-30E9-44E0-9BC3-7CCE1320DAD5}"/>
                  </a:ext>
                </a:extLst>
              </p:cNvPr>
              <p:cNvSpPr>
                <a:spLocks noChangeShapeType="1"/>
              </p:cNvSpPr>
              <p:nvPr/>
            </p:nvSpPr>
            <p:spPr bwMode="auto">
              <a:xfrm flipV="1">
                <a:off x="7500310" y="163098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3" name="Line 2040">
                <a:extLst>
                  <a:ext uri="{FF2B5EF4-FFF2-40B4-BE49-F238E27FC236}">
                    <a16:creationId xmlns:a16="http://schemas.microsoft.com/office/drawing/2014/main" id="{DE1B99F0-5128-46F3-9372-E7D5DCA08FC2}"/>
                  </a:ext>
                </a:extLst>
              </p:cNvPr>
              <p:cNvSpPr>
                <a:spLocks noChangeShapeType="1"/>
              </p:cNvSpPr>
              <p:nvPr/>
            </p:nvSpPr>
            <p:spPr bwMode="auto">
              <a:xfrm>
                <a:off x="7499219" y="163098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4" name="Line 2041">
                <a:extLst>
                  <a:ext uri="{FF2B5EF4-FFF2-40B4-BE49-F238E27FC236}">
                    <a16:creationId xmlns:a16="http://schemas.microsoft.com/office/drawing/2014/main" id="{6A63B671-9CD3-4DCD-A273-98BD55F27422}"/>
                  </a:ext>
                </a:extLst>
              </p:cNvPr>
              <p:cNvSpPr>
                <a:spLocks noChangeShapeType="1"/>
              </p:cNvSpPr>
              <p:nvPr/>
            </p:nvSpPr>
            <p:spPr bwMode="auto">
              <a:xfrm>
                <a:off x="7497583" y="163043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5" name="Line 2042">
                <a:extLst>
                  <a:ext uri="{FF2B5EF4-FFF2-40B4-BE49-F238E27FC236}">
                    <a16:creationId xmlns:a16="http://schemas.microsoft.com/office/drawing/2014/main" id="{EA6819CE-5E3A-4CA4-8923-1A386CC6AB89}"/>
                  </a:ext>
                </a:extLst>
              </p:cNvPr>
              <p:cNvSpPr>
                <a:spLocks noChangeShapeType="1"/>
              </p:cNvSpPr>
              <p:nvPr/>
            </p:nvSpPr>
            <p:spPr bwMode="auto">
              <a:xfrm flipV="1">
                <a:off x="7495946" y="1630437"/>
                <a:ext cx="163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6" name="Line 2043">
                <a:extLst>
                  <a:ext uri="{FF2B5EF4-FFF2-40B4-BE49-F238E27FC236}">
                    <a16:creationId xmlns:a16="http://schemas.microsoft.com/office/drawing/2014/main" id="{3BE63E5C-FD10-4287-93C1-5C8BB3FA2175}"/>
                  </a:ext>
                </a:extLst>
              </p:cNvPr>
              <p:cNvSpPr>
                <a:spLocks noChangeShapeType="1"/>
              </p:cNvSpPr>
              <p:nvPr/>
            </p:nvSpPr>
            <p:spPr bwMode="auto">
              <a:xfrm flipV="1">
                <a:off x="7495401" y="163316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7" name="Line 2044">
                <a:extLst>
                  <a:ext uri="{FF2B5EF4-FFF2-40B4-BE49-F238E27FC236}">
                    <a16:creationId xmlns:a16="http://schemas.microsoft.com/office/drawing/2014/main" id="{0473916C-E893-4CE1-A7C4-DBBC1E734B45}"/>
                  </a:ext>
                </a:extLst>
              </p:cNvPr>
              <p:cNvSpPr>
                <a:spLocks noChangeShapeType="1"/>
              </p:cNvSpPr>
              <p:nvPr/>
            </p:nvSpPr>
            <p:spPr bwMode="auto">
              <a:xfrm>
                <a:off x="7495401" y="163316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8" name="Line 2045">
                <a:extLst>
                  <a:ext uri="{FF2B5EF4-FFF2-40B4-BE49-F238E27FC236}">
                    <a16:creationId xmlns:a16="http://schemas.microsoft.com/office/drawing/2014/main" id="{946569B1-AEF0-4ADD-97B1-7BF38ABC8FB9}"/>
                  </a:ext>
                </a:extLst>
              </p:cNvPr>
              <p:cNvSpPr>
                <a:spLocks noChangeShapeType="1"/>
              </p:cNvSpPr>
              <p:nvPr/>
            </p:nvSpPr>
            <p:spPr bwMode="auto">
              <a:xfrm>
                <a:off x="7493764" y="163207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09" name="Line 2046">
                <a:extLst>
                  <a:ext uri="{FF2B5EF4-FFF2-40B4-BE49-F238E27FC236}">
                    <a16:creationId xmlns:a16="http://schemas.microsoft.com/office/drawing/2014/main" id="{C61C38C4-5270-4A1F-AA16-675C600909F6}"/>
                  </a:ext>
                </a:extLst>
              </p:cNvPr>
              <p:cNvSpPr>
                <a:spLocks noChangeShapeType="1"/>
              </p:cNvSpPr>
              <p:nvPr/>
            </p:nvSpPr>
            <p:spPr bwMode="auto">
              <a:xfrm flipV="1">
                <a:off x="7492673" y="1632074"/>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0" name="Line 2047">
                <a:extLst>
                  <a:ext uri="{FF2B5EF4-FFF2-40B4-BE49-F238E27FC236}">
                    <a16:creationId xmlns:a16="http://schemas.microsoft.com/office/drawing/2014/main" id="{90694ED6-63FB-4BD9-B1E3-4A67473638A8}"/>
                  </a:ext>
                </a:extLst>
              </p:cNvPr>
              <p:cNvSpPr>
                <a:spLocks noChangeShapeType="1"/>
              </p:cNvSpPr>
              <p:nvPr/>
            </p:nvSpPr>
            <p:spPr bwMode="auto">
              <a:xfrm>
                <a:off x="7492673" y="163371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1" name="Line 2048">
                <a:extLst>
                  <a:ext uri="{FF2B5EF4-FFF2-40B4-BE49-F238E27FC236}">
                    <a16:creationId xmlns:a16="http://schemas.microsoft.com/office/drawing/2014/main" id="{2753DA30-7BDE-4E2D-AC20-43328317BD36}"/>
                  </a:ext>
                </a:extLst>
              </p:cNvPr>
              <p:cNvSpPr>
                <a:spLocks noChangeShapeType="1"/>
              </p:cNvSpPr>
              <p:nvPr/>
            </p:nvSpPr>
            <p:spPr bwMode="auto">
              <a:xfrm flipV="1">
                <a:off x="7491582" y="163589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2" name="Line 2049">
                <a:extLst>
                  <a:ext uri="{FF2B5EF4-FFF2-40B4-BE49-F238E27FC236}">
                    <a16:creationId xmlns:a16="http://schemas.microsoft.com/office/drawing/2014/main" id="{847D2D5F-DF2B-4D1A-8AE6-FF1848E1570E}"/>
                  </a:ext>
                </a:extLst>
              </p:cNvPr>
              <p:cNvSpPr>
                <a:spLocks noChangeShapeType="1"/>
              </p:cNvSpPr>
              <p:nvPr/>
            </p:nvSpPr>
            <p:spPr bwMode="auto">
              <a:xfrm flipV="1">
                <a:off x="7489945" y="163698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3" name="Line 2050">
                <a:extLst>
                  <a:ext uri="{FF2B5EF4-FFF2-40B4-BE49-F238E27FC236}">
                    <a16:creationId xmlns:a16="http://schemas.microsoft.com/office/drawing/2014/main" id="{5013D07D-C2CA-4DC9-A830-531723C56A84}"/>
                  </a:ext>
                </a:extLst>
              </p:cNvPr>
              <p:cNvSpPr>
                <a:spLocks noChangeShapeType="1"/>
              </p:cNvSpPr>
              <p:nvPr/>
            </p:nvSpPr>
            <p:spPr bwMode="auto">
              <a:xfrm>
                <a:off x="7489945" y="1638075"/>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4" name="Line 2051">
                <a:extLst>
                  <a:ext uri="{FF2B5EF4-FFF2-40B4-BE49-F238E27FC236}">
                    <a16:creationId xmlns:a16="http://schemas.microsoft.com/office/drawing/2014/main" id="{296A156D-AC7F-4C36-87ED-9ABE6EF5329D}"/>
                  </a:ext>
                </a:extLst>
              </p:cNvPr>
              <p:cNvSpPr>
                <a:spLocks noChangeShapeType="1"/>
              </p:cNvSpPr>
              <p:nvPr/>
            </p:nvSpPr>
            <p:spPr bwMode="auto">
              <a:xfrm>
                <a:off x="7490491" y="16397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5" name="Line 2052">
                <a:extLst>
                  <a:ext uri="{FF2B5EF4-FFF2-40B4-BE49-F238E27FC236}">
                    <a16:creationId xmlns:a16="http://schemas.microsoft.com/office/drawing/2014/main" id="{74A78F7F-29A2-4495-B502-DD08F472DADD}"/>
                  </a:ext>
                </a:extLst>
              </p:cNvPr>
              <p:cNvSpPr>
                <a:spLocks noChangeShapeType="1"/>
              </p:cNvSpPr>
              <p:nvPr/>
            </p:nvSpPr>
            <p:spPr bwMode="auto">
              <a:xfrm>
                <a:off x="7490491" y="164189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6" name="Line 2053">
                <a:extLst>
                  <a:ext uri="{FF2B5EF4-FFF2-40B4-BE49-F238E27FC236}">
                    <a16:creationId xmlns:a16="http://schemas.microsoft.com/office/drawing/2014/main" id="{2D131FA0-5838-480E-BBEF-902ACCE13F75}"/>
                  </a:ext>
                </a:extLst>
              </p:cNvPr>
              <p:cNvSpPr>
                <a:spLocks noChangeShapeType="1"/>
              </p:cNvSpPr>
              <p:nvPr/>
            </p:nvSpPr>
            <p:spPr bwMode="auto">
              <a:xfrm>
                <a:off x="7492127" y="164353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7" name="Line 2054">
                <a:extLst>
                  <a:ext uri="{FF2B5EF4-FFF2-40B4-BE49-F238E27FC236}">
                    <a16:creationId xmlns:a16="http://schemas.microsoft.com/office/drawing/2014/main" id="{D6731062-7E12-4920-83CD-AA09A10B71E9}"/>
                  </a:ext>
                </a:extLst>
              </p:cNvPr>
              <p:cNvSpPr>
                <a:spLocks noChangeShapeType="1"/>
              </p:cNvSpPr>
              <p:nvPr/>
            </p:nvSpPr>
            <p:spPr bwMode="auto">
              <a:xfrm flipV="1">
                <a:off x="7493764" y="164189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8" name="Line 2055">
                <a:extLst>
                  <a:ext uri="{FF2B5EF4-FFF2-40B4-BE49-F238E27FC236}">
                    <a16:creationId xmlns:a16="http://schemas.microsoft.com/office/drawing/2014/main" id="{1CBAD4AB-E217-492A-9BAA-BA1F73241E68}"/>
                  </a:ext>
                </a:extLst>
              </p:cNvPr>
              <p:cNvSpPr>
                <a:spLocks noChangeShapeType="1"/>
              </p:cNvSpPr>
              <p:nvPr/>
            </p:nvSpPr>
            <p:spPr bwMode="auto">
              <a:xfrm>
                <a:off x="7493764" y="163971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19" name="Line 2056">
                <a:extLst>
                  <a:ext uri="{FF2B5EF4-FFF2-40B4-BE49-F238E27FC236}">
                    <a16:creationId xmlns:a16="http://schemas.microsoft.com/office/drawing/2014/main" id="{7F304293-21EA-4AE7-AA80-CD31FC2222AF}"/>
                  </a:ext>
                </a:extLst>
              </p:cNvPr>
              <p:cNvSpPr>
                <a:spLocks noChangeShapeType="1"/>
              </p:cNvSpPr>
              <p:nvPr/>
            </p:nvSpPr>
            <p:spPr bwMode="auto">
              <a:xfrm>
                <a:off x="7493219" y="163752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0" name="Line 2057">
                <a:extLst>
                  <a:ext uri="{FF2B5EF4-FFF2-40B4-BE49-F238E27FC236}">
                    <a16:creationId xmlns:a16="http://schemas.microsoft.com/office/drawing/2014/main" id="{AD5D8ADA-14C4-449B-818E-5CC2803D4E12}"/>
                  </a:ext>
                </a:extLst>
              </p:cNvPr>
              <p:cNvSpPr>
                <a:spLocks noChangeShapeType="1"/>
              </p:cNvSpPr>
              <p:nvPr/>
            </p:nvSpPr>
            <p:spPr bwMode="auto">
              <a:xfrm>
                <a:off x="7493219" y="163752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1" name="Line 2058">
                <a:extLst>
                  <a:ext uri="{FF2B5EF4-FFF2-40B4-BE49-F238E27FC236}">
                    <a16:creationId xmlns:a16="http://schemas.microsoft.com/office/drawing/2014/main" id="{D3F50546-D5A7-4B39-BF0F-329DB57A97FD}"/>
                  </a:ext>
                </a:extLst>
              </p:cNvPr>
              <p:cNvSpPr>
                <a:spLocks noChangeShapeType="1"/>
              </p:cNvSpPr>
              <p:nvPr/>
            </p:nvSpPr>
            <p:spPr bwMode="auto">
              <a:xfrm flipV="1">
                <a:off x="7494310" y="163916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2" name="Line 2059">
                <a:extLst>
                  <a:ext uri="{FF2B5EF4-FFF2-40B4-BE49-F238E27FC236}">
                    <a16:creationId xmlns:a16="http://schemas.microsoft.com/office/drawing/2014/main" id="{26CF475D-AA8C-4436-812B-E7D8AD91F9E7}"/>
                  </a:ext>
                </a:extLst>
              </p:cNvPr>
              <p:cNvSpPr>
                <a:spLocks noChangeShapeType="1"/>
              </p:cNvSpPr>
              <p:nvPr/>
            </p:nvSpPr>
            <p:spPr bwMode="auto">
              <a:xfrm>
                <a:off x="7495946" y="163916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3" name="Line 2060">
                <a:extLst>
                  <a:ext uri="{FF2B5EF4-FFF2-40B4-BE49-F238E27FC236}">
                    <a16:creationId xmlns:a16="http://schemas.microsoft.com/office/drawing/2014/main" id="{68A3A08A-9050-45EE-8342-0E710CADCB2A}"/>
                  </a:ext>
                </a:extLst>
              </p:cNvPr>
              <p:cNvSpPr>
                <a:spLocks noChangeShapeType="1"/>
              </p:cNvSpPr>
              <p:nvPr/>
            </p:nvSpPr>
            <p:spPr bwMode="auto">
              <a:xfrm>
                <a:off x="7497037" y="164134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4" name="Line 2061">
                <a:extLst>
                  <a:ext uri="{FF2B5EF4-FFF2-40B4-BE49-F238E27FC236}">
                    <a16:creationId xmlns:a16="http://schemas.microsoft.com/office/drawing/2014/main" id="{C9865B20-F549-4406-A8C1-D4B51D52A335}"/>
                  </a:ext>
                </a:extLst>
              </p:cNvPr>
              <p:cNvSpPr>
                <a:spLocks noChangeShapeType="1"/>
              </p:cNvSpPr>
              <p:nvPr/>
            </p:nvSpPr>
            <p:spPr bwMode="auto">
              <a:xfrm>
                <a:off x="7498128" y="164353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5" name="Line 2062">
                <a:extLst>
                  <a:ext uri="{FF2B5EF4-FFF2-40B4-BE49-F238E27FC236}">
                    <a16:creationId xmlns:a16="http://schemas.microsoft.com/office/drawing/2014/main" id="{6D0C8B00-F31C-400A-AE0E-331664D5C3AC}"/>
                  </a:ext>
                </a:extLst>
              </p:cNvPr>
              <p:cNvSpPr>
                <a:spLocks noChangeShapeType="1"/>
              </p:cNvSpPr>
              <p:nvPr/>
            </p:nvSpPr>
            <p:spPr bwMode="auto">
              <a:xfrm flipV="1">
                <a:off x="7499219" y="1643530"/>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6" name="Line 2063">
                <a:extLst>
                  <a:ext uri="{FF2B5EF4-FFF2-40B4-BE49-F238E27FC236}">
                    <a16:creationId xmlns:a16="http://schemas.microsoft.com/office/drawing/2014/main" id="{90007885-20D4-424D-84F0-508297AAD2CF}"/>
                  </a:ext>
                </a:extLst>
              </p:cNvPr>
              <p:cNvSpPr>
                <a:spLocks noChangeShapeType="1"/>
              </p:cNvSpPr>
              <p:nvPr/>
            </p:nvSpPr>
            <p:spPr bwMode="auto">
              <a:xfrm flipV="1">
                <a:off x="7499219" y="164353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7" name="Line 2064">
                <a:extLst>
                  <a:ext uri="{FF2B5EF4-FFF2-40B4-BE49-F238E27FC236}">
                    <a16:creationId xmlns:a16="http://schemas.microsoft.com/office/drawing/2014/main" id="{A85EB286-A151-4927-8CD9-DA73EF4945FD}"/>
                  </a:ext>
                </a:extLst>
              </p:cNvPr>
              <p:cNvSpPr>
                <a:spLocks noChangeShapeType="1"/>
              </p:cNvSpPr>
              <p:nvPr/>
            </p:nvSpPr>
            <p:spPr bwMode="auto">
              <a:xfrm>
                <a:off x="7499219" y="164462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8" name="Line 2065">
                <a:extLst>
                  <a:ext uri="{FF2B5EF4-FFF2-40B4-BE49-F238E27FC236}">
                    <a16:creationId xmlns:a16="http://schemas.microsoft.com/office/drawing/2014/main" id="{E35E213F-BE56-41CB-A87C-98F0A64293C0}"/>
                  </a:ext>
                </a:extLst>
              </p:cNvPr>
              <p:cNvSpPr>
                <a:spLocks noChangeShapeType="1"/>
              </p:cNvSpPr>
              <p:nvPr/>
            </p:nvSpPr>
            <p:spPr bwMode="auto">
              <a:xfrm>
                <a:off x="7500856" y="164462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29" name="Line 2066">
                <a:extLst>
                  <a:ext uri="{FF2B5EF4-FFF2-40B4-BE49-F238E27FC236}">
                    <a16:creationId xmlns:a16="http://schemas.microsoft.com/office/drawing/2014/main" id="{FFBB5BF8-24EC-4691-A752-F1B9FE01E5B9}"/>
                  </a:ext>
                </a:extLst>
              </p:cNvPr>
              <p:cNvSpPr>
                <a:spLocks noChangeShapeType="1"/>
              </p:cNvSpPr>
              <p:nvPr/>
            </p:nvSpPr>
            <p:spPr bwMode="auto">
              <a:xfrm>
                <a:off x="7500856" y="164680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0" name="Line 2067">
                <a:extLst>
                  <a:ext uri="{FF2B5EF4-FFF2-40B4-BE49-F238E27FC236}">
                    <a16:creationId xmlns:a16="http://schemas.microsoft.com/office/drawing/2014/main" id="{B63F785E-C840-4431-A31E-D0C4B7008860}"/>
                  </a:ext>
                </a:extLst>
              </p:cNvPr>
              <p:cNvSpPr>
                <a:spLocks noChangeShapeType="1"/>
              </p:cNvSpPr>
              <p:nvPr/>
            </p:nvSpPr>
            <p:spPr bwMode="auto">
              <a:xfrm>
                <a:off x="7499219" y="164789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1" name="Line 2068">
                <a:extLst>
                  <a:ext uri="{FF2B5EF4-FFF2-40B4-BE49-F238E27FC236}">
                    <a16:creationId xmlns:a16="http://schemas.microsoft.com/office/drawing/2014/main" id="{816AD5D6-632C-436E-8E16-EA64C9D20F65}"/>
                  </a:ext>
                </a:extLst>
              </p:cNvPr>
              <p:cNvSpPr>
                <a:spLocks noChangeShapeType="1"/>
              </p:cNvSpPr>
              <p:nvPr/>
            </p:nvSpPr>
            <p:spPr bwMode="auto">
              <a:xfrm>
                <a:off x="7497583" y="1646257"/>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2" name="Line 2069">
                <a:extLst>
                  <a:ext uri="{FF2B5EF4-FFF2-40B4-BE49-F238E27FC236}">
                    <a16:creationId xmlns:a16="http://schemas.microsoft.com/office/drawing/2014/main" id="{1FAD3A33-456E-4C2C-B62A-6064C22752AA}"/>
                  </a:ext>
                </a:extLst>
              </p:cNvPr>
              <p:cNvSpPr>
                <a:spLocks noChangeShapeType="1"/>
              </p:cNvSpPr>
              <p:nvPr/>
            </p:nvSpPr>
            <p:spPr bwMode="auto">
              <a:xfrm>
                <a:off x="7495946" y="164625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3" name="Line 2070">
                <a:extLst>
                  <a:ext uri="{FF2B5EF4-FFF2-40B4-BE49-F238E27FC236}">
                    <a16:creationId xmlns:a16="http://schemas.microsoft.com/office/drawing/2014/main" id="{70A2D49D-32FB-4A39-9175-BEA1CA0B9035}"/>
                  </a:ext>
                </a:extLst>
              </p:cNvPr>
              <p:cNvSpPr>
                <a:spLocks noChangeShapeType="1"/>
              </p:cNvSpPr>
              <p:nvPr/>
            </p:nvSpPr>
            <p:spPr bwMode="auto">
              <a:xfrm flipV="1">
                <a:off x="7495401" y="164625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4" name="Line 2071">
                <a:extLst>
                  <a:ext uri="{FF2B5EF4-FFF2-40B4-BE49-F238E27FC236}">
                    <a16:creationId xmlns:a16="http://schemas.microsoft.com/office/drawing/2014/main" id="{6F1CA0B7-0DAA-4A32-8D9F-85924C1FE4A1}"/>
                  </a:ext>
                </a:extLst>
              </p:cNvPr>
              <p:cNvSpPr>
                <a:spLocks noChangeShapeType="1"/>
              </p:cNvSpPr>
              <p:nvPr/>
            </p:nvSpPr>
            <p:spPr bwMode="auto">
              <a:xfrm>
                <a:off x="7493764" y="164844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5" name="Line 2072">
                <a:extLst>
                  <a:ext uri="{FF2B5EF4-FFF2-40B4-BE49-F238E27FC236}">
                    <a16:creationId xmlns:a16="http://schemas.microsoft.com/office/drawing/2014/main" id="{23AD14C7-442F-4598-8718-B139283C397E}"/>
                  </a:ext>
                </a:extLst>
              </p:cNvPr>
              <p:cNvSpPr>
                <a:spLocks noChangeShapeType="1"/>
              </p:cNvSpPr>
              <p:nvPr/>
            </p:nvSpPr>
            <p:spPr bwMode="auto">
              <a:xfrm>
                <a:off x="7492673" y="164625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6" name="Line 2073">
                <a:extLst>
                  <a:ext uri="{FF2B5EF4-FFF2-40B4-BE49-F238E27FC236}">
                    <a16:creationId xmlns:a16="http://schemas.microsoft.com/office/drawing/2014/main" id="{6DA78047-F6D6-4139-B639-B9F42962EBF9}"/>
                  </a:ext>
                </a:extLst>
              </p:cNvPr>
              <p:cNvSpPr>
                <a:spLocks noChangeShapeType="1"/>
              </p:cNvSpPr>
              <p:nvPr/>
            </p:nvSpPr>
            <p:spPr bwMode="auto">
              <a:xfrm>
                <a:off x="7491036" y="1644621"/>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7" name="Line 2074">
                <a:extLst>
                  <a:ext uri="{FF2B5EF4-FFF2-40B4-BE49-F238E27FC236}">
                    <a16:creationId xmlns:a16="http://schemas.microsoft.com/office/drawing/2014/main" id="{4319612C-352A-411C-82EF-1A82EC86FEE5}"/>
                  </a:ext>
                </a:extLst>
              </p:cNvPr>
              <p:cNvSpPr>
                <a:spLocks noChangeShapeType="1"/>
              </p:cNvSpPr>
              <p:nvPr/>
            </p:nvSpPr>
            <p:spPr bwMode="auto">
              <a:xfrm flipV="1">
                <a:off x="7489400" y="1644621"/>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8" name="Line 2075">
                <a:extLst>
                  <a:ext uri="{FF2B5EF4-FFF2-40B4-BE49-F238E27FC236}">
                    <a16:creationId xmlns:a16="http://schemas.microsoft.com/office/drawing/2014/main" id="{E99192C3-F4C5-4985-A849-065DFFD6BAA8}"/>
                  </a:ext>
                </a:extLst>
              </p:cNvPr>
              <p:cNvSpPr>
                <a:spLocks noChangeShapeType="1"/>
              </p:cNvSpPr>
              <p:nvPr/>
            </p:nvSpPr>
            <p:spPr bwMode="auto">
              <a:xfrm flipV="1">
                <a:off x="7488309" y="164680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39" name="Line 2076">
                <a:extLst>
                  <a:ext uri="{FF2B5EF4-FFF2-40B4-BE49-F238E27FC236}">
                    <a16:creationId xmlns:a16="http://schemas.microsoft.com/office/drawing/2014/main" id="{4711F567-D6F6-4C12-8517-86497F434CE3}"/>
                  </a:ext>
                </a:extLst>
              </p:cNvPr>
              <p:cNvSpPr>
                <a:spLocks noChangeShapeType="1"/>
              </p:cNvSpPr>
              <p:nvPr/>
            </p:nvSpPr>
            <p:spPr bwMode="auto">
              <a:xfrm flipV="1">
                <a:off x="7487763" y="164844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0" name="Line 2077">
                <a:extLst>
                  <a:ext uri="{FF2B5EF4-FFF2-40B4-BE49-F238E27FC236}">
                    <a16:creationId xmlns:a16="http://schemas.microsoft.com/office/drawing/2014/main" id="{B81A4562-E975-4AD8-9F35-3EF44DC31A9F}"/>
                  </a:ext>
                </a:extLst>
              </p:cNvPr>
              <p:cNvSpPr>
                <a:spLocks noChangeShapeType="1"/>
              </p:cNvSpPr>
              <p:nvPr/>
            </p:nvSpPr>
            <p:spPr bwMode="auto">
              <a:xfrm>
                <a:off x="7487763" y="165062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1" name="Line 2078">
                <a:extLst>
                  <a:ext uri="{FF2B5EF4-FFF2-40B4-BE49-F238E27FC236}">
                    <a16:creationId xmlns:a16="http://schemas.microsoft.com/office/drawing/2014/main" id="{83608503-19D2-449A-B761-7C369E4DC70A}"/>
                  </a:ext>
                </a:extLst>
              </p:cNvPr>
              <p:cNvSpPr>
                <a:spLocks noChangeShapeType="1"/>
              </p:cNvSpPr>
              <p:nvPr/>
            </p:nvSpPr>
            <p:spPr bwMode="auto">
              <a:xfrm>
                <a:off x="7488309" y="1652804"/>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2" name="Line 2079">
                <a:extLst>
                  <a:ext uri="{FF2B5EF4-FFF2-40B4-BE49-F238E27FC236}">
                    <a16:creationId xmlns:a16="http://schemas.microsoft.com/office/drawing/2014/main" id="{EDEB459E-99B9-4229-9B6A-27CE44A0B85D}"/>
                  </a:ext>
                </a:extLst>
              </p:cNvPr>
              <p:cNvSpPr>
                <a:spLocks noChangeShapeType="1"/>
              </p:cNvSpPr>
              <p:nvPr/>
            </p:nvSpPr>
            <p:spPr bwMode="auto">
              <a:xfrm>
                <a:off x="7489945" y="165444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3" name="Line 2080">
                <a:extLst>
                  <a:ext uri="{FF2B5EF4-FFF2-40B4-BE49-F238E27FC236}">
                    <a16:creationId xmlns:a16="http://schemas.microsoft.com/office/drawing/2014/main" id="{E140F42B-0563-4E06-8E4C-25B67947ECFE}"/>
                  </a:ext>
                </a:extLst>
              </p:cNvPr>
              <p:cNvSpPr>
                <a:spLocks noChangeShapeType="1"/>
              </p:cNvSpPr>
              <p:nvPr/>
            </p:nvSpPr>
            <p:spPr bwMode="auto">
              <a:xfrm>
                <a:off x="7489945" y="165334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4" name="Line 2081">
                <a:extLst>
                  <a:ext uri="{FF2B5EF4-FFF2-40B4-BE49-F238E27FC236}">
                    <a16:creationId xmlns:a16="http://schemas.microsoft.com/office/drawing/2014/main" id="{C694D51B-BB60-40A8-83C0-13FB23CAD9D5}"/>
                  </a:ext>
                </a:extLst>
              </p:cNvPr>
              <p:cNvSpPr>
                <a:spLocks noChangeShapeType="1"/>
              </p:cNvSpPr>
              <p:nvPr/>
            </p:nvSpPr>
            <p:spPr bwMode="auto">
              <a:xfrm>
                <a:off x="7488309" y="165116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5" name="Line 2082">
                <a:extLst>
                  <a:ext uri="{FF2B5EF4-FFF2-40B4-BE49-F238E27FC236}">
                    <a16:creationId xmlns:a16="http://schemas.microsoft.com/office/drawing/2014/main" id="{61D47469-D57C-4934-9531-B594B2B69FCB}"/>
                  </a:ext>
                </a:extLst>
              </p:cNvPr>
              <p:cNvSpPr>
                <a:spLocks noChangeShapeType="1"/>
              </p:cNvSpPr>
              <p:nvPr/>
            </p:nvSpPr>
            <p:spPr bwMode="auto">
              <a:xfrm>
                <a:off x="7487218" y="164898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6" name="Line 2083">
                <a:extLst>
                  <a:ext uri="{FF2B5EF4-FFF2-40B4-BE49-F238E27FC236}">
                    <a16:creationId xmlns:a16="http://schemas.microsoft.com/office/drawing/2014/main" id="{7928849D-C875-4851-85C5-B4E7E231819F}"/>
                  </a:ext>
                </a:extLst>
              </p:cNvPr>
              <p:cNvSpPr>
                <a:spLocks noChangeShapeType="1"/>
              </p:cNvSpPr>
              <p:nvPr/>
            </p:nvSpPr>
            <p:spPr bwMode="auto">
              <a:xfrm flipV="1">
                <a:off x="7485581" y="164898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7" name="Line 2084">
                <a:extLst>
                  <a:ext uri="{FF2B5EF4-FFF2-40B4-BE49-F238E27FC236}">
                    <a16:creationId xmlns:a16="http://schemas.microsoft.com/office/drawing/2014/main" id="{EC9AC6F7-5337-4BFE-94B7-18BA9F4BBD1F}"/>
                  </a:ext>
                </a:extLst>
              </p:cNvPr>
              <p:cNvSpPr>
                <a:spLocks noChangeShapeType="1"/>
              </p:cNvSpPr>
              <p:nvPr/>
            </p:nvSpPr>
            <p:spPr bwMode="auto">
              <a:xfrm flipV="1">
                <a:off x="7483399" y="1649531"/>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8" name="Line 2085">
                <a:extLst>
                  <a:ext uri="{FF2B5EF4-FFF2-40B4-BE49-F238E27FC236}">
                    <a16:creationId xmlns:a16="http://schemas.microsoft.com/office/drawing/2014/main" id="{C44FCB19-B66C-4F71-A1D8-6867896E58AF}"/>
                  </a:ext>
                </a:extLst>
              </p:cNvPr>
              <p:cNvSpPr>
                <a:spLocks noChangeShapeType="1"/>
              </p:cNvSpPr>
              <p:nvPr/>
            </p:nvSpPr>
            <p:spPr bwMode="auto">
              <a:xfrm flipV="1">
                <a:off x="7483399" y="165116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49" name="Line 2086">
                <a:extLst>
                  <a:ext uri="{FF2B5EF4-FFF2-40B4-BE49-F238E27FC236}">
                    <a16:creationId xmlns:a16="http://schemas.microsoft.com/office/drawing/2014/main" id="{52F2A769-5006-49AE-8F92-7FF56B60B821}"/>
                  </a:ext>
                </a:extLst>
              </p:cNvPr>
              <p:cNvSpPr>
                <a:spLocks noChangeShapeType="1"/>
              </p:cNvSpPr>
              <p:nvPr/>
            </p:nvSpPr>
            <p:spPr bwMode="auto">
              <a:xfrm>
                <a:off x="7483399" y="165334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0" name="Line 2087">
                <a:extLst>
                  <a:ext uri="{FF2B5EF4-FFF2-40B4-BE49-F238E27FC236}">
                    <a16:creationId xmlns:a16="http://schemas.microsoft.com/office/drawing/2014/main" id="{5B326DC0-26E1-483B-A6DF-481484689F0A}"/>
                  </a:ext>
                </a:extLst>
              </p:cNvPr>
              <p:cNvSpPr>
                <a:spLocks noChangeShapeType="1"/>
              </p:cNvSpPr>
              <p:nvPr/>
            </p:nvSpPr>
            <p:spPr bwMode="auto">
              <a:xfrm flipV="1">
                <a:off x="7482854" y="1655531"/>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1" name="Line 2088">
                <a:extLst>
                  <a:ext uri="{FF2B5EF4-FFF2-40B4-BE49-F238E27FC236}">
                    <a16:creationId xmlns:a16="http://schemas.microsoft.com/office/drawing/2014/main" id="{5DF49D83-076B-4CA4-BB1A-5E08F9D462DA}"/>
                  </a:ext>
                </a:extLst>
              </p:cNvPr>
              <p:cNvSpPr>
                <a:spLocks noChangeShapeType="1"/>
              </p:cNvSpPr>
              <p:nvPr/>
            </p:nvSpPr>
            <p:spPr bwMode="auto">
              <a:xfrm>
                <a:off x="7482854" y="165716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2" name="Line 2089">
                <a:extLst>
                  <a:ext uri="{FF2B5EF4-FFF2-40B4-BE49-F238E27FC236}">
                    <a16:creationId xmlns:a16="http://schemas.microsoft.com/office/drawing/2014/main" id="{041AAA67-3252-4AC1-A353-B21C7D9347DA}"/>
                  </a:ext>
                </a:extLst>
              </p:cNvPr>
              <p:cNvSpPr>
                <a:spLocks noChangeShapeType="1"/>
              </p:cNvSpPr>
              <p:nvPr/>
            </p:nvSpPr>
            <p:spPr bwMode="auto">
              <a:xfrm flipV="1">
                <a:off x="7481763" y="165935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3" name="Line 2090">
                <a:extLst>
                  <a:ext uri="{FF2B5EF4-FFF2-40B4-BE49-F238E27FC236}">
                    <a16:creationId xmlns:a16="http://schemas.microsoft.com/office/drawing/2014/main" id="{DB765512-607C-4B40-86F5-4AF784CEA50E}"/>
                  </a:ext>
                </a:extLst>
              </p:cNvPr>
              <p:cNvSpPr>
                <a:spLocks noChangeShapeType="1"/>
              </p:cNvSpPr>
              <p:nvPr/>
            </p:nvSpPr>
            <p:spPr bwMode="auto">
              <a:xfrm flipV="1">
                <a:off x="7481217" y="1661532"/>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4" name="Line 2091">
                <a:extLst>
                  <a:ext uri="{FF2B5EF4-FFF2-40B4-BE49-F238E27FC236}">
                    <a16:creationId xmlns:a16="http://schemas.microsoft.com/office/drawing/2014/main" id="{6707EC62-3CED-45D6-AE3C-2CD18914107D}"/>
                  </a:ext>
                </a:extLst>
              </p:cNvPr>
              <p:cNvSpPr>
                <a:spLocks noChangeShapeType="1"/>
              </p:cNvSpPr>
              <p:nvPr/>
            </p:nvSpPr>
            <p:spPr bwMode="auto">
              <a:xfrm>
                <a:off x="7481217" y="166316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5" name="Line 2092">
                <a:extLst>
                  <a:ext uri="{FF2B5EF4-FFF2-40B4-BE49-F238E27FC236}">
                    <a16:creationId xmlns:a16="http://schemas.microsoft.com/office/drawing/2014/main" id="{5D820597-29F8-4D86-930C-E36EB2590A84}"/>
                  </a:ext>
                </a:extLst>
              </p:cNvPr>
              <p:cNvSpPr>
                <a:spLocks noChangeShapeType="1"/>
              </p:cNvSpPr>
              <p:nvPr/>
            </p:nvSpPr>
            <p:spPr bwMode="auto">
              <a:xfrm flipV="1">
                <a:off x="7482854" y="166207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6" name="Line 2093">
                <a:extLst>
                  <a:ext uri="{FF2B5EF4-FFF2-40B4-BE49-F238E27FC236}">
                    <a16:creationId xmlns:a16="http://schemas.microsoft.com/office/drawing/2014/main" id="{7B3EA0E6-8CDF-4287-A63E-3836B942CF17}"/>
                  </a:ext>
                </a:extLst>
              </p:cNvPr>
              <p:cNvSpPr>
                <a:spLocks noChangeShapeType="1"/>
              </p:cNvSpPr>
              <p:nvPr/>
            </p:nvSpPr>
            <p:spPr bwMode="auto">
              <a:xfrm>
                <a:off x="7484490" y="166207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7" name="Line 2094">
                <a:extLst>
                  <a:ext uri="{FF2B5EF4-FFF2-40B4-BE49-F238E27FC236}">
                    <a16:creationId xmlns:a16="http://schemas.microsoft.com/office/drawing/2014/main" id="{404D7747-2723-4DCB-9077-4E5C4096BDFA}"/>
                  </a:ext>
                </a:extLst>
              </p:cNvPr>
              <p:cNvSpPr>
                <a:spLocks noChangeShapeType="1"/>
              </p:cNvSpPr>
              <p:nvPr/>
            </p:nvSpPr>
            <p:spPr bwMode="auto">
              <a:xfrm>
                <a:off x="7486127" y="166207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8" name="Line 2095">
                <a:extLst>
                  <a:ext uri="{FF2B5EF4-FFF2-40B4-BE49-F238E27FC236}">
                    <a16:creationId xmlns:a16="http://schemas.microsoft.com/office/drawing/2014/main" id="{E27AA701-595A-44D2-A2EA-848A320061BE}"/>
                  </a:ext>
                </a:extLst>
              </p:cNvPr>
              <p:cNvSpPr>
                <a:spLocks noChangeShapeType="1"/>
              </p:cNvSpPr>
              <p:nvPr/>
            </p:nvSpPr>
            <p:spPr bwMode="auto">
              <a:xfrm flipV="1">
                <a:off x="7487763" y="1660441"/>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59" name="Line 2096">
                <a:extLst>
                  <a:ext uri="{FF2B5EF4-FFF2-40B4-BE49-F238E27FC236}">
                    <a16:creationId xmlns:a16="http://schemas.microsoft.com/office/drawing/2014/main" id="{2F038BA5-6812-459D-B5DD-8B79F6E75A4D}"/>
                  </a:ext>
                </a:extLst>
              </p:cNvPr>
              <p:cNvSpPr>
                <a:spLocks noChangeShapeType="1"/>
              </p:cNvSpPr>
              <p:nvPr/>
            </p:nvSpPr>
            <p:spPr bwMode="auto">
              <a:xfrm>
                <a:off x="7488309" y="1660441"/>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0" name="Line 2097">
                <a:extLst>
                  <a:ext uri="{FF2B5EF4-FFF2-40B4-BE49-F238E27FC236}">
                    <a16:creationId xmlns:a16="http://schemas.microsoft.com/office/drawing/2014/main" id="{E0D912D3-D1B1-4C8D-B49E-0615E7AAA154}"/>
                  </a:ext>
                </a:extLst>
              </p:cNvPr>
              <p:cNvSpPr>
                <a:spLocks noChangeShapeType="1"/>
              </p:cNvSpPr>
              <p:nvPr/>
            </p:nvSpPr>
            <p:spPr bwMode="auto">
              <a:xfrm flipV="1">
                <a:off x="7487763" y="166207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1" name="Line 2098">
                <a:extLst>
                  <a:ext uri="{FF2B5EF4-FFF2-40B4-BE49-F238E27FC236}">
                    <a16:creationId xmlns:a16="http://schemas.microsoft.com/office/drawing/2014/main" id="{6B5291C2-4FAB-4DD8-9291-B1B6FF27E6E5}"/>
                  </a:ext>
                </a:extLst>
              </p:cNvPr>
              <p:cNvSpPr>
                <a:spLocks noChangeShapeType="1"/>
              </p:cNvSpPr>
              <p:nvPr/>
            </p:nvSpPr>
            <p:spPr bwMode="auto">
              <a:xfrm>
                <a:off x="7487763" y="1662623"/>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2" name="Line 2099">
                <a:extLst>
                  <a:ext uri="{FF2B5EF4-FFF2-40B4-BE49-F238E27FC236}">
                    <a16:creationId xmlns:a16="http://schemas.microsoft.com/office/drawing/2014/main" id="{70CB106A-AEAE-41AF-89F2-5AAD1454E524}"/>
                  </a:ext>
                </a:extLst>
              </p:cNvPr>
              <p:cNvSpPr>
                <a:spLocks noChangeShapeType="1"/>
              </p:cNvSpPr>
              <p:nvPr/>
            </p:nvSpPr>
            <p:spPr bwMode="auto">
              <a:xfrm>
                <a:off x="7488309" y="166535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3" name="Line 2100">
                <a:extLst>
                  <a:ext uri="{FF2B5EF4-FFF2-40B4-BE49-F238E27FC236}">
                    <a16:creationId xmlns:a16="http://schemas.microsoft.com/office/drawing/2014/main" id="{3F478776-94DA-41CC-B0FB-5B038CE51317}"/>
                  </a:ext>
                </a:extLst>
              </p:cNvPr>
              <p:cNvSpPr>
                <a:spLocks noChangeShapeType="1"/>
              </p:cNvSpPr>
              <p:nvPr/>
            </p:nvSpPr>
            <p:spPr bwMode="auto">
              <a:xfrm>
                <a:off x="7487763" y="1665350"/>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4" name="Line 2101">
                <a:extLst>
                  <a:ext uri="{FF2B5EF4-FFF2-40B4-BE49-F238E27FC236}">
                    <a16:creationId xmlns:a16="http://schemas.microsoft.com/office/drawing/2014/main" id="{79EA1847-B1A0-4FEB-BC64-1EF3F676655C}"/>
                  </a:ext>
                </a:extLst>
              </p:cNvPr>
              <p:cNvSpPr>
                <a:spLocks noChangeShapeType="1"/>
              </p:cNvSpPr>
              <p:nvPr/>
            </p:nvSpPr>
            <p:spPr bwMode="auto">
              <a:xfrm>
                <a:off x="7486127" y="166535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5" name="Line 2102">
                <a:extLst>
                  <a:ext uri="{FF2B5EF4-FFF2-40B4-BE49-F238E27FC236}">
                    <a16:creationId xmlns:a16="http://schemas.microsoft.com/office/drawing/2014/main" id="{B0DB3C69-7164-4762-B88A-170DD0EB735A}"/>
                  </a:ext>
                </a:extLst>
              </p:cNvPr>
              <p:cNvSpPr>
                <a:spLocks noChangeShapeType="1"/>
              </p:cNvSpPr>
              <p:nvPr/>
            </p:nvSpPr>
            <p:spPr bwMode="auto">
              <a:xfrm flipV="1">
                <a:off x="7484490" y="1665350"/>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6" name="Line 2103">
                <a:extLst>
                  <a:ext uri="{FF2B5EF4-FFF2-40B4-BE49-F238E27FC236}">
                    <a16:creationId xmlns:a16="http://schemas.microsoft.com/office/drawing/2014/main" id="{4728C85F-DFC4-4F2D-9503-A658281B7B7B}"/>
                  </a:ext>
                </a:extLst>
              </p:cNvPr>
              <p:cNvSpPr>
                <a:spLocks noChangeShapeType="1"/>
              </p:cNvSpPr>
              <p:nvPr/>
            </p:nvSpPr>
            <p:spPr bwMode="auto">
              <a:xfrm flipV="1">
                <a:off x="7482854" y="166698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7" name="Line 2104">
                <a:extLst>
                  <a:ext uri="{FF2B5EF4-FFF2-40B4-BE49-F238E27FC236}">
                    <a16:creationId xmlns:a16="http://schemas.microsoft.com/office/drawing/2014/main" id="{23205CC0-E142-4D12-8927-5B97E073376F}"/>
                  </a:ext>
                </a:extLst>
              </p:cNvPr>
              <p:cNvSpPr>
                <a:spLocks noChangeShapeType="1"/>
              </p:cNvSpPr>
              <p:nvPr/>
            </p:nvSpPr>
            <p:spPr bwMode="auto">
              <a:xfrm>
                <a:off x="7481217" y="166698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8" name="Line 2105">
                <a:extLst>
                  <a:ext uri="{FF2B5EF4-FFF2-40B4-BE49-F238E27FC236}">
                    <a16:creationId xmlns:a16="http://schemas.microsoft.com/office/drawing/2014/main" id="{D6C34DCB-CEB4-42B0-BFF9-607C5E6E4530}"/>
                  </a:ext>
                </a:extLst>
              </p:cNvPr>
              <p:cNvSpPr>
                <a:spLocks noChangeShapeType="1"/>
              </p:cNvSpPr>
              <p:nvPr/>
            </p:nvSpPr>
            <p:spPr bwMode="auto">
              <a:xfrm>
                <a:off x="7481217" y="16669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69" name="Line 2106">
                <a:extLst>
                  <a:ext uri="{FF2B5EF4-FFF2-40B4-BE49-F238E27FC236}">
                    <a16:creationId xmlns:a16="http://schemas.microsoft.com/office/drawing/2014/main" id="{C7DF5372-FE40-4B58-8589-1B3D9CA24ED1}"/>
                  </a:ext>
                </a:extLst>
              </p:cNvPr>
              <p:cNvSpPr>
                <a:spLocks noChangeShapeType="1"/>
              </p:cNvSpPr>
              <p:nvPr/>
            </p:nvSpPr>
            <p:spPr bwMode="auto">
              <a:xfrm>
                <a:off x="7481763" y="166916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0" name="Line 2107">
                <a:extLst>
                  <a:ext uri="{FF2B5EF4-FFF2-40B4-BE49-F238E27FC236}">
                    <a16:creationId xmlns:a16="http://schemas.microsoft.com/office/drawing/2014/main" id="{DD90329B-2230-47EF-AE98-B59EFE26A119}"/>
                  </a:ext>
                </a:extLst>
              </p:cNvPr>
              <p:cNvSpPr>
                <a:spLocks noChangeShapeType="1"/>
              </p:cNvSpPr>
              <p:nvPr/>
            </p:nvSpPr>
            <p:spPr bwMode="auto">
              <a:xfrm>
                <a:off x="7481763" y="167135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1" name="Line 2108">
                <a:extLst>
                  <a:ext uri="{FF2B5EF4-FFF2-40B4-BE49-F238E27FC236}">
                    <a16:creationId xmlns:a16="http://schemas.microsoft.com/office/drawing/2014/main" id="{9340251A-11FE-4DC9-AA6A-C35D9F71F31B}"/>
                  </a:ext>
                </a:extLst>
              </p:cNvPr>
              <p:cNvSpPr>
                <a:spLocks noChangeShapeType="1"/>
              </p:cNvSpPr>
              <p:nvPr/>
            </p:nvSpPr>
            <p:spPr bwMode="auto">
              <a:xfrm>
                <a:off x="7481763" y="1673533"/>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2" name="Line 2109">
                <a:extLst>
                  <a:ext uri="{FF2B5EF4-FFF2-40B4-BE49-F238E27FC236}">
                    <a16:creationId xmlns:a16="http://schemas.microsoft.com/office/drawing/2014/main" id="{930CC724-D999-4F70-B70F-42050261BC1F}"/>
                  </a:ext>
                </a:extLst>
              </p:cNvPr>
              <p:cNvSpPr>
                <a:spLocks noChangeShapeType="1"/>
              </p:cNvSpPr>
              <p:nvPr/>
            </p:nvSpPr>
            <p:spPr bwMode="auto">
              <a:xfrm flipV="1">
                <a:off x="7482854" y="1674624"/>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3" name="Line 2110">
                <a:extLst>
                  <a:ext uri="{FF2B5EF4-FFF2-40B4-BE49-F238E27FC236}">
                    <a16:creationId xmlns:a16="http://schemas.microsoft.com/office/drawing/2014/main" id="{384CAE45-CD5B-4761-B678-2FAD34555502}"/>
                  </a:ext>
                </a:extLst>
              </p:cNvPr>
              <p:cNvSpPr>
                <a:spLocks noChangeShapeType="1"/>
              </p:cNvSpPr>
              <p:nvPr/>
            </p:nvSpPr>
            <p:spPr bwMode="auto">
              <a:xfrm>
                <a:off x="7484490" y="1672988"/>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4" name="Line 2111">
                <a:extLst>
                  <a:ext uri="{FF2B5EF4-FFF2-40B4-BE49-F238E27FC236}">
                    <a16:creationId xmlns:a16="http://schemas.microsoft.com/office/drawing/2014/main" id="{621AD57E-8559-4D28-A530-F5CD37048EA6}"/>
                  </a:ext>
                </a:extLst>
              </p:cNvPr>
              <p:cNvSpPr>
                <a:spLocks noChangeShapeType="1"/>
              </p:cNvSpPr>
              <p:nvPr/>
            </p:nvSpPr>
            <p:spPr bwMode="auto">
              <a:xfrm flipV="1">
                <a:off x="7484490" y="1671351"/>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5" name="Line 2112">
                <a:extLst>
                  <a:ext uri="{FF2B5EF4-FFF2-40B4-BE49-F238E27FC236}">
                    <a16:creationId xmlns:a16="http://schemas.microsoft.com/office/drawing/2014/main" id="{5FFA38CF-DFC2-4971-80EF-5338D2B59044}"/>
                  </a:ext>
                </a:extLst>
              </p:cNvPr>
              <p:cNvSpPr>
                <a:spLocks noChangeShapeType="1"/>
              </p:cNvSpPr>
              <p:nvPr/>
            </p:nvSpPr>
            <p:spPr bwMode="auto">
              <a:xfrm>
                <a:off x="7486127" y="167135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6" name="Line 2113">
                <a:extLst>
                  <a:ext uri="{FF2B5EF4-FFF2-40B4-BE49-F238E27FC236}">
                    <a16:creationId xmlns:a16="http://schemas.microsoft.com/office/drawing/2014/main" id="{3EED1E69-A001-4D1C-AD4B-42BEF88E8212}"/>
                  </a:ext>
                </a:extLst>
              </p:cNvPr>
              <p:cNvSpPr>
                <a:spLocks noChangeShapeType="1"/>
              </p:cNvSpPr>
              <p:nvPr/>
            </p:nvSpPr>
            <p:spPr bwMode="auto">
              <a:xfrm>
                <a:off x="7487218" y="167353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7" name="Line 2114">
                <a:extLst>
                  <a:ext uri="{FF2B5EF4-FFF2-40B4-BE49-F238E27FC236}">
                    <a16:creationId xmlns:a16="http://schemas.microsoft.com/office/drawing/2014/main" id="{850AE52C-04DE-4E7E-9A81-B2B22CC85143}"/>
                  </a:ext>
                </a:extLst>
              </p:cNvPr>
              <p:cNvSpPr>
                <a:spLocks noChangeShapeType="1"/>
              </p:cNvSpPr>
              <p:nvPr/>
            </p:nvSpPr>
            <p:spPr bwMode="auto">
              <a:xfrm>
                <a:off x="7488854" y="167353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8" name="Line 2115">
                <a:extLst>
                  <a:ext uri="{FF2B5EF4-FFF2-40B4-BE49-F238E27FC236}">
                    <a16:creationId xmlns:a16="http://schemas.microsoft.com/office/drawing/2014/main" id="{6BB311F4-E980-414C-9F39-7F77E21A2DC7}"/>
                  </a:ext>
                </a:extLst>
              </p:cNvPr>
              <p:cNvSpPr>
                <a:spLocks noChangeShapeType="1"/>
              </p:cNvSpPr>
              <p:nvPr/>
            </p:nvSpPr>
            <p:spPr bwMode="auto">
              <a:xfrm>
                <a:off x="7491036" y="167353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79" name="Line 2116">
                <a:extLst>
                  <a:ext uri="{FF2B5EF4-FFF2-40B4-BE49-F238E27FC236}">
                    <a16:creationId xmlns:a16="http://schemas.microsoft.com/office/drawing/2014/main" id="{00B64CB6-EA30-49A3-BFB6-6402F6FF3173}"/>
                  </a:ext>
                </a:extLst>
              </p:cNvPr>
              <p:cNvSpPr>
                <a:spLocks noChangeShapeType="1"/>
              </p:cNvSpPr>
              <p:nvPr/>
            </p:nvSpPr>
            <p:spPr bwMode="auto">
              <a:xfrm>
                <a:off x="7493219" y="1673533"/>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0" name="Line 2117">
                <a:extLst>
                  <a:ext uri="{FF2B5EF4-FFF2-40B4-BE49-F238E27FC236}">
                    <a16:creationId xmlns:a16="http://schemas.microsoft.com/office/drawing/2014/main" id="{945CB7F2-035C-4172-A1B4-18632B841C6F}"/>
                  </a:ext>
                </a:extLst>
              </p:cNvPr>
              <p:cNvSpPr>
                <a:spLocks noChangeShapeType="1"/>
              </p:cNvSpPr>
              <p:nvPr/>
            </p:nvSpPr>
            <p:spPr bwMode="auto">
              <a:xfrm>
                <a:off x="7495401" y="167353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1" name="Line 2118">
                <a:extLst>
                  <a:ext uri="{FF2B5EF4-FFF2-40B4-BE49-F238E27FC236}">
                    <a16:creationId xmlns:a16="http://schemas.microsoft.com/office/drawing/2014/main" id="{ACE46189-5A8D-4193-B9B0-413D831FC0BB}"/>
                  </a:ext>
                </a:extLst>
              </p:cNvPr>
              <p:cNvSpPr>
                <a:spLocks noChangeShapeType="1"/>
              </p:cNvSpPr>
              <p:nvPr/>
            </p:nvSpPr>
            <p:spPr bwMode="auto">
              <a:xfrm>
                <a:off x="7497037" y="1671897"/>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2" name="Line 2119">
                <a:extLst>
                  <a:ext uri="{FF2B5EF4-FFF2-40B4-BE49-F238E27FC236}">
                    <a16:creationId xmlns:a16="http://schemas.microsoft.com/office/drawing/2014/main" id="{147BD174-54BE-4858-8BCD-B748605C6FBA}"/>
                  </a:ext>
                </a:extLst>
              </p:cNvPr>
              <p:cNvSpPr>
                <a:spLocks noChangeShapeType="1"/>
              </p:cNvSpPr>
              <p:nvPr/>
            </p:nvSpPr>
            <p:spPr bwMode="auto">
              <a:xfrm>
                <a:off x="7497037" y="166971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3" name="Line 2120">
                <a:extLst>
                  <a:ext uri="{FF2B5EF4-FFF2-40B4-BE49-F238E27FC236}">
                    <a16:creationId xmlns:a16="http://schemas.microsoft.com/office/drawing/2014/main" id="{B8AF80A6-6C0F-4768-AA5C-7F14F2A7E4CA}"/>
                  </a:ext>
                </a:extLst>
              </p:cNvPr>
              <p:cNvSpPr>
                <a:spLocks noChangeShapeType="1"/>
              </p:cNvSpPr>
              <p:nvPr/>
            </p:nvSpPr>
            <p:spPr bwMode="auto">
              <a:xfrm>
                <a:off x="7496492" y="1666987"/>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4" name="Line 2121">
                <a:extLst>
                  <a:ext uri="{FF2B5EF4-FFF2-40B4-BE49-F238E27FC236}">
                    <a16:creationId xmlns:a16="http://schemas.microsoft.com/office/drawing/2014/main" id="{B0D08219-4621-401E-8652-5C731FBC3146}"/>
                  </a:ext>
                </a:extLst>
              </p:cNvPr>
              <p:cNvSpPr>
                <a:spLocks noChangeShapeType="1"/>
              </p:cNvSpPr>
              <p:nvPr/>
            </p:nvSpPr>
            <p:spPr bwMode="auto">
              <a:xfrm>
                <a:off x="7495946" y="1665350"/>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5" name="Line 2122">
                <a:extLst>
                  <a:ext uri="{FF2B5EF4-FFF2-40B4-BE49-F238E27FC236}">
                    <a16:creationId xmlns:a16="http://schemas.microsoft.com/office/drawing/2014/main" id="{977AA931-C451-4489-A9FA-F545143A23ED}"/>
                  </a:ext>
                </a:extLst>
              </p:cNvPr>
              <p:cNvSpPr>
                <a:spLocks noChangeShapeType="1"/>
              </p:cNvSpPr>
              <p:nvPr/>
            </p:nvSpPr>
            <p:spPr bwMode="auto">
              <a:xfrm flipV="1">
                <a:off x="7495946" y="166425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6" name="Line 2123">
                <a:extLst>
                  <a:ext uri="{FF2B5EF4-FFF2-40B4-BE49-F238E27FC236}">
                    <a16:creationId xmlns:a16="http://schemas.microsoft.com/office/drawing/2014/main" id="{6FCCF3D1-E58C-4022-91B3-8939B5F2843A}"/>
                  </a:ext>
                </a:extLst>
              </p:cNvPr>
              <p:cNvSpPr>
                <a:spLocks noChangeShapeType="1"/>
              </p:cNvSpPr>
              <p:nvPr/>
            </p:nvSpPr>
            <p:spPr bwMode="auto">
              <a:xfrm flipV="1">
                <a:off x="7497583" y="166316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7" name="Line 2124">
                <a:extLst>
                  <a:ext uri="{FF2B5EF4-FFF2-40B4-BE49-F238E27FC236}">
                    <a16:creationId xmlns:a16="http://schemas.microsoft.com/office/drawing/2014/main" id="{07B7C737-3A29-4C8F-B966-1A128776ECC1}"/>
                  </a:ext>
                </a:extLst>
              </p:cNvPr>
              <p:cNvSpPr>
                <a:spLocks noChangeShapeType="1"/>
              </p:cNvSpPr>
              <p:nvPr/>
            </p:nvSpPr>
            <p:spPr bwMode="auto">
              <a:xfrm flipV="1">
                <a:off x="7499219" y="166262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8" name="Line 2125">
                <a:extLst>
                  <a:ext uri="{FF2B5EF4-FFF2-40B4-BE49-F238E27FC236}">
                    <a16:creationId xmlns:a16="http://schemas.microsoft.com/office/drawing/2014/main" id="{BE623F4E-C563-4E4A-AB5C-0418751EEEA0}"/>
                  </a:ext>
                </a:extLst>
              </p:cNvPr>
              <p:cNvSpPr>
                <a:spLocks noChangeShapeType="1"/>
              </p:cNvSpPr>
              <p:nvPr/>
            </p:nvSpPr>
            <p:spPr bwMode="auto">
              <a:xfrm flipV="1">
                <a:off x="7500310" y="1662623"/>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89" name="Line 2126">
                <a:extLst>
                  <a:ext uri="{FF2B5EF4-FFF2-40B4-BE49-F238E27FC236}">
                    <a16:creationId xmlns:a16="http://schemas.microsoft.com/office/drawing/2014/main" id="{A827D6D3-8D58-4759-90B6-A298D96E411C}"/>
                  </a:ext>
                </a:extLst>
              </p:cNvPr>
              <p:cNvSpPr>
                <a:spLocks noChangeShapeType="1"/>
              </p:cNvSpPr>
              <p:nvPr/>
            </p:nvSpPr>
            <p:spPr bwMode="auto">
              <a:xfrm>
                <a:off x="7500310" y="1665350"/>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0" name="Line 2127">
                <a:extLst>
                  <a:ext uri="{FF2B5EF4-FFF2-40B4-BE49-F238E27FC236}">
                    <a16:creationId xmlns:a16="http://schemas.microsoft.com/office/drawing/2014/main" id="{9E383743-3C6D-425E-B53B-F01C29FA7A83}"/>
                  </a:ext>
                </a:extLst>
              </p:cNvPr>
              <p:cNvSpPr>
                <a:spLocks noChangeShapeType="1"/>
              </p:cNvSpPr>
              <p:nvPr/>
            </p:nvSpPr>
            <p:spPr bwMode="auto">
              <a:xfrm>
                <a:off x="7500310" y="166698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1" name="Line 2128">
                <a:extLst>
                  <a:ext uri="{FF2B5EF4-FFF2-40B4-BE49-F238E27FC236}">
                    <a16:creationId xmlns:a16="http://schemas.microsoft.com/office/drawing/2014/main" id="{C28B0DD1-F810-4220-A84A-91FE4DF3C5C7}"/>
                  </a:ext>
                </a:extLst>
              </p:cNvPr>
              <p:cNvSpPr>
                <a:spLocks noChangeShapeType="1"/>
              </p:cNvSpPr>
              <p:nvPr/>
            </p:nvSpPr>
            <p:spPr bwMode="auto">
              <a:xfrm>
                <a:off x="7500310" y="166916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2" name="Line 2129">
                <a:extLst>
                  <a:ext uri="{FF2B5EF4-FFF2-40B4-BE49-F238E27FC236}">
                    <a16:creationId xmlns:a16="http://schemas.microsoft.com/office/drawing/2014/main" id="{69AC9E40-53A7-4B9E-8950-9DA16B1EA084}"/>
                  </a:ext>
                </a:extLst>
              </p:cNvPr>
              <p:cNvSpPr>
                <a:spLocks noChangeShapeType="1"/>
              </p:cNvSpPr>
              <p:nvPr/>
            </p:nvSpPr>
            <p:spPr bwMode="auto">
              <a:xfrm flipV="1">
                <a:off x="7501947" y="1669714"/>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3" name="Line 2130">
                <a:extLst>
                  <a:ext uri="{FF2B5EF4-FFF2-40B4-BE49-F238E27FC236}">
                    <a16:creationId xmlns:a16="http://schemas.microsoft.com/office/drawing/2014/main" id="{4C9B9DE9-99E3-4794-AD20-A3679F7B1E14}"/>
                  </a:ext>
                </a:extLst>
              </p:cNvPr>
              <p:cNvSpPr>
                <a:spLocks noChangeShapeType="1"/>
              </p:cNvSpPr>
              <p:nvPr/>
            </p:nvSpPr>
            <p:spPr bwMode="auto">
              <a:xfrm flipV="1">
                <a:off x="7503038" y="1667532"/>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4" name="Line 2131">
                <a:extLst>
                  <a:ext uri="{FF2B5EF4-FFF2-40B4-BE49-F238E27FC236}">
                    <a16:creationId xmlns:a16="http://schemas.microsoft.com/office/drawing/2014/main" id="{91E8582F-F73F-4564-B656-B0999DFBE16A}"/>
                  </a:ext>
                </a:extLst>
              </p:cNvPr>
              <p:cNvSpPr>
                <a:spLocks noChangeShapeType="1"/>
              </p:cNvSpPr>
              <p:nvPr/>
            </p:nvSpPr>
            <p:spPr bwMode="auto">
              <a:xfrm>
                <a:off x="7504674" y="166535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5" name="Line 2132">
                <a:extLst>
                  <a:ext uri="{FF2B5EF4-FFF2-40B4-BE49-F238E27FC236}">
                    <a16:creationId xmlns:a16="http://schemas.microsoft.com/office/drawing/2014/main" id="{FDCDAB81-9EC2-4E54-ACC2-EDE52EE46238}"/>
                  </a:ext>
                </a:extLst>
              </p:cNvPr>
              <p:cNvSpPr>
                <a:spLocks noChangeShapeType="1"/>
              </p:cNvSpPr>
              <p:nvPr/>
            </p:nvSpPr>
            <p:spPr bwMode="auto">
              <a:xfrm>
                <a:off x="7504129" y="166316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6" name="Line 2133">
                <a:extLst>
                  <a:ext uri="{FF2B5EF4-FFF2-40B4-BE49-F238E27FC236}">
                    <a16:creationId xmlns:a16="http://schemas.microsoft.com/office/drawing/2014/main" id="{D6B51443-F397-41D8-A41A-EC3AE93F6C53}"/>
                  </a:ext>
                </a:extLst>
              </p:cNvPr>
              <p:cNvSpPr>
                <a:spLocks noChangeShapeType="1"/>
              </p:cNvSpPr>
              <p:nvPr/>
            </p:nvSpPr>
            <p:spPr bwMode="auto">
              <a:xfrm>
                <a:off x="7504129" y="1663168"/>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7" name="Line 2134">
                <a:extLst>
                  <a:ext uri="{FF2B5EF4-FFF2-40B4-BE49-F238E27FC236}">
                    <a16:creationId xmlns:a16="http://schemas.microsoft.com/office/drawing/2014/main" id="{603C8685-1F03-4842-A260-CDDD6507E588}"/>
                  </a:ext>
                </a:extLst>
              </p:cNvPr>
              <p:cNvSpPr>
                <a:spLocks noChangeShapeType="1"/>
              </p:cNvSpPr>
              <p:nvPr/>
            </p:nvSpPr>
            <p:spPr bwMode="auto">
              <a:xfrm>
                <a:off x="7506311" y="1665350"/>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8" name="Line 2135">
                <a:extLst>
                  <a:ext uri="{FF2B5EF4-FFF2-40B4-BE49-F238E27FC236}">
                    <a16:creationId xmlns:a16="http://schemas.microsoft.com/office/drawing/2014/main" id="{60E65FEC-8D76-4DCF-ABAE-3BF8ECA4DBE0}"/>
                  </a:ext>
                </a:extLst>
              </p:cNvPr>
              <p:cNvSpPr>
                <a:spLocks noChangeShapeType="1"/>
              </p:cNvSpPr>
              <p:nvPr/>
            </p:nvSpPr>
            <p:spPr bwMode="auto">
              <a:xfrm>
                <a:off x="7508493" y="166644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99" name="Line 2136">
                <a:extLst>
                  <a:ext uri="{FF2B5EF4-FFF2-40B4-BE49-F238E27FC236}">
                    <a16:creationId xmlns:a16="http://schemas.microsoft.com/office/drawing/2014/main" id="{C85DCC46-A5A4-4F68-8783-A6C0752B846E}"/>
                  </a:ext>
                </a:extLst>
              </p:cNvPr>
              <p:cNvSpPr>
                <a:spLocks noChangeShapeType="1"/>
              </p:cNvSpPr>
              <p:nvPr/>
            </p:nvSpPr>
            <p:spPr bwMode="auto">
              <a:xfrm>
                <a:off x="7509039" y="166480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0" name="Line 2137">
                <a:extLst>
                  <a:ext uri="{FF2B5EF4-FFF2-40B4-BE49-F238E27FC236}">
                    <a16:creationId xmlns:a16="http://schemas.microsoft.com/office/drawing/2014/main" id="{EB4BCB4F-4132-4C5F-A072-DF9F7E91DF01}"/>
                  </a:ext>
                </a:extLst>
              </p:cNvPr>
              <p:cNvSpPr>
                <a:spLocks noChangeShapeType="1"/>
              </p:cNvSpPr>
              <p:nvPr/>
            </p:nvSpPr>
            <p:spPr bwMode="auto">
              <a:xfrm flipV="1">
                <a:off x="7509039" y="166425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1" name="Line 2138">
                <a:extLst>
                  <a:ext uri="{FF2B5EF4-FFF2-40B4-BE49-F238E27FC236}">
                    <a16:creationId xmlns:a16="http://schemas.microsoft.com/office/drawing/2014/main" id="{AD07FC68-BCD7-49DE-BBB8-B69CE09D0B03}"/>
                  </a:ext>
                </a:extLst>
              </p:cNvPr>
              <p:cNvSpPr>
                <a:spLocks noChangeShapeType="1"/>
              </p:cNvSpPr>
              <p:nvPr/>
            </p:nvSpPr>
            <p:spPr bwMode="auto">
              <a:xfrm>
                <a:off x="7510675" y="166425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2" name="Line 2139">
                <a:extLst>
                  <a:ext uri="{FF2B5EF4-FFF2-40B4-BE49-F238E27FC236}">
                    <a16:creationId xmlns:a16="http://schemas.microsoft.com/office/drawing/2014/main" id="{90DC2579-EE76-4196-810B-EFF61A7AD7A8}"/>
                  </a:ext>
                </a:extLst>
              </p:cNvPr>
              <p:cNvSpPr>
                <a:spLocks noChangeShapeType="1"/>
              </p:cNvSpPr>
              <p:nvPr/>
            </p:nvSpPr>
            <p:spPr bwMode="auto">
              <a:xfrm>
                <a:off x="7511221" y="166589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3" name="Line 2140">
                <a:extLst>
                  <a:ext uri="{FF2B5EF4-FFF2-40B4-BE49-F238E27FC236}">
                    <a16:creationId xmlns:a16="http://schemas.microsoft.com/office/drawing/2014/main" id="{48D05B01-03E2-489B-A85E-47FCBAD213A6}"/>
                  </a:ext>
                </a:extLst>
              </p:cNvPr>
              <p:cNvSpPr>
                <a:spLocks noChangeShapeType="1"/>
              </p:cNvSpPr>
              <p:nvPr/>
            </p:nvSpPr>
            <p:spPr bwMode="auto">
              <a:xfrm>
                <a:off x="7511221" y="166807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4" name="Line 2141">
                <a:extLst>
                  <a:ext uri="{FF2B5EF4-FFF2-40B4-BE49-F238E27FC236}">
                    <a16:creationId xmlns:a16="http://schemas.microsoft.com/office/drawing/2014/main" id="{F78CC2D5-6D77-437C-B176-B067F24C2B8D}"/>
                  </a:ext>
                </a:extLst>
              </p:cNvPr>
              <p:cNvSpPr>
                <a:spLocks noChangeShapeType="1"/>
              </p:cNvSpPr>
              <p:nvPr/>
            </p:nvSpPr>
            <p:spPr bwMode="auto">
              <a:xfrm>
                <a:off x="7511221" y="167026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5" name="Line 2142">
                <a:extLst>
                  <a:ext uri="{FF2B5EF4-FFF2-40B4-BE49-F238E27FC236}">
                    <a16:creationId xmlns:a16="http://schemas.microsoft.com/office/drawing/2014/main" id="{912C1FCD-BD6E-430B-BDF1-25D76A15F5AA}"/>
                  </a:ext>
                </a:extLst>
              </p:cNvPr>
              <p:cNvSpPr>
                <a:spLocks noChangeShapeType="1"/>
              </p:cNvSpPr>
              <p:nvPr/>
            </p:nvSpPr>
            <p:spPr bwMode="auto">
              <a:xfrm flipV="1">
                <a:off x="7510675" y="167244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6" name="Line 2143">
                <a:extLst>
                  <a:ext uri="{FF2B5EF4-FFF2-40B4-BE49-F238E27FC236}">
                    <a16:creationId xmlns:a16="http://schemas.microsoft.com/office/drawing/2014/main" id="{2A7BBE2C-19FF-4E68-BA05-4B1070C89EC8}"/>
                  </a:ext>
                </a:extLst>
              </p:cNvPr>
              <p:cNvSpPr>
                <a:spLocks noChangeShapeType="1"/>
              </p:cNvSpPr>
              <p:nvPr/>
            </p:nvSpPr>
            <p:spPr bwMode="auto">
              <a:xfrm flipV="1">
                <a:off x="7509039" y="1674624"/>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7" name="Line 2144">
                <a:extLst>
                  <a:ext uri="{FF2B5EF4-FFF2-40B4-BE49-F238E27FC236}">
                    <a16:creationId xmlns:a16="http://schemas.microsoft.com/office/drawing/2014/main" id="{B749FF49-6701-43E2-82E6-24F0816C6CFD}"/>
                  </a:ext>
                </a:extLst>
              </p:cNvPr>
              <p:cNvSpPr>
                <a:spLocks noChangeShapeType="1"/>
              </p:cNvSpPr>
              <p:nvPr/>
            </p:nvSpPr>
            <p:spPr bwMode="auto">
              <a:xfrm>
                <a:off x="7509039" y="1672988"/>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8" name="Line 2145">
                <a:extLst>
                  <a:ext uri="{FF2B5EF4-FFF2-40B4-BE49-F238E27FC236}">
                    <a16:creationId xmlns:a16="http://schemas.microsoft.com/office/drawing/2014/main" id="{79F034A2-9DBB-4873-9B7C-24A9A897F31E}"/>
                  </a:ext>
                </a:extLst>
              </p:cNvPr>
              <p:cNvSpPr>
                <a:spLocks noChangeShapeType="1"/>
              </p:cNvSpPr>
              <p:nvPr/>
            </p:nvSpPr>
            <p:spPr bwMode="auto">
              <a:xfrm>
                <a:off x="7506857" y="1672988"/>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09" name="Line 2146">
                <a:extLst>
                  <a:ext uri="{FF2B5EF4-FFF2-40B4-BE49-F238E27FC236}">
                    <a16:creationId xmlns:a16="http://schemas.microsoft.com/office/drawing/2014/main" id="{2A652C23-BECA-4EE8-874B-65A702224E38}"/>
                  </a:ext>
                </a:extLst>
              </p:cNvPr>
              <p:cNvSpPr>
                <a:spLocks noChangeShapeType="1"/>
              </p:cNvSpPr>
              <p:nvPr/>
            </p:nvSpPr>
            <p:spPr bwMode="auto">
              <a:xfrm flipV="1">
                <a:off x="7506311" y="1672988"/>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0" name="Line 2147">
                <a:extLst>
                  <a:ext uri="{FF2B5EF4-FFF2-40B4-BE49-F238E27FC236}">
                    <a16:creationId xmlns:a16="http://schemas.microsoft.com/office/drawing/2014/main" id="{159F7701-5ACB-40EA-86C2-6E2694FD2CB0}"/>
                  </a:ext>
                </a:extLst>
              </p:cNvPr>
              <p:cNvSpPr>
                <a:spLocks noChangeShapeType="1"/>
              </p:cNvSpPr>
              <p:nvPr/>
            </p:nvSpPr>
            <p:spPr bwMode="auto">
              <a:xfrm>
                <a:off x="7506311" y="167462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1" name="Line 2148">
                <a:extLst>
                  <a:ext uri="{FF2B5EF4-FFF2-40B4-BE49-F238E27FC236}">
                    <a16:creationId xmlns:a16="http://schemas.microsoft.com/office/drawing/2014/main" id="{1DE0F802-5F6E-44A7-B782-A305E875737F}"/>
                  </a:ext>
                </a:extLst>
              </p:cNvPr>
              <p:cNvSpPr>
                <a:spLocks noChangeShapeType="1"/>
              </p:cNvSpPr>
              <p:nvPr/>
            </p:nvSpPr>
            <p:spPr bwMode="auto">
              <a:xfrm>
                <a:off x="7504674" y="167626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2" name="Line 2149">
                <a:extLst>
                  <a:ext uri="{FF2B5EF4-FFF2-40B4-BE49-F238E27FC236}">
                    <a16:creationId xmlns:a16="http://schemas.microsoft.com/office/drawing/2014/main" id="{6B42E430-846A-4A4C-8416-2D1374628154}"/>
                  </a:ext>
                </a:extLst>
              </p:cNvPr>
              <p:cNvSpPr>
                <a:spLocks noChangeShapeType="1"/>
              </p:cNvSpPr>
              <p:nvPr/>
            </p:nvSpPr>
            <p:spPr bwMode="auto">
              <a:xfrm flipV="1">
                <a:off x="7503038" y="167626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3" name="Line 2150">
                <a:extLst>
                  <a:ext uri="{FF2B5EF4-FFF2-40B4-BE49-F238E27FC236}">
                    <a16:creationId xmlns:a16="http://schemas.microsoft.com/office/drawing/2014/main" id="{A4DB9F3A-BF47-44EE-9DE7-235997192CEC}"/>
                  </a:ext>
                </a:extLst>
              </p:cNvPr>
              <p:cNvSpPr>
                <a:spLocks noChangeShapeType="1"/>
              </p:cNvSpPr>
              <p:nvPr/>
            </p:nvSpPr>
            <p:spPr bwMode="auto">
              <a:xfrm>
                <a:off x="7501947" y="1675715"/>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4" name="Line 2151">
                <a:extLst>
                  <a:ext uri="{FF2B5EF4-FFF2-40B4-BE49-F238E27FC236}">
                    <a16:creationId xmlns:a16="http://schemas.microsoft.com/office/drawing/2014/main" id="{D213EBD2-2A3E-4A99-B64E-A9EF5B0D4362}"/>
                  </a:ext>
                </a:extLst>
              </p:cNvPr>
              <p:cNvSpPr>
                <a:spLocks noChangeShapeType="1"/>
              </p:cNvSpPr>
              <p:nvPr/>
            </p:nvSpPr>
            <p:spPr bwMode="auto">
              <a:xfrm>
                <a:off x="7500310" y="167462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5" name="Line 2152">
                <a:extLst>
                  <a:ext uri="{FF2B5EF4-FFF2-40B4-BE49-F238E27FC236}">
                    <a16:creationId xmlns:a16="http://schemas.microsoft.com/office/drawing/2014/main" id="{3C33B627-588B-45AD-89A5-D44EA39F928C}"/>
                  </a:ext>
                </a:extLst>
              </p:cNvPr>
              <p:cNvSpPr>
                <a:spLocks noChangeShapeType="1"/>
              </p:cNvSpPr>
              <p:nvPr/>
            </p:nvSpPr>
            <p:spPr bwMode="auto">
              <a:xfrm flipV="1">
                <a:off x="7499219" y="1674624"/>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6" name="Line 2153">
                <a:extLst>
                  <a:ext uri="{FF2B5EF4-FFF2-40B4-BE49-F238E27FC236}">
                    <a16:creationId xmlns:a16="http://schemas.microsoft.com/office/drawing/2014/main" id="{31B99671-73DA-41E8-A17B-41F37C24FC6E}"/>
                  </a:ext>
                </a:extLst>
              </p:cNvPr>
              <p:cNvSpPr>
                <a:spLocks noChangeShapeType="1"/>
              </p:cNvSpPr>
              <p:nvPr/>
            </p:nvSpPr>
            <p:spPr bwMode="auto">
              <a:xfrm flipV="1">
                <a:off x="7497583" y="1677352"/>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7" name="Line 2154">
                <a:extLst>
                  <a:ext uri="{FF2B5EF4-FFF2-40B4-BE49-F238E27FC236}">
                    <a16:creationId xmlns:a16="http://schemas.microsoft.com/office/drawing/2014/main" id="{229752A7-DFA2-4A0E-862B-EAFB257FC4D7}"/>
                  </a:ext>
                </a:extLst>
              </p:cNvPr>
              <p:cNvSpPr>
                <a:spLocks noChangeShapeType="1"/>
              </p:cNvSpPr>
              <p:nvPr/>
            </p:nvSpPr>
            <p:spPr bwMode="auto">
              <a:xfrm>
                <a:off x="7497583" y="167953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8" name="Line 2155">
                <a:extLst>
                  <a:ext uri="{FF2B5EF4-FFF2-40B4-BE49-F238E27FC236}">
                    <a16:creationId xmlns:a16="http://schemas.microsoft.com/office/drawing/2014/main" id="{1BB800D6-BFD2-4B79-B53D-1858DDF71574}"/>
                  </a:ext>
                </a:extLst>
              </p:cNvPr>
              <p:cNvSpPr>
                <a:spLocks noChangeShapeType="1"/>
              </p:cNvSpPr>
              <p:nvPr/>
            </p:nvSpPr>
            <p:spPr bwMode="auto">
              <a:xfrm>
                <a:off x="7497583" y="168171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19" name="Line 2156">
                <a:extLst>
                  <a:ext uri="{FF2B5EF4-FFF2-40B4-BE49-F238E27FC236}">
                    <a16:creationId xmlns:a16="http://schemas.microsoft.com/office/drawing/2014/main" id="{A902DAE7-C058-4E83-B558-45CAB88E15A5}"/>
                  </a:ext>
                </a:extLst>
              </p:cNvPr>
              <p:cNvSpPr>
                <a:spLocks noChangeShapeType="1"/>
              </p:cNvSpPr>
              <p:nvPr/>
            </p:nvSpPr>
            <p:spPr bwMode="auto">
              <a:xfrm>
                <a:off x="7495946" y="168280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0" name="Line 2157">
                <a:extLst>
                  <a:ext uri="{FF2B5EF4-FFF2-40B4-BE49-F238E27FC236}">
                    <a16:creationId xmlns:a16="http://schemas.microsoft.com/office/drawing/2014/main" id="{D5C6C0DB-648A-49E5-81D7-0E733C04132E}"/>
                  </a:ext>
                </a:extLst>
              </p:cNvPr>
              <p:cNvSpPr>
                <a:spLocks noChangeShapeType="1"/>
              </p:cNvSpPr>
              <p:nvPr/>
            </p:nvSpPr>
            <p:spPr bwMode="auto">
              <a:xfrm>
                <a:off x="7495946" y="168062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1" name="Line 2158">
                <a:extLst>
                  <a:ext uri="{FF2B5EF4-FFF2-40B4-BE49-F238E27FC236}">
                    <a16:creationId xmlns:a16="http://schemas.microsoft.com/office/drawing/2014/main" id="{A924DDC8-E740-4401-9962-E3B902199979}"/>
                  </a:ext>
                </a:extLst>
              </p:cNvPr>
              <p:cNvSpPr>
                <a:spLocks noChangeShapeType="1"/>
              </p:cNvSpPr>
              <p:nvPr/>
            </p:nvSpPr>
            <p:spPr bwMode="auto">
              <a:xfrm>
                <a:off x="7494310" y="1678988"/>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2" name="Line 2159">
                <a:extLst>
                  <a:ext uri="{FF2B5EF4-FFF2-40B4-BE49-F238E27FC236}">
                    <a16:creationId xmlns:a16="http://schemas.microsoft.com/office/drawing/2014/main" id="{067B686A-FFEA-4D33-B5E6-9C7F72F2D087}"/>
                  </a:ext>
                </a:extLst>
              </p:cNvPr>
              <p:cNvSpPr>
                <a:spLocks noChangeShapeType="1"/>
              </p:cNvSpPr>
              <p:nvPr/>
            </p:nvSpPr>
            <p:spPr bwMode="auto">
              <a:xfrm>
                <a:off x="7492673" y="167898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3" name="Line 2160">
                <a:extLst>
                  <a:ext uri="{FF2B5EF4-FFF2-40B4-BE49-F238E27FC236}">
                    <a16:creationId xmlns:a16="http://schemas.microsoft.com/office/drawing/2014/main" id="{99135BC3-0724-488D-818E-73F72F56EDF0}"/>
                  </a:ext>
                </a:extLst>
              </p:cNvPr>
              <p:cNvSpPr>
                <a:spLocks noChangeShapeType="1"/>
              </p:cNvSpPr>
              <p:nvPr/>
            </p:nvSpPr>
            <p:spPr bwMode="auto">
              <a:xfrm>
                <a:off x="7492673" y="167680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4" name="Line 2161">
                <a:extLst>
                  <a:ext uri="{FF2B5EF4-FFF2-40B4-BE49-F238E27FC236}">
                    <a16:creationId xmlns:a16="http://schemas.microsoft.com/office/drawing/2014/main" id="{F317EB35-F978-4F56-A1B2-5E0F772BC146}"/>
                  </a:ext>
                </a:extLst>
              </p:cNvPr>
              <p:cNvSpPr>
                <a:spLocks noChangeShapeType="1"/>
              </p:cNvSpPr>
              <p:nvPr/>
            </p:nvSpPr>
            <p:spPr bwMode="auto">
              <a:xfrm>
                <a:off x="7491036" y="1676806"/>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5" name="Line 2162">
                <a:extLst>
                  <a:ext uri="{FF2B5EF4-FFF2-40B4-BE49-F238E27FC236}">
                    <a16:creationId xmlns:a16="http://schemas.microsoft.com/office/drawing/2014/main" id="{3B0C290B-2A42-47F5-8339-088C0A177029}"/>
                  </a:ext>
                </a:extLst>
              </p:cNvPr>
              <p:cNvSpPr>
                <a:spLocks noChangeShapeType="1"/>
              </p:cNvSpPr>
              <p:nvPr/>
            </p:nvSpPr>
            <p:spPr bwMode="auto">
              <a:xfrm flipV="1">
                <a:off x="7490491" y="167680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6" name="Line 2163">
                <a:extLst>
                  <a:ext uri="{FF2B5EF4-FFF2-40B4-BE49-F238E27FC236}">
                    <a16:creationId xmlns:a16="http://schemas.microsoft.com/office/drawing/2014/main" id="{01D03DD0-8780-461A-97CD-68BD33F0959F}"/>
                  </a:ext>
                </a:extLst>
              </p:cNvPr>
              <p:cNvSpPr>
                <a:spLocks noChangeShapeType="1"/>
              </p:cNvSpPr>
              <p:nvPr/>
            </p:nvSpPr>
            <p:spPr bwMode="auto">
              <a:xfrm>
                <a:off x="7490491" y="167898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7" name="Line 2164">
                <a:extLst>
                  <a:ext uri="{FF2B5EF4-FFF2-40B4-BE49-F238E27FC236}">
                    <a16:creationId xmlns:a16="http://schemas.microsoft.com/office/drawing/2014/main" id="{EAFAA2E2-22B9-49E7-911F-DC81ACD5D102}"/>
                  </a:ext>
                </a:extLst>
              </p:cNvPr>
              <p:cNvSpPr>
                <a:spLocks noChangeShapeType="1"/>
              </p:cNvSpPr>
              <p:nvPr/>
            </p:nvSpPr>
            <p:spPr bwMode="auto">
              <a:xfrm>
                <a:off x="7492127" y="167953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8" name="Line 2165">
                <a:extLst>
                  <a:ext uri="{FF2B5EF4-FFF2-40B4-BE49-F238E27FC236}">
                    <a16:creationId xmlns:a16="http://schemas.microsoft.com/office/drawing/2014/main" id="{C58D0542-31EB-4F08-AF98-C469B1E20D98}"/>
                  </a:ext>
                </a:extLst>
              </p:cNvPr>
              <p:cNvSpPr>
                <a:spLocks noChangeShapeType="1"/>
              </p:cNvSpPr>
              <p:nvPr/>
            </p:nvSpPr>
            <p:spPr bwMode="auto">
              <a:xfrm>
                <a:off x="7493219" y="168171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29" name="Line 2166">
                <a:extLst>
                  <a:ext uri="{FF2B5EF4-FFF2-40B4-BE49-F238E27FC236}">
                    <a16:creationId xmlns:a16="http://schemas.microsoft.com/office/drawing/2014/main" id="{652DF2B8-0820-4E16-B835-670CFBB1DD8B}"/>
                  </a:ext>
                </a:extLst>
              </p:cNvPr>
              <p:cNvSpPr>
                <a:spLocks noChangeShapeType="1"/>
              </p:cNvSpPr>
              <p:nvPr/>
            </p:nvSpPr>
            <p:spPr bwMode="auto">
              <a:xfrm>
                <a:off x="7492673" y="168335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0" name="Line 2167">
                <a:extLst>
                  <a:ext uri="{FF2B5EF4-FFF2-40B4-BE49-F238E27FC236}">
                    <a16:creationId xmlns:a16="http://schemas.microsoft.com/office/drawing/2014/main" id="{36D401DC-2A2C-4FFB-B18D-5B7A73533DD4}"/>
                  </a:ext>
                </a:extLst>
              </p:cNvPr>
              <p:cNvSpPr>
                <a:spLocks noChangeShapeType="1"/>
              </p:cNvSpPr>
              <p:nvPr/>
            </p:nvSpPr>
            <p:spPr bwMode="auto">
              <a:xfrm>
                <a:off x="7492127" y="168117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1" name="Line 2168">
                <a:extLst>
                  <a:ext uri="{FF2B5EF4-FFF2-40B4-BE49-F238E27FC236}">
                    <a16:creationId xmlns:a16="http://schemas.microsoft.com/office/drawing/2014/main" id="{43B06186-1341-4CE8-B721-C9CF58927B04}"/>
                  </a:ext>
                </a:extLst>
              </p:cNvPr>
              <p:cNvSpPr>
                <a:spLocks noChangeShapeType="1"/>
              </p:cNvSpPr>
              <p:nvPr/>
            </p:nvSpPr>
            <p:spPr bwMode="auto">
              <a:xfrm flipV="1">
                <a:off x="7490491" y="168117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2" name="Line 2169">
                <a:extLst>
                  <a:ext uri="{FF2B5EF4-FFF2-40B4-BE49-F238E27FC236}">
                    <a16:creationId xmlns:a16="http://schemas.microsoft.com/office/drawing/2014/main" id="{62DA8809-BCA9-456A-92B8-3DEBDAA59E41}"/>
                  </a:ext>
                </a:extLst>
              </p:cNvPr>
              <p:cNvSpPr>
                <a:spLocks noChangeShapeType="1"/>
              </p:cNvSpPr>
              <p:nvPr/>
            </p:nvSpPr>
            <p:spPr bwMode="auto">
              <a:xfrm flipV="1">
                <a:off x="7488854" y="168171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3" name="Line 2170">
                <a:extLst>
                  <a:ext uri="{FF2B5EF4-FFF2-40B4-BE49-F238E27FC236}">
                    <a16:creationId xmlns:a16="http://schemas.microsoft.com/office/drawing/2014/main" id="{25B8CFF0-8EB5-41C7-B37A-0DF3DD008DB9}"/>
                  </a:ext>
                </a:extLst>
              </p:cNvPr>
              <p:cNvSpPr>
                <a:spLocks noChangeShapeType="1"/>
              </p:cNvSpPr>
              <p:nvPr/>
            </p:nvSpPr>
            <p:spPr bwMode="auto">
              <a:xfrm flipV="1">
                <a:off x="7488309" y="168226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4" name="Line 2171">
                <a:extLst>
                  <a:ext uri="{FF2B5EF4-FFF2-40B4-BE49-F238E27FC236}">
                    <a16:creationId xmlns:a16="http://schemas.microsoft.com/office/drawing/2014/main" id="{31B60E7D-224C-4019-8BEE-C9F377C7B0A5}"/>
                  </a:ext>
                </a:extLst>
              </p:cNvPr>
              <p:cNvSpPr>
                <a:spLocks noChangeShapeType="1"/>
              </p:cNvSpPr>
              <p:nvPr/>
            </p:nvSpPr>
            <p:spPr bwMode="auto">
              <a:xfrm flipV="1">
                <a:off x="7488309" y="168444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5" name="Line 2172">
                <a:extLst>
                  <a:ext uri="{FF2B5EF4-FFF2-40B4-BE49-F238E27FC236}">
                    <a16:creationId xmlns:a16="http://schemas.microsoft.com/office/drawing/2014/main" id="{09381E60-92F4-4A67-BE48-2C27404267DF}"/>
                  </a:ext>
                </a:extLst>
              </p:cNvPr>
              <p:cNvSpPr>
                <a:spLocks noChangeShapeType="1"/>
              </p:cNvSpPr>
              <p:nvPr/>
            </p:nvSpPr>
            <p:spPr bwMode="auto">
              <a:xfrm>
                <a:off x="7486672" y="1684444"/>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6" name="Line 2173">
                <a:extLst>
                  <a:ext uri="{FF2B5EF4-FFF2-40B4-BE49-F238E27FC236}">
                    <a16:creationId xmlns:a16="http://schemas.microsoft.com/office/drawing/2014/main" id="{7B88C814-D2D0-427C-93DF-F75250EFD00E}"/>
                  </a:ext>
                </a:extLst>
              </p:cNvPr>
              <p:cNvSpPr>
                <a:spLocks noChangeShapeType="1"/>
              </p:cNvSpPr>
              <p:nvPr/>
            </p:nvSpPr>
            <p:spPr bwMode="auto">
              <a:xfrm>
                <a:off x="7485581" y="1682807"/>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7" name="Line 2174">
                <a:extLst>
                  <a:ext uri="{FF2B5EF4-FFF2-40B4-BE49-F238E27FC236}">
                    <a16:creationId xmlns:a16="http://schemas.microsoft.com/office/drawing/2014/main" id="{024113D9-E1D6-4EFE-A01C-C92E905D7E5C}"/>
                  </a:ext>
                </a:extLst>
              </p:cNvPr>
              <p:cNvSpPr>
                <a:spLocks noChangeShapeType="1"/>
              </p:cNvSpPr>
              <p:nvPr/>
            </p:nvSpPr>
            <p:spPr bwMode="auto">
              <a:xfrm>
                <a:off x="7485581" y="168062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8" name="Line 2175">
                <a:extLst>
                  <a:ext uri="{FF2B5EF4-FFF2-40B4-BE49-F238E27FC236}">
                    <a16:creationId xmlns:a16="http://schemas.microsoft.com/office/drawing/2014/main" id="{5D9E9DD9-B6C6-4E1F-A27F-6FD923CC0BB3}"/>
                  </a:ext>
                </a:extLst>
              </p:cNvPr>
              <p:cNvSpPr>
                <a:spLocks noChangeShapeType="1"/>
              </p:cNvSpPr>
              <p:nvPr/>
            </p:nvSpPr>
            <p:spPr bwMode="auto">
              <a:xfrm flipV="1">
                <a:off x="7485581" y="168062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39" name="Line 2176">
                <a:extLst>
                  <a:ext uri="{FF2B5EF4-FFF2-40B4-BE49-F238E27FC236}">
                    <a16:creationId xmlns:a16="http://schemas.microsoft.com/office/drawing/2014/main" id="{189802D9-13C4-478A-9645-4965B3086E1D}"/>
                  </a:ext>
                </a:extLst>
              </p:cNvPr>
              <p:cNvSpPr>
                <a:spLocks noChangeShapeType="1"/>
              </p:cNvSpPr>
              <p:nvPr/>
            </p:nvSpPr>
            <p:spPr bwMode="auto">
              <a:xfrm flipV="1">
                <a:off x="7484490" y="1682807"/>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0" name="Line 2177">
                <a:extLst>
                  <a:ext uri="{FF2B5EF4-FFF2-40B4-BE49-F238E27FC236}">
                    <a16:creationId xmlns:a16="http://schemas.microsoft.com/office/drawing/2014/main" id="{87F08BDB-E5B5-4E26-8432-C5FE6F4083B1}"/>
                  </a:ext>
                </a:extLst>
              </p:cNvPr>
              <p:cNvSpPr>
                <a:spLocks noChangeShapeType="1"/>
              </p:cNvSpPr>
              <p:nvPr/>
            </p:nvSpPr>
            <p:spPr bwMode="auto">
              <a:xfrm>
                <a:off x="7482854" y="168444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1" name="Line 2178">
                <a:extLst>
                  <a:ext uri="{FF2B5EF4-FFF2-40B4-BE49-F238E27FC236}">
                    <a16:creationId xmlns:a16="http://schemas.microsoft.com/office/drawing/2014/main" id="{95E936DC-92A7-46AD-8094-8258848255BD}"/>
                  </a:ext>
                </a:extLst>
              </p:cNvPr>
              <p:cNvSpPr>
                <a:spLocks noChangeShapeType="1"/>
              </p:cNvSpPr>
              <p:nvPr/>
            </p:nvSpPr>
            <p:spPr bwMode="auto">
              <a:xfrm>
                <a:off x="7481217" y="168444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2" name="Line 2179">
                <a:extLst>
                  <a:ext uri="{FF2B5EF4-FFF2-40B4-BE49-F238E27FC236}">
                    <a16:creationId xmlns:a16="http://schemas.microsoft.com/office/drawing/2014/main" id="{C6DCF9B6-64FB-4B71-8EA2-6417319070C5}"/>
                  </a:ext>
                </a:extLst>
              </p:cNvPr>
              <p:cNvSpPr>
                <a:spLocks noChangeShapeType="1"/>
              </p:cNvSpPr>
              <p:nvPr/>
            </p:nvSpPr>
            <p:spPr bwMode="auto">
              <a:xfrm>
                <a:off x="7479581" y="1684444"/>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3" name="Line 2180">
                <a:extLst>
                  <a:ext uri="{FF2B5EF4-FFF2-40B4-BE49-F238E27FC236}">
                    <a16:creationId xmlns:a16="http://schemas.microsoft.com/office/drawing/2014/main" id="{9C9813BD-42CA-4324-B7E2-5BBEA387EC34}"/>
                  </a:ext>
                </a:extLst>
              </p:cNvPr>
              <p:cNvSpPr>
                <a:spLocks noChangeShapeType="1"/>
              </p:cNvSpPr>
              <p:nvPr/>
            </p:nvSpPr>
            <p:spPr bwMode="auto">
              <a:xfrm>
                <a:off x="7479581" y="168444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4" name="Line 2181">
                <a:extLst>
                  <a:ext uri="{FF2B5EF4-FFF2-40B4-BE49-F238E27FC236}">
                    <a16:creationId xmlns:a16="http://schemas.microsoft.com/office/drawing/2014/main" id="{88A476F9-40C6-4CEF-AAB2-073C75AC4701}"/>
                  </a:ext>
                </a:extLst>
              </p:cNvPr>
              <p:cNvSpPr>
                <a:spLocks noChangeShapeType="1"/>
              </p:cNvSpPr>
              <p:nvPr/>
            </p:nvSpPr>
            <p:spPr bwMode="auto">
              <a:xfrm>
                <a:off x="7481217" y="168553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5" name="Line 2182">
                <a:extLst>
                  <a:ext uri="{FF2B5EF4-FFF2-40B4-BE49-F238E27FC236}">
                    <a16:creationId xmlns:a16="http://schemas.microsoft.com/office/drawing/2014/main" id="{8BF1B69A-9837-432B-A143-C04531CB6245}"/>
                  </a:ext>
                </a:extLst>
              </p:cNvPr>
              <p:cNvSpPr>
                <a:spLocks noChangeShapeType="1"/>
              </p:cNvSpPr>
              <p:nvPr/>
            </p:nvSpPr>
            <p:spPr bwMode="auto">
              <a:xfrm>
                <a:off x="7481217" y="168771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6" name="Line 2183">
                <a:extLst>
                  <a:ext uri="{FF2B5EF4-FFF2-40B4-BE49-F238E27FC236}">
                    <a16:creationId xmlns:a16="http://schemas.microsoft.com/office/drawing/2014/main" id="{75508602-00E3-4799-A698-82FAB7AFC1CE}"/>
                  </a:ext>
                </a:extLst>
              </p:cNvPr>
              <p:cNvSpPr>
                <a:spLocks noChangeShapeType="1"/>
              </p:cNvSpPr>
              <p:nvPr/>
            </p:nvSpPr>
            <p:spPr bwMode="auto">
              <a:xfrm>
                <a:off x="7481217" y="168989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7" name="Line 2184">
                <a:extLst>
                  <a:ext uri="{FF2B5EF4-FFF2-40B4-BE49-F238E27FC236}">
                    <a16:creationId xmlns:a16="http://schemas.microsoft.com/office/drawing/2014/main" id="{AD7C36D2-816F-470E-A335-45EF8C31337A}"/>
                  </a:ext>
                </a:extLst>
              </p:cNvPr>
              <p:cNvSpPr>
                <a:spLocks noChangeShapeType="1"/>
              </p:cNvSpPr>
              <p:nvPr/>
            </p:nvSpPr>
            <p:spPr bwMode="auto">
              <a:xfrm>
                <a:off x="7481217" y="169208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8" name="Line 2185">
                <a:extLst>
                  <a:ext uri="{FF2B5EF4-FFF2-40B4-BE49-F238E27FC236}">
                    <a16:creationId xmlns:a16="http://schemas.microsoft.com/office/drawing/2014/main" id="{6148437F-A73C-4C37-A6E3-425585B1DAD7}"/>
                  </a:ext>
                </a:extLst>
              </p:cNvPr>
              <p:cNvSpPr>
                <a:spLocks noChangeShapeType="1"/>
              </p:cNvSpPr>
              <p:nvPr/>
            </p:nvSpPr>
            <p:spPr bwMode="auto">
              <a:xfrm>
                <a:off x="7481763" y="169426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49" name="Line 2186">
                <a:extLst>
                  <a:ext uri="{FF2B5EF4-FFF2-40B4-BE49-F238E27FC236}">
                    <a16:creationId xmlns:a16="http://schemas.microsoft.com/office/drawing/2014/main" id="{763A2DB9-E49B-4AEE-94E5-2E2584AD2B49}"/>
                  </a:ext>
                </a:extLst>
              </p:cNvPr>
              <p:cNvSpPr>
                <a:spLocks noChangeShapeType="1"/>
              </p:cNvSpPr>
              <p:nvPr/>
            </p:nvSpPr>
            <p:spPr bwMode="auto">
              <a:xfrm flipV="1">
                <a:off x="7481763" y="169480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0" name="Line 2187">
                <a:extLst>
                  <a:ext uri="{FF2B5EF4-FFF2-40B4-BE49-F238E27FC236}">
                    <a16:creationId xmlns:a16="http://schemas.microsoft.com/office/drawing/2014/main" id="{160974CD-1BA5-4F30-ACB5-A8920E142D73}"/>
                  </a:ext>
                </a:extLst>
              </p:cNvPr>
              <p:cNvSpPr>
                <a:spLocks noChangeShapeType="1"/>
              </p:cNvSpPr>
              <p:nvPr/>
            </p:nvSpPr>
            <p:spPr bwMode="auto">
              <a:xfrm>
                <a:off x="7481763" y="169644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1" name="Line 2188">
                <a:extLst>
                  <a:ext uri="{FF2B5EF4-FFF2-40B4-BE49-F238E27FC236}">
                    <a16:creationId xmlns:a16="http://schemas.microsoft.com/office/drawing/2014/main" id="{D3B6FFBF-C120-4397-97F6-6E3D15C2EDEA}"/>
                  </a:ext>
                </a:extLst>
              </p:cNvPr>
              <p:cNvSpPr>
                <a:spLocks noChangeShapeType="1"/>
              </p:cNvSpPr>
              <p:nvPr/>
            </p:nvSpPr>
            <p:spPr bwMode="auto">
              <a:xfrm>
                <a:off x="7483399" y="1697536"/>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2" name="Line 2189">
                <a:extLst>
                  <a:ext uri="{FF2B5EF4-FFF2-40B4-BE49-F238E27FC236}">
                    <a16:creationId xmlns:a16="http://schemas.microsoft.com/office/drawing/2014/main" id="{BE0E46FB-E9B9-4C01-B315-6DD8AA08CF7D}"/>
                  </a:ext>
                </a:extLst>
              </p:cNvPr>
              <p:cNvSpPr>
                <a:spLocks noChangeShapeType="1"/>
              </p:cNvSpPr>
              <p:nvPr/>
            </p:nvSpPr>
            <p:spPr bwMode="auto">
              <a:xfrm>
                <a:off x="7485581" y="169808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3" name="Line 2190">
                <a:extLst>
                  <a:ext uri="{FF2B5EF4-FFF2-40B4-BE49-F238E27FC236}">
                    <a16:creationId xmlns:a16="http://schemas.microsoft.com/office/drawing/2014/main" id="{D2236595-874F-4F97-979A-DD9D19C55BB4}"/>
                  </a:ext>
                </a:extLst>
              </p:cNvPr>
              <p:cNvSpPr>
                <a:spLocks noChangeShapeType="1"/>
              </p:cNvSpPr>
              <p:nvPr/>
            </p:nvSpPr>
            <p:spPr bwMode="auto">
              <a:xfrm>
                <a:off x="7485581" y="1700263"/>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4" name="Line 2191">
                <a:extLst>
                  <a:ext uri="{FF2B5EF4-FFF2-40B4-BE49-F238E27FC236}">
                    <a16:creationId xmlns:a16="http://schemas.microsoft.com/office/drawing/2014/main" id="{E722394C-A342-4C4C-8289-BD7680E30EFF}"/>
                  </a:ext>
                </a:extLst>
              </p:cNvPr>
              <p:cNvSpPr>
                <a:spLocks noChangeShapeType="1"/>
              </p:cNvSpPr>
              <p:nvPr/>
            </p:nvSpPr>
            <p:spPr bwMode="auto">
              <a:xfrm>
                <a:off x="7486127" y="170190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5" name="Line 2192">
                <a:extLst>
                  <a:ext uri="{FF2B5EF4-FFF2-40B4-BE49-F238E27FC236}">
                    <a16:creationId xmlns:a16="http://schemas.microsoft.com/office/drawing/2014/main" id="{B0F7EAA2-D0F7-4747-BA97-9B537BAC1819}"/>
                  </a:ext>
                </a:extLst>
              </p:cNvPr>
              <p:cNvSpPr>
                <a:spLocks noChangeShapeType="1"/>
              </p:cNvSpPr>
              <p:nvPr/>
            </p:nvSpPr>
            <p:spPr bwMode="auto">
              <a:xfrm>
                <a:off x="7487763" y="1701900"/>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6" name="Line 2193">
                <a:extLst>
                  <a:ext uri="{FF2B5EF4-FFF2-40B4-BE49-F238E27FC236}">
                    <a16:creationId xmlns:a16="http://schemas.microsoft.com/office/drawing/2014/main" id="{A7BBB095-2975-48CB-B3C8-AF005E201445}"/>
                  </a:ext>
                </a:extLst>
              </p:cNvPr>
              <p:cNvSpPr>
                <a:spLocks noChangeShapeType="1"/>
              </p:cNvSpPr>
              <p:nvPr/>
            </p:nvSpPr>
            <p:spPr bwMode="auto">
              <a:xfrm>
                <a:off x="7489400" y="170408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7" name="Line 2194">
                <a:extLst>
                  <a:ext uri="{FF2B5EF4-FFF2-40B4-BE49-F238E27FC236}">
                    <a16:creationId xmlns:a16="http://schemas.microsoft.com/office/drawing/2014/main" id="{D68C36B7-1516-49F6-807B-CB4906C08B5D}"/>
                  </a:ext>
                </a:extLst>
              </p:cNvPr>
              <p:cNvSpPr>
                <a:spLocks noChangeShapeType="1"/>
              </p:cNvSpPr>
              <p:nvPr/>
            </p:nvSpPr>
            <p:spPr bwMode="auto">
              <a:xfrm>
                <a:off x="7489945" y="170571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8" name="Line 2195">
                <a:extLst>
                  <a:ext uri="{FF2B5EF4-FFF2-40B4-BE49-F238E27FC236}">
                    <a16:creationId xmlns:a16="http://schemas.microsoft.com/office/drawing/2014/main" id="{2ECD8927-EC2A-4C03-B066-A4399F2A3524}"/>
                  </a:ext>
                </a:extLst>
              </p:cNvPr>
              <p:cNvSpPr>
                <a:spLocks noChangeShapeType="1"/>
              </p:cNvSpPr>
              <p:nvPr/>
            </p:nvSpPr>
            <p:spPr bwMode="auto">
              <a:xfrm flipV="1">
                <a:off x="7491582" y="1704627"/>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59" name="Line 2196">
                <a:extLst>
                  <a:ext uri="{FF2B5EF4-FFF2-40B4-BE49-F238E27FC236}">
                    <a16:creationId xmlns:a16="http://schemas.microsoft.com/office/drawing/2014/main" id="{07F8AA8C-EE96-4554-A1D6-BD0C52E49BDA}"/>
                  </a:ext>
                </a:extLst>
              </p:cNvPr>
              <p:cNvSpPr>
                <a:spLocks noChangeShapeType="1"/>
              </p:cNvSpPr>
              <p:nvPr/>
            </p:nvSpPr>
            <p:spPr bwMode="auto">
              <a:xfrm flipV="1">
                <a:off x="7493764" y="170408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0" name="Line 2197">
                <a:extLst>
                  <a:ext uri="{FF2B5EF4-FFF2-40B4-BE49-F238E27FC236}">
                    <a16:creationId xmlns:a16="http://schemas.microsoft.com/office/drawing/2014/main" id="{0575444E-366A-42E2-9FB1-61385E65E967}"/>
                  </a:ext>
                </a:extLst>
              </p:cNvPr>
              <p:cNvSpPr>
                <a:spLocks noChangeShapeType="1"/>
              </p:cNvSpPr>
              <p:nvPr/>
            </p:nvSpPr>
            <p:spPr bwMode="auto">
              <a:xfrm>
                <a:off x="7495401" y="17019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1" name="Line 2198">
                <a:extLst>
                  <a:ext uri="{FF2B5EF4-FFF2-40B4-BE49-F238E27FC236}">
                    <a16:creationId xmlns:a16="http://schemas.microsoft.com/office/drawing/2014/main" id="{6FE5BF8F-EA3A-44EF-94D9-EBBCB0DE0DED}"/>
                  </a:ext>
                </a:extLst>
              </p:cNvPr>
              <p:cNvSpPr>
                <a:spLocks noChangeShapeType="1"/>
              </p:cNvSpPr>
              <p:nvPr/>
            </p:nvSpPr>
            <p:spPr bwMode="auto">
              <a:xfrm flipV="1">
                <a:off x="7495401" y="169971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2" name="Line 2199">
                <a:extLst>
                  <a:ext uri="{FF2B5EF4-FFF2-40B4-BE49-F238E27FC236}">
                    <a16:creationId xmlns:a16="http://schemas.microsoft.com/office/drawing/2014/main" id="{65B022EE-A79C-49B0-9B56-FC3D592C10B9}"/>
                  </a:ext>
                </a:extLst>
              </p:cNvPr>
              <p:cNvSpPr>
                <a:spLocks noChangeShapeType="1"/>
              </p:cNvSpPr>
              <p:nvPr/>
            </p:nvSpPr>
            <p:spPr bwMode="auto">
              <a:xfrm flipV="1">
                <a:off x="7495946" y="169808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3" name="Line 2200">
                <a:extLst>
                  <a:ext uri="{FF2B5EF4-FFF2-40B4-BE49-F238E27FC236}">
                    <a16:creationId xmlns:a16="http://schemas.microsoft.com/office/drawing/2014/main" id="{39AB4614-F768-47D9-AF64-FB293917035D}"/>
                  </a:ext>
                </a:extLst>
              </p:cNvPr>
              <p:cNvSpPr>
                <a:spLocks noChangeShapeType="1"/>
              </p:cNvSpPr>
              <p:nvPr/>
            </p:nvSpPr>
            <p:spPr bwMode="auto">
              <a:xfrm>
                <a:off x="7497583" y="169808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4" name="Line 2201">
                <a:extLst>
                  <a:ext uri="{FF2B5EF4-FFF2-40B4-BE49-F238E27FC236}">
                    <a16:creationId xmlns:a16="http://schemas.microsoft.com/office/drawing/2014/main" id="{BE0A3943-BE38-479A-B317-08F18896C075}"/>
                  </a:ext>
                </a:extLst>
              </p:cNvPr>
              <p:cNvSpPr>
                <a:spLocks noChangeShapeType="1"/>
              </p:cNvSpPr>
              <p:nvPr/>
            </p:nvSpPr>
            <p:spPr bwMode="auto">
              <a:xfrm>
                <a:off x="7498128" y="1700263"/>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5" name="Line 2202">
                <a:extLst>
                  <a:ext uri="{FF2B5EF4-FFF2-40B4-BE49-F238E27FC236}">
                    <a16:creationId xmlns:a16="http://schemas.microsoft.com/office/drawing/2014/main" id="{160E2002-2D66-4970-94E5-C67651D664FC}"/>
                  </a:ext>
                </a:extLst>
              </p:cNvPr>
              <p:cNvSpPr>
                <a:spLocks noChangeShapeType="1"/>
              </p:cNvSpPr>
              <p:nvPr/>
            </p:nvSpPr>
            <p:spPr bwMode="auto">
              <a:xfrm>
                <a:off x="7499219" y="170299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6" name="Line 2203">
                <a:extLst>
                  <a:ext uri="{FF2B5EF4-FFF2-40B4-BE49-F238E27FC236}">
                    <a16:creationId xmlns:a16="http://schemas.microsoft.com/office/drawing/2014/main" id="{C8CE2EBB-CA3B-4E91-AB20-E645F4D5D10D}"/>
                  </a:ext>
                </a:extLst>
              </p:cNvPr>
              <p:cNvSpPr>
                <a:spLocks noChangeShapeType="1"/>
              </p:cNvSpPr>
              <p:nvPr/>
            </p:nvSpPr>
            <p:spPr bwMode="auto">
              <a:xfrm flipV="1">
                <a:off x="7500310" y="170299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7" name="Line 2204">
                <a:extLst>
                  <a:ext uri="{FF2B5EF4-FFF2-40B4-BE49-F238E27FC236}">
                    <a16:creationId xmlns:a16="http://schemas.microsoft.com/office/drawing/2014/main" id="{4003244B-78A5-4100-96B4-0E7FA5EE2735}"/>
                  </a:ext>
                </a:extLst>
              </p:cNvPr>
              <p:cNvSpPr>
                <a:spLocks noChangeShapeType="1"/>
              </p:cNvSpPr>
              <p:nvPr/>
            </p:nvSpPr>
            <p:spPr bwMode="auto">
              <a:xfrm flipV="1">
                <a:off x="7498128" y="170517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8" name="Line 2205">
                <a:extLst>
                  <a:ext uri="{FF2B5EF4-FFF2-40B4-BE49-F238E27FC236}">
                    <a16:creationId xmlns:a16="http://schemas.microsoft.com/office/drawing/2014/main" id="{2D5B22FE-B083-4F32-904A-84C4C852C229}"/>
                  </a:ext>
                </a:extLst>
              </p:cNvPr>
              <p:cNvSpPr>
                <a:spLocks noChangeShapeType="1"/>
              </p:cNvSpPr>
              <p:nvPr/>
            </p:nvSpPr>
            <p:spPr bwMode="auto">
              <a:xfrm flipV="1">
                <a:off x="7496492" y="170626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69" name="Line 2206">
                <a:extLst>
                  <a:ext uri="{FF2B5EF4-FFF2-40B4-BE49-F238E27FC236}">
                    <a16:creationId xmlns:a16="http://schemas.microsoft.com/office/drawing/2014/main" id="{05266F92-96BA-41D3-AFBD-CDEFCAAB6F17}"/>
                  </a:ext>
                </a:extLst>
              </p:cNvPr>
              <p:cNvSpPr>
                <a:spLocks noChangeShapeType="1"/>
              </p:cNvSpPr>
              <p:nvPr/>
            </p:nvSpPr>
            <p:spPr bwMode="auto">
              <a:xfrm flipV="1">
                <a:off x="7495401" y="170680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0" name="Line 2207">
                <a:extLst>
                  <a:ext uri="{FF2B5EF4-FFF2-40B4-BE49-F238E27FC236}">
                    <a16:creationId xmlns:a16="http://schemas.microsoft.com/office/drawing/2014/main" id="{CDE76ED0-16D6-40D5-8F3C-6A807CBE8288}"/>
                  </a:ext>
                </a:extLst>
              </p:cNvPr>
              <p:cNvSpPr>
                <a:spLocks noChangeShapeType="1"/>
              </p:cNvSpPr>
              <p:nvPr/>
            </p:nvSpPr>
            <p:spPr bwMode="auto">
              <a:xfrm>
                <a:off x="7495401" y="1708992"/>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1" name="Line 2208">
                <a:extLst>
                  <a:ext uri="{FF2B5EF4-FFF2-40B4-BE49-F238E27FC236}">
                    <a16:creationId xmlns:a16="http://schemas.microsoft.com/office/drawing/2014/main" id="{ED9D26D3-A531-4F13-BAD7-066446373F14}"/>
                  </a:ext>
                </a:extLst>
              </p:cNvPr>
              <p:cNvSpPr>
                <a:spLocks noChangeShapeType="1"/>
              </p:cNvSpPr>
              <p:nvPr/>
            </p:nvSpPr>
            <p:spPr bwMode="auto">
              <a:xfrm>
                <a:off x="7495401" y="1710628"/>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2" name="Line 2209">
                <a:extLst>
                  <a:ext uri="{FF2B5EF4-FFF2-40B4-BE49-F238E27FC236}">
                    <a16:creationId xmlns:a16="http://schemas.microsoft.com/office/drawing/2014/main" id="{7CADBE74-E589-4AF1-B1DA-5C747A9D3B31}"/>
                  </a:ext>
                </a:extLst>
              </p:cNvPr>
              <p:cNvSpPr>
                <a:spLocks noChangeShapeType="1"/>
              </p:cNvSpPr>
              <p:nvPr/>
            </p:nvSpPr>
            <p:spPr bwMode="auto">
              <a:xfrm>
                <a:off x="7497583" y="1712810"/>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3" name="Line 2210">
                <a:extLst>
                  <a:ext uri="{FF2B5EF4-FFF2-40B4-BE49-F238E27FC236}">
                    <a16:creationId xmlns:a16="http://schemas.microsoft.com/office/drawing/2014/main" id="{3993B4A6-0EE0-4B98-A5D6-DDF61E8A442B}"/>
                  </a:ext>
                </a:extLst>
              </p:cNvPr>
              <p:cNvSpPr>
                <a:spLocks noChangeShapeType="1"/>
              </p:cNvSpPr>
              <p:nvPr/>
            </p:nvSpPr>
            <p:spPr bwMode="auto">
              <a:xfrm>
                <a:off x="7500310" y="171281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4" name="Line 2211">
                <a:extLst>
                  <a:ext uri="{FF2B5EF4-FFF2-40B4-BE49-F238E27FC236}">
                    <a16:creationId xmlns:a16="http://schemas.microsoft.com/office/drawing/2014/main" id="{177C1D5B-FF83-4695-80B6-CB34359AB7A6}"/>
                  </a:ext>
                </a:extLst>
              </p:cNvPr>
              <p:cNvSpPr>
                <a:spLocks noChangeShapeType="1"/>
              </p:cNvSpPr>
              <p:nvPr/>
            </p:nvSpPr>
            <p:spPr bwMode="auto">
              <a:xfrm>
                <a:off x="7501947" y="171390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5" name="Line 2212">
                <a:extLst>
                  <a:ext uri="{FF2B5EF4-FFF2-40B4-BE49-F238E27FC236}">
                    <a16:creationId xmlns:a16="http://schemas.microsoft.com/office/drawing/2014/main" id="{5D716165-0CE0-4274-B0E1-B970EE7C766C}"/>
                  </a:ext>
                </a:extLst>
              </p:cNvPr>
              <p:cNvSpPr>
                <a:spLocks noChangeShapeType="1"/>
              </p:cNvSpPr>
              <p:nvPr/>
            </p:nvSpPr>
            <p:spPr bwMode="auto">
              <a:xfrm flipV="1">
                <a:off x="7501947" y="1715538"/>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6" name="Line 2213">
                <a:extLst>
                  <a:ext uri="{FF2B5EF4-FFF2-40B4-BE49-F238E27FC236}">
                    <a16:creationId xmlns:a16="http://schemas.microsoft.com/office/drawing/2014/main" id="{FCE375AF-13B7-4255-9209-F404981C3CD5}"/>
                  </a:ext>
                </a:extLst>
              </p:cNvPr>
              <p:cNvSpPr>
                <a:spLocks noChangeShapeType="1"/>
              </p:cNvSpPr>
              <p:nvPr/>
            </p:nvSpPr>
            <p:spPr bwMode="auto">
              <a:xfrm flipV="1">
                <a:off x="7504129" y="1713901"/>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7" name="Line 2214">
                <a:extLst>
                  <a:ext uri="{FF2B5EF4-FFF2-40B4-BE49-F238E27FC236}">
                    <a16:creationId xmlns:a16="http://schemas.microsoft.com/office/drawing/2014/main" id="{8729542D-296E-4C42-AC78-EEA0644B78A2}"/>
                  </a:ext>
                </a:extLst>
              </p:cNvPr>
              <p:cNvSpPr>
                <a:spLocks noChangeShapeType="1"/>
              </p:cNvSpPr>
              <p:nvPr/>
            </p:nvSpPr>
            <p:spPr bwMode="auto">
              <a:xfrm flipV="1">
                <a:off x="7505220" y="171335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8" name="Line 2215">
                <a:extLst>
                  <a:ext uri="{FF2B5EF4-FFF2-40B4-BE49-F238E27FC236}">
                    <a16:creationId xmlns:a16="http://schemas.microsoft.com/office/drawing/2014/main" id="{5FEF74C3-8361-4862-A721-E1A558ECDFB3}"/>
                  </a:ext>
                </a:extLst>
              </p:cNvPr>
              <p:cNvSpPr>
                <a:spLocks noChangeShapeType="1"/>
              </p:cNvSpPr>
              <p:nvPr/>
            </p:nvSpPr>
            <p:spPr bwMode="auto">
              <a:xfrm>
                <a:off x="7506857" y="171117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79" name="Line 2216">
                <a:extLst>
                  <a:ext uri="{FF2B5EF4-FFF2-40B4-BE49-F238E27FC236}">
                    <a16:creationId xmlns:a16="http://schemas.microsoft.com/office/drawing/2014/main" id="{A8B49C1B-B71A-470D-994D-223541BC0910}"/>
                  </a:ext>
                </a:extLst>
              </p:cNvPr>
              <p:cNvSpPr>
                <a:spLocks noChangeShapeType="1"/>
              </p:cNvSpPr>
              <p:nvPr/>
            </p:nvSpPr>
            <p:spPr bwMode="auto">
              <a:xfrm>
                <a:off x="7505766" y="170899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0" name="Line 2217">
                <a:extLst>
                  <a:ext uri="{FF2B5EF4-FFF2-40B4-BE49-F238E27FC236}">
                    <a16:creationId xmlns:a16="http://schemas.microsoft.com/office/drawing/2014/main" id="{9C21CD82-43D2-4402-8849-6C48BC06AB13}"/>
                  </a:ext>
                </a:extLst>
              </p:cNvPr>
              <p:cNvSpPr>
                <a:spLocks noChangeShapeType="1"/>
              </p:cNvSpPr>
              <p:nvPr/>
            </p:nvSpPr>
            <p:spPr bwMode="auto">
              <a:xfrm>
                <a:off x="7505220" y="170680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1" name="Line 2218">
                <a:extLst>
                  <a:ext uri="{FF2B5EF4-FFF2-40B4-BE49-F238E27FC236}">
                    <a16:creationId xmlns:a16="http://schemas.microsoft.com/office/drawing/2014/main" id="{6ACF3518-D4A0-4B1B-8F4A-024CD8AB7834}"/>
                  </a:ext>
                </a:extLst>
              </p:cNvPr>
              <p:cNvSpPr>
                <a:spLocks noChangeShapeType="1"/>
              </p:cNvSpPr>
              <p:nvPr/>
            </p:nvSpPr>
            <p:spPr bwMode="auto">
              <a:xfrm flipV="1">
                <a:off x="7505220" y="170626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2" name="Line 2219">
                <a:extLst>
                  <a:ext uri="{FF2B5EF4-FFF2-40B4-BE49-F238E27FC236}">
                    <a16:creationId xmlns:a16="http://schemas.microsoft.com/office/drawing/2014/main" id="{8FC2B411-619B-4BB5-BD58-B420D6DC893F}"/>
                  </a:ext>
                </a:extLst>
              </p:cNvPr>
              <p:cNvSpPr>
                <a:spLocks noChangeShapeType="1"/>
              </p:cNvSpPr>
              <p:nvPr/>
            </p:nvSpPr>
            <p:spPr bwMode="auto">
              <a:xfrm flipV="1">
                <a:off x="7506857" y="170517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3" name="Line 2220">
                <a:extLst>
                  <a:ext uri="{FF2B5EF4-FFF2-40B4-BE49-F238E27FC236}">
                    <a16:creationId xmlns:a16="http://schemas.microsoft.com/office/drawing/2014/main" id="{71EA7375-9949-493F-8E12-FF04C91D0A95}"/>
                  </a:ext>
                </a:extLst>
              </p:cNvPr>
              <p:cNvSpPr>
                <a:spLocks noChangeShapeType="1"/>
              </p:cNvSpPr>
              <p:nvPr/>
            </p:nvSpPr>
            <p:spPr bwMode="auto">
              <a:xfrm flipV="1">
                <a:off x="7509039" y="170462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4" name="Line 2221">
                <a:extLst>
                  <a:ext uri="{FF2B5EF4-FFF2-40B4-BE49-F238E27FC236}">
                    <a16:creationId xmlns:a16="http://schemas.microsoft.com/office/drawing/2014/main" id="{16E3AEA4-B73F-4CFE-B214-B820A7C1C92D}"/>
                  </a:ext>
                </a:extLst>
              </p:cNvPr>
              <p:cNvSpPr>
                <a:spLocks noChangeShapeType="1"/>
              </p:cNvSpPr>
              <p:nvPr/>
            </p:nvSpPr>
            <p:spPr bwMode="auto">
              <a:xfrm flipV="1">
                <a:off x="7510675" y="1701900"/>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5" name="Line 2222">
                <a:extLst>
                  <a:ext uri="{FF2B5EF4-FFF2-40B4-BE49-F238E27FC236}">
                    <a16:creationId xmlns:a16="http://schemas.microsoft.com/office/drawing/2014/main" id="{4D1D8026-8B90-4E3B-9AEF-75ACB37148FF}"/>
                  </a:ext>
                </a:extLst>
              </p:cNvPr>
              <p:cNvSpPr>
                <a:spLocks noChangeShapeType="1"/>
              </p:cNvSpPr>
              <p:nvPr/>
            </p:nvSpPr>
            <p:spPr bwMode="auto">
              <a:xfrm>
                <a:off x="7511766" y="1701900"/>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6" name="Line 2223">
                <a:extLst>
                  <a:ext uri="{FF2B5EF4-FFF2-40B4-BE49-F238E27FC236}">
                    <a16:creationId xmlns:a16="http://schemas.microsoft.com/office/drawing/2014/main" id="{07DEF50B-21C1-47F8-B4B3-1B48D1424D3F}"/>
                  </a:ext>
                </a:extLst>
              </p:cNvPr>
              <p:cNvSpPr>
                <a:spLocks noChangeShapeType="1"/>
              </p:cNvSpPr>
              <p:nvPr/>
            </p:nvSpPr>
            <p:spPr bwMode="auto">
              <a:xfrm>
                <a:off x="7513403" y="1704082"/>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7" name="Line 2224">
                <a:extLst>
                  <a:ext uri="{FF2B5EF4-FFF2-40B4-BE49-F238E27FC236}">
                    <a16:creationId xmlns:a16="http://schemas.microsoft.com/office/drawing/2014/main" id="{03C396A5-FA50-436C-B028-D8943EF1694A}"/>
                  </a:ext>
                </a:extLst>
              </p:cNvPr>
              <p:cNvSpPr>
                <a:spLocks noChangeShapeType="1"/>
              </p:cNvSpPr>
              <p:nvPr/>
            </p:nvSpPr>
            <p:spPr bwMode="auto">
              <a:xfrm>
                <a:off x="7513948" y="170571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8" name="Line 2225">
                <a:extLst>
                  <a:ext uri="{FF2B5EF4-FFF2-40B4-BE49-F238E27FC236}">
                    <a16:creationId xmlns:a16="http://schemas.microsoft.com/office/drawing/2014/main" id="{AC3AEDBE-BBAF-478C-9767-1F3A98506551}"/>
                  </a:ext>
                </a:extLst>
              </p:cNvPr>
              <p:cNvSpPr>
                <a:spLocks noChangeShapeType="1"/>
              </p:cNvSpPr>
              <p:nvPr/>
            </p:nvSpPr>
            <p:spPr bwMode="auto">
              <a:xfrm>
                <a:off x="7514494" y="1707901"/>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89" name="Line 2226">
                <a:extLst>
                  <a:ext uri="{FF2B5EF4-FFF2-40B4-BE49-F238E27FC236}">
                    <a16:creationId xmlns:a16="http://schemas.microsoft.com/office/drawing/2014/main" id="{12E9419D-2F2F-447D-9839-E8C3EA7A1B78}"/>
                  </a:ext>
                </a:extLst>
              </p:cNvPr>
              <p:cNvSpPr>
                <a:spLocks noChangeShapeType="1"/>
              </p:cNvSpPr>
              <p:nvPr/>
            </p:nvSpPr>
            <p:spPr bwMode="auto">
              <a:xfrm>
                <a:off x="7516130" y="171008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0" name="Line 2227">
                <a:extLst>
                  <a:ext uri="{FF2B5EF4-FFF2-40B4-BE49-F238E27FC236}">
                    <a16:creationId xmlns:a16="http://schemas.microsoft.com/office/drawing/2014/main" id="{46E09186-E177-47B4-933B-361FA36F85CF}"/>
                  </a:ext>
                </a:extLst>
              </p:cNvPr>
              <p:cNvSpPr>
                <a:spLocks noChangeShapeType="1"/>
              </p:cNvSpPr>
              <p:nvPr/>
            </p:nvSpPr>
            <p:spPr bwMode="auto">
              <a:xfrm flipV="1">
                <a:off x="7517767" y="170790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1" name="Line 2228">
                <a:extLst>
                  <a:ext uri="{FF2B5EF4-FFF2-40B4-BE49-F238E27FC236}">
                    <a16:creationId xmlns:a16="http://schemas.microsoft.com/office/drawing/2014/main" id="{DBB7BD4C-3816-4670-9FCD-A655BDF192C9}"/>
                  </a:ext>
                </a:extLst>
              </p:cNvPr>
              <p:cNvSpPr>
                <a:spLocks noChangeShapeType="1"/>
              </p:cNvSpPr>
              <p:nvPr/>
            </p:nvSpPr>
            <p:spPr bwMode="auto">
              <a:xfrm>
                <a:off x="7518312" y="170571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2" name="Line 2229">
                <a:extLst>
                  <a:ext uri="{FF2B5EF4-FFF2-40B4-BE49-F238E27FC236}">
                    <a16:creationId xmlns:a16="http://schemas.microsoft.com/office/drawing/2014/main" id="{20127A1F-E54A-42C8-BFAD-A929F233CE3B}"/>
                  </a:ext>
                </a:extLst>
              </p:cNvPr>
              <p:cNvSpPr>
                <a:spLocks noChangeShapeType="1"/>
              </p:cNvSpPr>
              <p:nvPr/>
            </p:nvSpPr>
            <p:spPr bwMode="auto">
              <a:xfrm>
                <a:off x="7518312" y="1704082"/>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3" name="Line 2230">
                <a:extLst>
                  <a:ext uri="{FF2B5EF4-FFF2-40B4-BE49-F238E27FC236}">
                    <a16:creationId xmlns:a16="http://schemas.microsoft.com/office/drawing/2014/main" id="{6CC2B1A3-1A3F-4E55-8F7E-A7722D51A764}"/>
                  </a:ext>
                </a:extLst>
              </p:cNvPr>
              <p:cNvSpPr>
                <a:spLocks noChangeShapeType="1"/>
              </p:cNvSpPr>
              <p:nvPr/>
            </p:nvSpPr>
            <p:spPr bwMode="auto">
              <a:xfrm>
                <a:off x="7518312" y="1701354"/>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4" name="Line 2231">
                <a:extLst>
                  <a:ext uri="{FF2B5EF4-FFF2-40B4-BE49-F238E27FC236}">
                    <a16:creationId xmlns:a16="http://schemas.microsoft.com/office/drawing/2014/main" id="{9CAF6854-8E8F-4D4F-945E-92C8EA972E2C}"/>
                  </a:ext>
                </a:extLst>
              </p:cNvPr>
              <p:cNvSpPr>
                <a:spLocks noChangeShapeType="1"/>
              </p:cNvSpPr>
              <p:nvPr/>
            </p:nvSpPr>
            <p:spPr bwMode="auto">
              <a:xfrm>
                <a:off x="7518312" y="16991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5" name="Line 2232">
                <a:extLst>
                  <a:ext uri="{FF2B5EF4-FFF2-40B4-BE49-F238E27FC236}">
                    <a16:creationId xmlns:a16="http://schemas.microsoft.com/office/drawing/2014/main" id="{BB96E485-E358-4B9C-B094-90A712D569F1}"/>
                  </a:ext>
                </a:extLst>
              </p:cNvPr>
              <p:cNvSpPr>
                <a:spLocks noChangeShapeType="1"/>
              </p:cNvSpPr>
              <p:nvPr/>
            </p:nvSpPr>
            <p:spPr bwMode="auto">
              <a:xfrm>
                <a:off x="7518312" y="1699172"/>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6" name="Line 2233">
                <a:extLst>
                  <a:ext uri="{FF2B5EF4-FFF2-40B4-BE49-F238E27FC236}">
                    <a16:creationId xmlns:a16="http://schemas.microsoft.com/office/drawing/2014/main" id="{E19BD12F-71BB-4F86-95DF-D90BD620DF96}"/>
                  </a:ext>
                </a:extLst>
              </p:cNvPr>
              <p:cNvSpPr>
                <a:spLocks noChangeShapeType="1"/>
              </p:cNvSpPr>
              <p:nvPr/>
            </p:nvSpPr>
            <p:spPr bwMode="auto">
              <a:xfrm>
                <a:off x="7520494" y="1701354"/>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7" name="Line 2234">
                <a:extLst>
                  <a:ext uri="{FF2B5EF4-FFF2-40B4-BE49-F238E27FC236}">
                    <a16:creationId xmlns:a16="http://schemas.microsoft.com/office/drawing/2014/main" id="{98F35921-8272-47B4-9D9F-D9DB1B185FD8}"/>
                  </a:ext>
                </a:extLst>
              </p:cNvPr>
              <p:cNvSpPr>
                <a:spLocks noChangeShapeType="1"/>
              </p:cNvSpPr>
              <p:nvPr/>
            </p:nvSpPr>
            <p:spPr bwMode="auto">
              <a:xfrm>
                <a:off x="7521585" y="170299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8" name="Line 2235">
                <a:extLst>
                  <a:ext uri="{FF2B5EF4-FFF2-40B4-BE49-F238E27FC236}">
                    <a16:creationId xmlns:a16="http://schemas.microsoft.com/office/drawing/2014/main" id="{9028EAD1-0A75-4236-9DAD-1458F7F2A320}"/>
                  </a:ext>
                </a:extLst>
              </p:cNvPr>
              <p:cNvSpPr>
                <a:spLocks noChangeShapeType="1"/>
              </p:cNvSpPr>
              <p:nvPr/>
            </p:nvSpPr>
            <p:spPr bwMode="auto">
              <a:xfrm flipV="1">
                <a:off x="7523222" y="170353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99" name="Line 2236">
                <a:extLst>
                  <a:ext uri="{FF2B5EF4-FFF2-40B4-BE49-F238E27FC236}">
                    <a16:creationId xmlns:a16="http://schemas.microsoft.com/office/drawing/2014/main" id="{EF9ED640-50A9-4377-8AD3-D68F11FC0DC2}"/>
                  </a:ext>
                </a:extLst>
              </p:cNvPr>
              <p:cNvSpPr>
                <a:spLocks noChangeShapeType="1"/>
              </p:cNvSpPr>
              <p:nvPr/>
            </p:nvSpPr>
            <p:spPr bwMode="auto">
              <a:xfrm>
                <a:off x="7523222" y="170517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0" name="Line 2237">
                <a:extLst>
                  <a:ext uri="{FF2B5EF4-FFF2-40B4-BE49-F238E27FC236}">
                    <a16:creationId xmlns:a16="http://schemas.microsoft.com/office/drawing/2014/main" id="{BB108C30-2A7A-4726-A335-E135BF5C4B53}"/>
                  </a:ext>
                </a:extLst>
              </p:cNvPr>
              <p:cNvSpPr>
                <a:spLocks noChangeShapeType="1"/>
              </p:cNvSpPr>
              <p:nvPr/>
            </p:nvSpPr>
            <p:spPr bwMode="auto">
              <a:xfrm flipV="1">
                <a:off x="7524858" y="170571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1" name="Line 2238">
                <a:extLst>
                  <a:ext uri="{FF2B5EF4-FFF2-40B4-BE49-F238E27FC236}">
                    <a16:creationId xmlns:a16="http://schemas.microsoft.com/office/drawing/2014/main" id="{1B012992-E3E3-4AE1-8055-1E7955981AFA}"/>
                  </a:ext>
                </a:extLst>
              </p:cNvPr>
              <p:cNvSpPr>
                <a:spLocks noChangeShapeType="1"/>
              </p:cNvSpPr>
              <p:nvPr/>
            </p:nvSpPr>
            <p:spPr bwMode="auto">
              <a:xfrm flipV="1">
                <a:off x="7526495" y="1704082"/>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2" name="Line 2239">
                <a:extLst>
                  <a:ext uri="{FF2B5EF4-FFF2-40B4-BE49-F238E27FC236}">
                    <a16:creationId xmlns:a16="http://schemas.microsoft.com/office/drawing/2014/main" id="{88D07EDF-2285-40D7-B4DD-EA57A929D79C}"/>
                  </a:ext>
                </a:extLst>
              </p:cNvPr>
              <p:cNvSpPr>
                <a:spLocks noChangeShapeType="1"/>
              </p:cNvSpPr>
              <p:nvPr/>
            </p:nvSpPr>
            <p:spPr bwMode="auto">
              <a:xfrm flipV="1">
                <a:off x="7528131" y="1702991"/>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3" name="Line 2240">
                <a:extLst>
                  <a:ext uri="{FF2B5EF4-FFF2-40B4-BE49-F238E27FC236}">
                    <a16:creationId xmlns:a16="http://schemas.microsoft.com/office/drawing/2014/main" id="{EF679C64-F0F9-4D77-B511-2F74C033734E}"/>
                  </a:ext>
                </a:extLst>
              </p:cNvPr>
              <p:cNvSpPr>
                <a:spLocks noChangeShapeType="1"/>
              </p:cNvSpPr>
              <p:nvPr/>
            </p:nvSpPr>
            <p:spPr bwMode="auto">
              <a:xfrm>
                <a:off x="7530314" y="170299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4" name="Line 2241">
                <a:extLst>
                  <a:ext uri="{FF2B5EF4-FFF2-40B4-BE49-F238E27FC236}">
                    <a16:creationId xmlns:a16="http://schemas.microsoft.com/office/drawing/2014/main" id="{BAB03EC5-49A9-49E7-9D52-B72FA3E02FDE}"/>
                  </a:ext>
                </a:extLst>
              </p:cNvPr>
              <p:cNvSpPr>
                <a:spLocks noChangeShapeType="1"/>
              </p:cNvSpPr>
              <p:nvPr/>
            </p:nvSpPr>
            <p:spPr bwMode="auto">
              <a:xfrm>
                <a:off x="7531405" y="170135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5" name="Line 2242">
                <a:extLst>
                  <a:ext uri="{FF2B5EF4-FFF2-40B4-BE49-F238E27FC236}">
                    <a16:creationId xmlns:a16="http://schemas.microsoft.com/office/drawing/2014/main" id="{CCE36A5D-41D2-4AAC-9099-B98C2915881B}"/>
                  </a:ext>
                </a:extLst>
              </p:cNvPr>
              <p:cNvSpPr>
                <a:spLocks noChangeShapeType="1"/>
              </p:cNvSpPr>
              <p:nvPr/>
            </p:nvSpPr>
            <p:spPr bwMode="auto">
              <a:xfrm flipV="1">
                <a:off x="7531405" y="1699718"/>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6" name="Line 2243">
                <a:extLst>
                  <a:ext uri="{FF2B5EF4-FFF2-40B4-BE49-F238E27FC236}">
                    <a16:creationId xmlns:a16="http://schemas.microsoft.com/office/drawing/2014/main" id="{ED0A94FF-CFB3-415F-925D-42A9843B35A4}"/>
                  </a:ext>
                </a:extLst>
              </p:cNvPr>
              <p:cNvSpPr>
                <a:spLocks noChangeShapeType="1"/>
              </p:cNvSpPr>
              <p:nvPr/>
            </p:nvSpPr>
            <p:spPr bwMode="auto">
              <a:xfrm>
                <a:off x="7533041" y="169971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7" name="Line 2244">
                <a:extLst>
                  <a:ext uri="{FF2B5EF4-FFF2-40B4-BE49-F238E27FC236}">
                    <a16:creationId xmlns:a16="http://schemas.microsoft.com/office/drawing/2014/main" id="{B583479B-66BF-45F8-BBCC-52F4CA6D9B7D}"/>
                  </a:ext>
                </a:extLst>
              </p:cNvPr>
              <p:cNvSpPr>
                <a:spLocks noChangeShapeType="1"/>
              </p:cNvSpPr>
              <p:nvPr/>
            </p:nvSpPr>
            <p:spPr bwMode="auto">
              <a:xfrm>
                <a:off x="7534678" y="1700263"/>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8" name="Line 2245">
                <a:extLst>
                  <a:ext uri="{FF2B5EF4-FFF2-40B4-BE49-F238E27FC236}">
                    <a16:creationId xmlns:a16="http://schemas.microsoft.com/office/drawing/2014/main" id="{10086C38-35B5-4C6A-934C-B85E998EFF33}"/>
                  </a:ext>
                </a:extLst>
              </p:cNvPr>
              <p:cNvSpPr>
                <a:spLocks noChangeShapeType="1"/>
              </p:cNvSpPr>
              <p:nvPr/>
            </p:nvSpPr>
            <p:spPr bwMode="auto">
              <a:xfrm>
                <a:off x="7535223" y="170080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09" name="Line 2246">
                <a:extLst>
                  <a:ext uri="{FF2B5EF4-FFF2-40B4-BE49-F238E27FC236}">
                    <a16:creationId xmlns:a16="http://schemas.microsoft.com/office/drawing/2014/main" id="{33C4777E-AFF9-4A15-9854-B2EE17914D22}"/>
                  </a:ext>
                </a:extLst>
              </p:cNvPr>
              <p:cNvSpPr>
                <a:spLocks noChangeShapeType="1"/>
              </p:cNvSpPr>
              <p:nvPr/>
            </p:nvSpPr>
            <p:spPr bwMode="auto">
              <a:xfrm>
                <a:off x="7535223" y="170080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0" name="Line 2247">
                <a:extLst>
                  <a:ext uri="{FF2B5EF4-FFF2-40B4-BE49-F238E27FC236}">
                    <a16:creationId xmlns:a16="http://schemas.microsoft.com/office/drawing/2014/main" id="{065EF5D8-8B90-4389-9C30-62F7EB1A73E7}"/>
                  </a:ext>
                </a:extLst>
              </p:cNvPr>
              <p:cNvSpPr>
                <a:spLocks noChangeShapeType="1"/>
              </p:cNvSpPr>
              <p:nvPr/>
            </p:nvSpPr>
            <p:spPr bwMode="auto">
              <a:xfrm>
                <a:off x="7536860" y="170299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1" name="Line 2248">
                <a:extLst>
                  <a:ext uri="{FF2B5EF4-FFF2-40B4-BE49-F238E27FC236}">
                    <a16:creationId xmlns:a16="http://schemas.microsoft.com/office/drawing/2014/main" id="{BCFFFD8A-A2DE-4370-8623-D582D062DF88}"/>
                  </a:ext>
                </a:extLst>
              </p:cNvPr>
              <p:cNvSpPr>
                <a:spLocks noChangeShapeType="1"/>
              </p:cNvSpPr>
              <p:nvPr/>
            </p:nvSpPr>
            <p:spPr bwMode="auto">
              <a:xfrm flipV="1">
                <a:off x="7535223" y="170517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2" name="Line 2249">
                <a:extLst>
                  <a:ext uri="{FF2B5EF4-FFF2-40B4-BE49-F238E27FC236}">
                    <a16:creationId xmlns:a16="http://schemas.microsoft.com/office/drawing/2014/main" id="{8D24E7A3-1B67-4E61-8696-F6B47AC87EDF}"/>
                  </a:ext>
                </a:extLst>
              </p:cNvPr>
              <p:cNvSpPr>
                <a:spLocks noChangeShapeType="1"/>
              </p:cNvSpPr>
              <p:nvPr/>
            </p:nvSpPr>
            <p:spPr bwMode="auto">
              <a:xfrm flipV="1">
                <a:off x="7534132" y="1706809"/>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3" name="Line 2250">
                <a:extLst>
                  <a:ext uri="{FF2B5EF4-FFF2-40B4-BE49-F238E27FC236}">
                    <a16:creationId xmlns:a16="http://schemas.microsoft.com/office/drawing/2014/main" id="{6EE0D77F-84F4-49A4-9803-A09F9E95AFB0}"/>
                  </a:ext>
                </a:extLst>
              </p:cNvPr>
              <p:cNvSpPr>
                <a:spLocks noChangeShapeType="1"/>
              </p:cNvSpPr>
              <p:nvPr/>
            </p:nvSpPr>
            <p:spPr bwMode="auto">
              <a:xfrm>
                <a:off x="7534132" y="170790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4" name="Line 2251">
                <a:extLst>
                  <a:ext uri="{FF2B5EF4-FFF2-40B4-BE49-F238E27FC236}">
                    <a16:creationId xmlns:a16="http://schemas.microsoft.com/office/drawing/2014/main" id="{F20101D0-0885-4542-84FD-31B2B40E33F6}"/>
                  </a:ext>
                </a:extLst>
              </p:cNvPr>
              <p:cNvSpPr>
                <a:spLocks noChangeShapeType="1"/>
              </p:cNvSpPr>
              <p:nvPr/>
            </p:nvSpPr>
            <p:spPr bwMode="auto">
              <a:xfrm>
                <a:off x="7535223" y="1710083"/>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5" name="Line 2252">
                <a:extLst>
                  <a:ext uri="{FF2B5EF4-FFF2-40B4-BE49-F238E27FC236}">
                    <a16:creationId xmlns:a16="http://schemas.microsoft.com/office/drawing/2014/main" id="{989C0A6F-307C-4FD8-98C6-4D49D71A374E}"/>
                  </a:ext>
                </a:extLst>
              </p:cNvPr>
              <p:cNvSpPr>
                <a:spLocks noChangeShapeType="1"/>
              </p:cNvSpPr>
              <p:nvPr/>
            </p:nvSpPr>
            <p:spPr bwMode="auto">
              <a:xfrm>
                <a:off x="7536860" y="1710083"/>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6" name="Line 2253">
                <a:extLst>
                  <a:ext uri="{FF2B5EF4-FFF2-40B4-BE49-F238E27FC236}">
                    <a16:creationId xmlns:a16="http://schemas.microsoft.com/office/drawing/2014/main" id="{C6437D7B-24E0-4622-A250-C5ADA7E52E1E}"/>
                  </a:ext>
                </a:extLst>
              </p:cNvPr>
              <p:cNvSpPr>
                <a:spLocks noChangeShapeType="1"/>
              </p:cNvSpPr>
              <p:nvPr/>
            </p:nvSpPr>
            <p:spPr bwMode="auto">
              <a:xfrm>
                <a:off x="7542861" y="170517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7" name="Line 2254">
                <a:extLst>
                  <a:ext uri="{FF2B5EF4-FFF2-40B4-BE49-F238E27FC236}">
                    <a16:creationId xmlns:a16="http://schemas.microsoft.com/office/drawing/2014/main" id="{5631DBBB-444F-4CDE-AEEF-61473FC199A2}"/>
                  </a:ext>
                </a:extLst>
              </p:cNvPr>
              <p:cNvSpPr>
                <a:spLocks noChangeShapeType="1"/>
              </p:cNvSpPr>
              <p:nvPr/>
            </p:nvSpPr>
            <p:spPr bwMode="auto">
              <a:xfrm flipV="1">
                <a:off x="7541770" y="1705173"/>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8" name="Line 2255">
                <a:extLst>
                  <a:ext uri="{FF2B5EF4-FFF2-40B4-BE49-F238E27FC236}">
                    <a16:creationId xmlns:a16="http://schemas.microsoft.com/office/drawing/2014/main" id="{B3A56071-3CC9-40A7-BF79-5E79FBE7F50E}"/>
                  </a:ext>
                </a:extLst>
              </p:cNvPr>
              <p:cNvSpPr>
                <a:spLocks noChangeShapeType="1"/>
              </p:cNvSpPr>
              <p:nvPr/>
            </p:nvSpPr>
            <p:spPr bwMode="auto">
              <a:xfrm>
                <a:off x="7541770" y="170680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19" name="Line 2256">
                <a:extLst>
                  <a:ext uri="{FF2B5EF4-FFF2-40B4-BE49-F238E27FC236}">
                    <a16:creationId xmlns:a16="http://schemas.microsoft.com/office/drawing/2014/main" id="{E20E5D25-FB80-4770-95B5-CDB53E35570E}"/>
                  </a:ext>
                </a:extLst>
              </p:cNvPr>
              <p:cNvSpPr>
                <a:spLocks noChangeShapeType="1"/>
              </p:cNvSpPr>
              <p:nvPr/>
            </p:nvSpPr>
            <p:spPr bwMode="auto">
              <a:xfrm flipV="1">
                <a:off x="7541770" y="170680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0" name="Line 2257">
                <a:extLst>
                  <a:ext uri="{FF2B5EF4-FFF2-40B4-BE49-F238E27FC236}">
                    <a16:creationId xmlns:a16="http://schemas.microsoft.com/office/drawing/2014/main" id="{54EB16D2-8C85-4E5A-8C21-A86B8DACC764}"/>
                  </a:ext>
                </a:extLst>
              </p:cNvPr>
              <p:cNvSpPr>
                <a:spLocks noChangeShapeType="1"/>
              </p:cNvSpPr>
              <p:nvPr/>
            </p:nvSpPr>
            <p:spPr bwMode="auto">
              <a:xfrm flipV="1">
                <a:off x="7542315" y="170571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1" name="Line 2258">
                <a:extLst>
                  <a:ext uri="{FF2B5EF4-FFF2-40B4-BE49-F238E27FC236}">
                    <a16:creationId xmlns:a16="http://schemas.microsoft.com/office/drawing/2014/main" id="{CEB67A4F-8F51-4EA3-B2B0-0854C7D80E95}"/>
                  </a:ext>
                </a:extLst>
              </p:cNvPr>
              <p:cNvSpPr>
                <a:spLocks noChangeShapeType="1"/>
              </p:cNvSpPr>
              <p:nvPr/>
            </p:nvSpPr>
            <p:spPr bwMode="auto">
              <a:xfrm flipV="1">
                <a:off x="7544497" y="170517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2" name="Line 2259">
                <a:extLst>
                  <a:ext uri="{FF2B5EF4-FFF2-40B4-BE49-F238E27FC236}">
                    <a16:creationId xmlns:a16="http://schemas.microsoft.com/office/drawing/2014/main" id="{BDFA2ECE-50FB-40F3-BB5C-8EA7899F0379}"/>
                  </a:ext>
                </a:extLst>
              </p:cNvPr>
              <p:cNvSpPr>
                <a:spLocks noChangeShapeType="1"/>
              </p:cNvSpPr>
              <p:nvPr/>
            </p:nvSpPr>
            <p:spPr bwMode="auto">
              <a:xfrm>
                <a:off x="7559226" y="1689353"/>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3" name="Line 2260">
                <a:extLst>
                  <a:ext uri="{FF2B5EF4-FFF2-40B4-BE49-F238E27FC236}">
                    <a16:creationId xmlns:a16="http://schemas.microsoft.com/office/drawing/2014/main" id="{0B97E58F-2DDA-4DCD-85CF-EF532C526CDD}"/>
                  </a:ext>
                </a:extLst>
              </p:cNvPr>
              <p:cNvSpPr>
                <a:spLocks noChangeShapeType="1"/>
              </p:cNvSpPr>
              <p:nvPr/>
            </p:nvSpPr>
            <p:spPr bwMode="auto">
              <a:xfrm flipV="1">
                <a:off x="7559226" y="168880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4" name="Line 2261">
                <a:extLst>
                  <a:ext uri="{FF2B5EF4-FFF2-40B4-BE49-F238E27FC236}">
                    <a16:creationId xmlns:a16="http://schemas.microsoft.com/office/drawing/2014/main" id="{C5A64EF1-5A42-400B-AC11-5790B8408F3B}"/>
                  </a:ext>
                </a:extLst>
              </p:cNvPr>
              <p:cNvSpPr>
                <a:spLocks noChangeShapeType="1"/>
              </p:cNvSpPr>
              <p:nvPr/>
            </p:nvSpPr>
            <p:spPr bwMode="auto">
              <a:xfrm>
                <a:off x="7605595" y="165280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5" name="Line 2262">
                <a:extLst>
                  <a:ext uri="{FF2B5EF4-FFF2-40B4-BE49-F238E27FC236}">
                    <a16:creationId xmlns:a16="http://schemas.microsoft.com/office/drawing/2014/main" id="{0E376EDD-8C6C-4BB3-A57B-CF9838FC1CF1}"/>
                  </a:ext>
                </a:extLst>
              </p:cNvPr>
              <p:cNvSpPr>
                <a:spLocks noChangeShapeType="1"/>
              </p:cNvSpPr>
              <p:nvPr/>
            </p:nvSpPr>
            <p:spPr bwMode="auto">
              <a:xfrm flipV="1">
                <a:off x="7603958" y="165280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6" name="Line 2263">
                <a:extLst>
                  <a:ext uri="{FF2B5EF4-FFF2-40B4-BE49-F238E27FC236}">
                    <a16:creationId xmlns:a16="http://schemas.microsoft.com/office/drawing/2014/main" id="{DA5A4115-0C30-44D1-803D-1FED46FC4BA0}"/>
                  </a:ext>
                </a:extLst>
              </p:cNvPr>
              <p:cNvSpPr>
                <a:spLocks noChangeShapeType="1"/>
              </p:cNvSpPr>
              <p:nvPr/>
            </p:nvSpPr>
            <p:spPr bwMode="auto">
              <a:xfrm flipV="1">
                <a:off x="7603958" y="165171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7" name="Line 2264">
                <a:extLst>
                  <a:ext uri="{FF2B5EF4-FFF2-40B4-BE49-F238E27FC236}">
                    <a16:creationId xmlns:a16="http://schemas.microsoft.com/office/drawing/2014/main" id="{515AC32E-5197-4E4B-BA1F-9FD9C1859E09}"/>
                  </a:ext>
                </a:extLst>
              </p:cNvPr>
              <p:cNvSpPr>
                <a:spLocks noChangeShapeType="1"/>
              </p:cNvSpPr>
              <p:nvPr/>
            </p:nvSpPr>
            <p:spPr bwMode="auto">
              <a:xfrm>
                <a:off x="7602867" y="165171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8" name="Line 2265">
                <a:extLst>
                  <a:ext uri="{FF2B5EF4-FFF2-40B4-BE49-F238E27FC236}">
                    <a16:creationId xmlns:a16="http://schemas.microsoft.com/office/drawing/2014/main" id="{EC99B090-DAB5-432A-97DF-875ADE753680}"/>
                  </a:ext>
                </a:extLst>
              </p:cNvPr>
              <p:cNvSpPr>
                <a:spLocks noChangeShapeType="1"/>
              </p:cNvSpPr>
              <p:nvPr/>
            </p:nvSpPr>
            <p:spPr bwMode="auto">
              <a:xfrm>
                <a:off x="7602867" y="164953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29" name="Line 2266">
                <a:extLst>
                  <a:ext uri="{FF2B5EF4-FFF2-40B4-BE49-F238E27FC236}">
                    <a16:creationId xmlns:a16="http://schemas.microsoft.com/office/drawing/2014/main" id="{DA4C5C55-623F-4FA3-A686-AD1D0337EC82}"/>
                  </a:ext>
                </a:extLst>
              </p:cNvPr>
              <p:cNvSpPr>
                <a:spLocks noChangeShapeType="1"/>
              </p:cNvSpPr>
              <p:nvPr/>
            </p:nvSpPr>
            <p:spPr bwMode="auto">
              <a:xfrm>
                <a:off x="7601231" y="164844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0" name="Line 2267">
                <a:extLst>
                  <a:ext uri="{FF2B5EF4-FFF2-40B4-BE49-F238E27FC236}">
                    <a16:creationId xmlns:a16="http://schemas.microsoft.com/office/drawing/2014/main" id="{A44664B3-D868-4ACD-9815-485FD3D23CA2}"/>
                  </a:ext>
                </a:extLst>
              </p:cNvPr>
              <p:cNvSpPr>
                <a:spLocks noChangeShapeType="1"/>
              </p:cNvSpPr>
              <p:nvPr/>
            </p:nvSpPr>
            <p:spPr bwMode="auto">
              <a:xfrm>
                <a:off x="7601231" y="164844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1" name="Line 2268">
                <a:extLst>
                  <a:ext uri="{FF2B5EF4-FFF2-40B4-BE49-F238E27FC236}">
                    <a16:creationId xmlns:a16="http://schemas.microsoft.com/office/drawing/2014/main" id="{FC171D94-35E4-4CD6-9F3E-11E44306E2D1}"/>
                  </a:ext>
                </a:extLst>
              </p:cNvPr>
              <p:cNvSpPr>
                <a:spLocks noChangeShapeType="1"/>
              </p:cNvSpPr>
              <p:nvPr/>
            </p:nvSpPr>
            <p:spPr bwMode="auto">
              <a:xfrm>
                <a:off x="7601231" y="1650622"/>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2" name="Line 2269">
                <a:extLst>
                  <a:ext uri="{FF2B5EF4-FFF2-40B4-BE49-F238E27FC236}">
                    <a16:creationId xmlns:a16="http://schemas.microsoft.com/office/drawing/2014/main" id="{0EA9F501-1FCB-41CF-BCC1-5C18F5512078}"/>
                  </a:ext>
                </a:extLst>
              </p:cNvPr>
              <p:cNvSpPr>
                <a:spLocks noChangeShapeType="1"/>
              </p:cNvSpPr>
              <p:nvPr/>
            </p:nvSpPr>
            <p:spPr bwMode="auto">
              <a:xfrm>
                <a:off x="7601231" y="1651167"/>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3" name="Line 2270">
                <a:extLst>
                  <a:ext uri="{FF2B5EF4-FFF2-40B4-BE49-F238E27FC236}">
                    <a16:creationId xmlns:a16="http://schemas.microsoft.com/office/drawing/2014/main" id="{D7B396CC-2EC8-43BD-82D6-A9915FDDA31D}"/>
                  </a:ext>
                </a:extLst>
              </p:cNvPr>
              <p:cNvSpPr>
                <a:spLocks noChangeShapeType="1"/>
              </p:cNvSpPr>
              <p:nvPr/>
            </p:nvSpPr>
            <p:spPr bwMode="auto">
              <a:xfrm>
                <a:off x="7599048" y="165062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4" name="Line 2271">
                <a:extLst>
                  <a:ext uri="{FF2B5EF4-FFF2-40B4-BE49-F238E27FC236}">
                    <a16:creationId xmlns:a16="http://schemas.microsoft.com/office/drawing/2014/main" id="{5746C08E-BCD3-4C3C-BFC5-1FF3243B5208}"/>
                  </a:ext>
                </a:extLst>
              </p:cNvPr>
              <p:cNvSpPr>
                <a:spLocks noChangeShapeType="1"/>
              </p:cNvSpPr>
              <p:nvPr/>
            </p:nvSpPr>
            <p:spPr bwMode="auto">
              <a:xfrm>
                <a:off x="7597412" y="165062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5" name="Line 2272">
                <a:extLst>
                  <a:ext uri="{FF2B5EF4-FFF2-40B4-BE49-F238E27FC236}">
                    <a16:creationId xmlns:a16="http://schemas.microsoft.com/office/drawing/2014/main" id="{9E08807F-B8EB-433A-9E9D-CD65CB97093D}"/>
                  </a:ext>
                </a:extLst>
              </p:cNvPr>
              <p:cNvSpPr>
                <a:spLocks noChangeShapeType="1"/>
              </p:cNvSpPr>
              <p:nvPr/>
            </p:nvSpPr>
            <p:spPr bwMode="auto">
              <a:xfrm>
                <a:off x="7597412" y="164844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6" name="Line 2273">
                <a:extLst>
                  <a:ext uri="{FF2B5EF4-FFF2-40B4-BE49-F238E27FC236}">
                    <a16:creationId xmlns:a16="http://schemas.microsoft.com/office/drawing/2014/main" id="{C89B4588-AD63-4553-8D1F-AB0838B83696}"/>
                  </a:ext>
                </a:extLst>
              </p:cNvPr>
              <p:cNvSpPr>
                <a:spLocks noChangeShapeType="1"/>
              </p:cNvSpPr>
              <p:nvPr/>
            </p:nvSpPr>
            <p:spPr bwMode="auto">
              <a:xfrm flipV="1">
                <a:off x="7597412" y="164680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7" name="Line 2274">
                <a:extLst>
                  <a:ext uri="{FF2B5EF4-FFF2-40B4-BE49-F238E27FC236}">
                    <a16:creationId xmlns:a16="http://schemas.microsoft.com/office/drawing/2014/main" id="{331EB62B-3B95-46B0-84B5-5B269EB05872}"/>
                  </a:ext>
                </a:extLst>
              </p:cNvPr>
              <p:cNvSpPr>
                <a:spLocks noChangeShapeType="1"/>
              </p:cNvSpPr>
              <p:nvPr/>
            </p:nvSpPr>
            <p:spPr bwMode="auto">
              <a:xfrm flipV="1">
                <a:off x="7599048" y="164462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8" name="Line 2275">
                <a:extLst>
                  <a:ext uri="{FF2B5EF4-FFF2-40B4-BE49-F238E27FC236}">
                    <a16:creationId xmlns:a16="http://schemas.microsoft.com/office/drawing/2014/main" id="{C5B888EA-4128-47F7-9C9C-51A0C7E5AF77}"/>
                  </a:ext>
                </a:extLst>
              </p:cNvPr>
              <p:cNvSpPr>
                <a:spLocks noChangeShapeType="1"/>
              </p:cNvSpPr>
              <p:nvPr/>
            </p:nvSpPr>
            <p:spPr bwMode="auto">
              <a:xfrm flipV="1">
                <a:off x="7600139" y="164243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39" name="Line 2276">
                <a:extLst>
                  <a:ext uri="{FF2B5EF4-FFF2-40B4-BE49-F238E27FC236}">
                    <a16:creationId xmlns:a16="http://schemas.microsoft.com/office/drawing/2014/main" id="{737DBBA3-3E9F-46AF-B14F-33E299AF7469}"/>
                  </a:ext>
                </a:extLst>
              </p:cNvPr>
              <p:cNvSpPr>
                <a:spLocks noChangeShapeType="1"/>
              </p:cNvSpPr>
              <p:nvPr/>
            </p:nvSpPr>
            <p:spPr bwMode="auto">
              <a:xfrm>
                <a:off x="7599594" y="164134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0" name="Line 2277">
                <a:extLst>
                  <a:ext uri="{FF2B5EF4-FFF2-40B4-BE49-F238E27FC236}">
                    <a16:creationId xmlns:a16="http://schemas.microsoft.com/office/drawing/2014/main" id="{D9373FE4-1E7B-4A4C-8240-7DF9F0059A44}"/>
                  </a:ext>
                </a:extLst>
              </p:cNvPr>
              <p:cNvSpPr>
                <a:spLocks noChangeShapeType="1"/>
              </p:cNvSpPr>
              <p:nvPr/>
            </p:nvSpPr>
            <p:spPr bwMode="auto">
              <a:xfrm>
                <a:off x="7597957" y="164025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1" name="Line 2278">
                <a:extLst>
                  <a:ext uri="{FF2B5EF4-FFF2-40B4-BE49-F238E27FC236}">
                    <a16:creationId xmlns:a16="http://schemas.microsoft.com/office/drawing/2014/main" id="{8952759F-BCF2-45AD-81E8-EC95CC345334}"/>
                  </a:ext>
                </a:extLst>
              </p:cNvPr>
              <p:cNvSpPr>
                <a:spLocks noChangeShapeType="1"/>
              </p:cNvSpPr>
              <p:nvPr/>
            </p:nvSpPr>
            <p:spPr bwMode="auto">
              <a:xfrm flipV="1">
                <a:off x="7596321" y="164025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2" name="Line 2279">
                <a:extLst>
                  <a:ext uri="{FF2B5EF4-FFF2-40B4-BE49-F238E27FC236}">
                    <a16:creationId xmlns:a16="http://schemas.microsoft.com/office/drawing/2014/main" id="{3C2F29F4-00FA-4EAE-9B30-865A6795EFA3}"/>
                  </a:ext>
                </a:extLst>
              </p:cNvPr>
              <p:cNvSpPr>
                <a:spLocks noChangeShapeType="1"/>
              </p:cNvSpPr>
              <p:nvPr/>
            </p:nvSpPr>
            <p:spPr bwMode="auto">
              <a:xfrm flipV="1">
                <a:off x="7596321" y="164025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3" name="Line 2280">
                <a:extLst>
                  <a:ext uri="{FF2B5EF4-FFF2-40B4-BE49-F238E27FC236}">
                    <a16:creationId xmlns:a16="http://schemas.microsoft.com/office/drawing/2014/main" id="{6EE5D56E-C1F7-4437-8ABC-F6FF3220B646}"/>
                  </a:ext>
                </a:extLst>
              </p:cNvPr>
              <p:cNvSpPr>
                <a:spLocks noChangeShapeType="1"/>
              </p:cNvSpPr>
              <p:nvPr/>
            </p:nvSpPr>
            <p:spPr bwMode="auto">
              <a:xfrm>
                <a:off x="7596866" y="163807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4" name="Line 2281">
                <a:extLst>
                  <a:ext uri="{FF2B5EF4-FFF2-40B4-BE49-F238E27FC236}">
                    <a16:creationId xmlns:a16="http://schemas.microsoft.com/office/drawing/2014/main" id="{9C267067-16CD-4BEC-9952-1A8D7B0D796C}"/>
                  </a:ext>
                </a:extLst>
              </p:cNvPr>
              <p:cNvSpPr>
                <a:spLocks noChangeShapeType="1"/>
              </p:cNvSpPr>
              <p:nvPr/>
            </p:nvSpPr>
            <p:spPr bwMode="auto">
              <a:xfrm>
                <a:off x="7596321" y="163589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5" name="Line 2282">
                <a:extLst>
                  <a:ext uri="{FF2B5EF4-FFF2-40B4-BE49-F238E27FC236}">
                    <a16:creationId xmlns:a16="http://schemas.microsoft.com/office/drawing/2014/main" id="{8E769F88-5F3E-4167-A604-50B269A51E55}"/>
                  </a:ext>
                </a:extLst>
              </p:cNvPr>
              <p:cNvSpPr>
                <a:spLocks noChangeShapeType="1"/>
              </p:cNvSpPr>
              <p:nvPr/>
            </p:nvSpPr>
            <p:spPr bwMode="auto">
              <a:xfrm>
                <a:off x="7594139" y="1635893"/>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6" name="Line 2283">
                <a:extLst>
                  <a:ext uri="{FF2B5EF4-FFF2-40B4-BE49-F238E27FC236}">
                    <a16:creationId xmlns:a16="http://schemas.microsoft.com/office/drawing/2014/main" id="{BD1D3223-2055-4DEB-B9C8-980507883CDD}"/>
                  </a:ext>
                </a:extLst>
              </p:cNvPr>
              <p:cNvSpPr>
                <a:spLocks noChangeShapeType="1"/>
              </p:cNvSpPr>
              <p:nvPr/>
            </p:nvSpPr>
            <p:spPr bwMode="auto">
              <a:xfrm>
                <a:off x="7594139" y="1635893"/>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7" name="Line 2284">
                <a:extLst>
                  <a:ext uri="{FF2B5EF4-FFF2-40B4-BE49-F238E27FC236}">
                    <a16:creationId xmlns:a16="http://schemas.microsoft.com/office/drawing/2014/main" id="{26FC4DD2-21F3-4FA4-BA64-2DE4DEBF390F}"/>
                  </a:ext>
                </a:extLst>
              </p:cNvPr>
              <p:cNvSpPr>
                <a:spLocks noChangeShapeType="1"/>
              </p:cNvSpPr>
              <p:nvPr/>
            </p:nvSpPr>
            <p:spPr bwMode="auto">
              <a:xfrm flipV="1">
                <a:off x="7595230" y="163589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8" name="Line 2285">
                <a:extLst>
                  <a:ext uri="{FF2B5EF4-FFF2-40B4-BE49-F238E27FC236}">
                    <a16:creationId xmlns:a16="http://schemas.microsoft.com/office/drawing/2014/main" id="{FBE41BD1-8F2B-4B3D-BA18-DDE07AA3F677}"/>
                  </a:ext>
                </a:extLst>
              </p:cNvPr>
              <p:cNvSpPr>
                <a:spLocks noChangeShapeType="1"/>
              </p:cNvSpPr>
              <p:nvPr/>
            </p:nvSpPr>
            <p:spPr bwMode="auto">
              <a:xfrm>
                <a:off x="7593593" y="163807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49" name="Line 2286">
                <a:extLst>
                  <a:ext uri="{FF2B5EF4-FFF2-40B4-BE49-F238E27FC236}">
                    <a16:creationId xmlns:a16="http://schemas.microsoft.com/office/drawing/2014/main" id="{55FEC4C9-85D4-495E-922B-E84BF3A37C52}"/>
                  </a:ext>
                </a:extLst>
              </p:cNvPr>
              <p:cNvSpPr>
                <a:spLocks noChangeShapeType="1"/>
              </p:cNvSpPr>
              <p:nvPr/>
            </p:nvSpPr>
            <p:spPr bwMode="auto">
              <a:xfrm>
                <a:off x="7592502" y="163589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0" name="Line 2287">
                <a:extLst>
                  <a:ext uri="{FF2B5EF4-FFF2-40B4-BE49-F238E27FC236}">
                    <a16:creationId xmlns:a16="http://schemas.microsoft.com/office/drawing/2014/main" id="{5FBB9330-39A8-41C3-B040-C0DF026888F7}"/>
                  </a:ext>
                </a:extLst>
              </p:cNvPr>
              <p:cNvSpPr>
                <a:spLocks noChangeShapeType="1"/>
              </p:cNvSpPr>
              <p:nvPr/>
            </p:nvSpPr>
            <p:spPr bwMode="auto">
              <a:xfrm>
                <a:off x="7590866" y="163480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1" name="Line 2288">
                <a:extLst>
                  <a:ext uri="{FF2B5EF4-FFF2-40B4-BE49-F238E27FC236}">
                    <a16:creationId xmlns:a16="http://schemas.microsoft.com/office/drawing/2014/main" id="{6CD572B5-F8AD-4DAA-B523-F35BBBE64AE3}"/>
                  </a:ext>
                </a:extLst>
              </p:cNvPr>
              <p:cNvSpPr>
                <a:spLocks noChangeShapeType="1"/>
              </p:cNvSpPr>
              <p:nvPr/>
            </p:nvSpPr>
            <p:spPr bwMode="auto">
              <a:xfrm>
                <a:off x="7589229" y="163480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2" name="Line 2289">
                <a:extLst>
                  <a:ext uri="{FF2B5EF4-FFF2-40B4-BE49-F238E27FC236}">
                    <a16:creationId xmlns:a16="http://schemas.microsoft.com/office/drawing/2014/main" id="{6EC6E654-9D21-4FA7-998A-4D1F8E52A759}"/>
                  </a:ext>
                </a:extLst>
              </p:cNvPr>
              <p:cNvSpPr>
                <a:spLocks noChangeShapeType="1"/>
              </p:cNvSpPr>
              <p:nvPr/>
            </p:nvSpPr>
            <p:spPr bwMode="auto">
              <a:xfrm flipV="1">
                <a:off x="7589229" y="163316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3" name="Line 2290">
                <a:extLst>
                  <a:ext uri="{FF2B5EF4-FFF2-40B4-BE49-F238E27FC236}">
                    <a16:creationId xmlns:a16="http://schemas.microsoft.com/office/drawing/2014/main" id="{EBB236A6-0182-42CF-9023-B2DAA6535314}"/>
                  </a:ext>
                </a:extLst>
              </p:cNvPr>
              <p:cNvSpPr>
                <a:spLocks noChangeShapeType="1"/>
              </p:cNvSpPr>
              <p:nvPr/>
            </p:nvSpPr>
            <p:spPr bwMode="auto">
              <a:xfrm flipV="1">
                <a:off x="7590320" y="1630437"/>
                <a:ext cx="2728"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4" name="Line 2291">
                <a:extLst>
                  <a:ext uri="{FF2B5EF4-FFF2-40B4-BE49-F238E27FC236}">
                    <a16:creationId xmlns:a16="http://schemas.microsoft.com/office/drawing/2014/main" id="{7A2157E6-0E21-4328-816C-1F14A13559B1}"/>
                  </a:ext>
                </a:extLst>
              </p:cNvPr>
              <p:cNvSpPr>
                <a:spLocks noChangeShapeType="1"/>
              </p:cNvSpPr>
              <p:nvPr/>
            </p:nvSpPr>
            <p:spPr bwMode="auto">
              <a:xfrm>
                <a:off x="7592502" y="162825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5" name="Line 2292">
                <a:extLst>
                  <a:ext uri="{FF2B5EF4-FFF2-40B4-BE49-F238E27FC236}">
                    <a16:creationId xmlns:a16="http://schemas.microsoft.com/office/drawing/2014/main" id="{D43D64A7-85B9-4C67-82DC-4A1D2D26D21F}"/>
                  </a:ext>
                </a:extLst>
              </p:cNvPr>
              <p:cNvSpPr>
                <a:spLocks noChangeShapeType="1"/>
              </p:cNvSpPr>
              <p:nvPr/>
            </p:nvSpPr>
            <p:spPr bwMode="auto">
              <a:xfrm>
                <a:off x="7590866" y="1626619"/>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6" name="Line 2293">
                <a:extLst>
                  <a:ext uri="{FF2B5EF4-FFF2-40B4-BE49-F238E27FC236}">
                    <a16:creationId xmlns:a16="http://schemas.microsoft.com/office/drawing/2014/main" id="{BED7B5AD-F98C-48F8-8390-8CDD5CD4CECE}"/>
                  </a:ext>
                </a:extLst>
              </p:cNvPr>
              <p:cNvSpPr>
                <a:spLocks noChangeShapeType="1"/>
              </p:cNvSpPr>
              <p:nvPr/>
            </p:nvSpPr>
            <p:spPr bwMode="auto">
              <a:xfrm flipV="1">
                <a:off x="7589229" y="162661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7" name="Line 2294">
                <a:extLst>
                  <a:ext uri="{FF2B5EF4-FFF2-40B4-BE49-F238E27FC236}">
                    <a16:creationId xmlns:a16="http://schemas.microsoft.com/office/drawing/2014/main" id="{4A17F485-8E62-4BDF-A42E-B07FA8425B15}"/>
                  </a:ext>
                </a:extLst>
              </p:cNvPr>
              <p:cNvSpPr>
                <a:spLocks noChangeShapeType="1"/>
              </p:cNvSpPr>
              <p:nvPr/>
            </p:nvSpPr>
            <p:spPr bwMode="auto">
              <a:xfrm flipV="1">
                <a:off x="7588138" y="1628255"/>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8" name="Line 2295">
                <a:extLst>
                  <a:ext uri="{FF2B5EF4-FFF2-40B4-BE49-F238E27FC236}">
                    <a16:creationId xmlns:a16="http://schemas.microsoft.com/office/drawing/2014/main" id="{E81D07E2-7A29-4E2B-8E84-BD70160FD57E}"/>
                  </a:ext>
                </a:extLst>
              </p:cNvPr>
              <p:cNvSpPr>
                <a:spLocks noChangeShapeType="1"/>
              </p:cNvSpPr>
              <p:nvPr/>
            </p:nvSpPr>
            <p:spPr bwMode="auto">
              <a:xfrm flipV="1">
                <a:off x="7586502" y="162989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59" name="Line 2296">
                <a:extLst>
                  <a:ext uri="{FF2B5EF4-FFF2-40B4-BE49-F238E27FC236}">
                    <a16:creationId xmlns:a16="http://schemas.microsoft.com/office/drawing/2014/main" id="{505AF854-DBBB-4E90-B6C3-31C25CD248A8}"/>
                  </a:ext>
                </a:extLst>
              </p:cNvPr>
              <p:cNvSpPr>
                <a:spLocks noChangeShapeType="1"/>
              </p:cNvSpPr>
              <p:nvPr/>
            </p:nvSpPr>
            <p:spPr bwMode="auto">
              <a:xfrm>
                <a:off x="7586502" y="16282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0" name="Line 2297">
                <a:extLst>
                  <a:ext uri="{FF2B5EF4-FFF2-40B4-BE49-F238E27FC236}">
                    <a16:creationId xmlns:a16="http://schemas.microsoft.com/office/drawing/2014/main" id="{B3906F70-C902-4DD9-BC47-E5521EAD39D5}"/>
                  </a:ext>
                </a:extLst>
              </p:cNvPr>
              <p:cNvSpPr>
                <a:spLocks noChangeShapeType="1"/>
              </p:cNvSpPr>
              <p:nvPr/>
            </p:nvSpPr>
            <p:spPr bwMode="auto">
              <a:xfrm>
                <a:off x="7586502" y="1626619"/>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1" name="Line 2298">
                <a:extLst>
                  <a:ext uri="{FF2B5EF4-FFF2-40B4-BE49-F238E27FC236}">
                    <a16:creationId xmlns:a16="http://schemas.microsoft.com/office/drawing/2014/main" id="{64A368D6-E233-4273-B7BC-A8644D2249E4}"/>
                  </a:ext>
                </a:extLst>
              </p:cNvPr>
              <p:cNvSpPr>
                <a:spLocks noChangeShapeType="1"/>
              </p:cNvSpPr>
              <p:nvPr/>
            </p:nvSpPr>
            <p:spPr bwMode="auto">
              <a:xfrm>
                <a:off x="7584865" y="162552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2" name="Line 2299">
                <a:extLst>
                  <a:ext uri="{FF2B5EF4-FFF2-40B4-BE49-F238E27FC236}">
                    <a16:creationId xmlns:a16="http://schemas.microsoft.com/office/drawing/2014/main" id="{804EE4AA-2554-46A5-8996-9DFD03D2936F}"/>
                  </a:ext>
                </a:extLst>
              </p:cNvPr>
              <p:cNvSpPr>
                <a:spLocks noChangeShapeType="1"/>
              </p:cNvSpPr>
              <p:nvPr/>
            </p:nvSpPr>
            <p:spPr bwMode="auto">
              <a:xfrm flipV="1">
                <a:off x="7583229" y="162552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3" name="Line 2300">
                <a:extLst>
                  <a:ext uri="{FF2B5EF4-FFF2-40B4-BE49-F238E27FC236}">
                    <a16:creationId xmlns:a16="http://schemas.microsoft.com/office/drawing/2014/main" id="{E63E4C0D-88C2-4783-B063-978A50A73AEB}"/>
                  </a:ext>
                </a:extLst>
              </p:cNvPr>
              <p:cNvSpPr>
                <a:spLocks noChangeShapeType="1"/>
              </p:cNvSpPr>
              <p:nvPr/>
            </p:nvSpPr>
            <p:spPr bwMode="auto">
              <a:xfrm>
                <a:off x="7581592" y="1625528"/>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4" name="Line 2301">
                <a:extLst>
                  <a:ext uri="{FF2B5EF4-FFF2-40B4-BE49-F238E27FC236}">
                    <a16:creationId xmlns:a16="http://schemas.microsoft.com/office/drawing/2014/main" id="{A475F59A-0BFF-4D8B-908E-74E22DDA4585}"/>
                  </a:ext>
                </a:extLst>
              </p:cNvPr>
              <p:cNvSpPr>
                <a:spLocks noChangeShapeType="1"/>
              </p:cNvSpPr>
              <p:nvPr/>
            </p:nvSpPr>
            <p:spPr bwMode="auto">
              <a:xfrm flipV="1">
                <a:off x="7581592" y="162334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5" name="Line 2302">
                <a:extLst>
                  <a:ext uri="{FF2B5EF4-FFF2-40B4-BE49-F238E27FC236}">
                    <a16:creationId xmlns:a16="http://schemas.microsoft.com/office/drawing/2014/main" id="{2AE0A240-57C4-49C2-A211-2E5DE2C45F6A}"/>
                  </a:ext>
                </a:extLst>
              </p:cNvPr>
              <p:cNvSpPr>
                <a:spLocks noChangeShapeType="1"/>
              </p:cNvSpPr>
              <p:nvPr/>
            </p:nvSpPr>
            <p:spPr bwMode="auto">
              <a:xfrm>
                <a:off x="7581047" y="1621709"/>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6" name="Line 2303">
                <a:extLst>
                  <a:ext uri="{FF2B5EF4-FFF2-40B4-BE49-F238E27FC236}">
                    <a16:creationId xmlns:a16="http://schemas.microsoft.com/office/drawing/2014/main" id="{9A456576-7095-42FE-BD18-4A3823E1E3CA}"/>
                  </a:ext>
                </a:extLst>
              </p:cNvPr>
              <p:cNvSpPr>
                <a:spLocks noChangeShapeType="1"/>
              </p:cNvSpPr>
              <p:nvPr/>
            </p:nvSpPr>
            <p:spPr bwMode="auto">
              <a:xfrm flipV="1">
                <a:off x="7580501" y="1621709"/>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7" name="Line 2304">
                <a:extLst>
                  <a:ext uri="{FF2B5EF4-FFF2-40B4-BE49-F238E27FC236}">
                    <a16:creationId xmlns:a16="http://schemas.microsoft.com/office/drawing/2014/main" id="{9B18E447-3F29-46AB-A7AA-9742F7C82C05}"/>
                  </a:ext>
                </a:extLst>
              </p:cNvPr>
              <p:cNvSpPr>
                <a:spLocks noChangeShapeType="1"/>
              </p:cNvSpPr>
              <p:nvPr/>
            </p:nvSpPr>
            <p:spPr bwMode="auto">
              <a:xfrm flipV="1">
                <a:off x="7578865" y="162334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8" name="Line 2305">
                <a:extLst>
                  <a:ext uri="{FF2B5EF4-FFF2-40B4-BE49-F238E27FC236}">
                    <a16:creationId xmlns:a16="http://schemas.microsoft.com/office/drawing/2014/main" id="{7475E927-0511-4B42-9E74-16BC9F17E7EB}"/>
                  </a:ext>
                </a:extLst>
              </p:cNvPr>
              <p:cNvSpPr>
                <a:spLocks noChangeShapeType="1"/>
              </p:cNvSpPr>
              <p:nvPr/>
            </p:nvSpPr>
            <p:spPr bwMode="auto">
              <a:xfrm>
                <a:off x="7578865" y="162334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69" name="Line 2306">
                <a:extLst>
                  <a:ext uri="{FF2B5EF4-FFF2-40B4-BE49-F238E27FC236}">
                    <a16:creationId xmlns:a16="http://schemas.microsoft.com/office/drawing/2014/main" id="{5FDDEFAC-9BE2-460C-AC1F-D3152C163125}"/>
                  </a:ext>
                </a:extLst>
              </p:cNvPr>
              <p:cNvSpPr>
                <a:spLocks noChangeShapeType="1"/>
              </p:cNvSpPr>
              <p:nvPr/>
            </p:nvSpPr>
            <p:spPr bwMode="auto">
              <a:xfrm>
                <a:off x="7578319" y="162116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0" name="Line 2307">
                <a:extLst>
                  <a:ext uri="{FF2B5EF4-FFF2-40B4-BE49-F238E27FC236}">
                    <a16:creationId xmlns:a16="http://schemas.microsoft.com/office/drawing/2014/main" id="{2F69315A-7664-4AD1-B685-071F7D0271BC}"/>
                  </a:ext>
                </a:extLst>
              </p:cNvPr>
              <p:cNvSpPr>
                <a:spLocks noChangeShapeType="1"/>
              </p:cNvSpPr>
              <p:nvPr/>
            </p:nvSpPr>
            <p:spPr bwMode="auto">
              <a:xfrm flipV="1">
                <a:off x="7578319" y="161898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1" name="Line 2308">
                <a:extLst>
                  <a:ext uri="{FF2B5EF4-FFF2-40B4-BE49-F238E27FC236}">
                    <a16:creationId xmlns:a16="http://schemas.microsoft.com/office/drawing/2014/main" id="{F660D3D6-933D-4DF5-B23B-30699385B400}"/>
                  </a:ext>
                </a:extLst>
              </p:cNvPr>
              <p:cNvSpPr>
                <a:spLocks noChangeShapeType="1"/>
              </p:cNvSpPr>
              <p:nvPr/>
            </p:nvSpPr>
            <p:spPr bwMode="auto">
              <a:xfrm>
                <a:off x="7577774" y="1618436"/>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2" name="Line 2309">
                <a:extLst>
                  <a:ext uri="{FF2B5EF4-FFF2-40B4-BE49-F238E27FC236}">
                    <a16:creationId xmlns:a16="http://schemas.microsoft.com/office/drawing/2014/main" id="{05939641-62ED-4A1B-9E0C-B31EF21E52C8}"/>
                  </a:ext>
                </a:extLst>
              </p:cNvPr>
              <p:cNvSpPr>
                <a:spLocks noChangeShapeType="1"/>
              </p:cNvSpPr>
              <p:nvPr/>
            </p:nvSpPr>
            <p:spPr bwMode="auto">
              <a:xfrm flipV="1">
                <a:off x="7576137" y="161843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3" name="Line 2310">
                <a:extLst>
                  <a:ext uri="{FF2B5EF4-FFF2-40B4-BE49-F238E27FC236}">
                    <a16:creationId xmlns:a16="http://schemas.microsoft.com/office/drawing/2014/main" id="{B3247DA7-70B2-40C8-9E2A-6D58FE45920D}"/>
                  </a:ext>
                </a:extLst>
              </p:cNvPr>
              <p:cNvSpPr>
                <a:spLocks noChangeShapeType="1"/>
              </p:cNvSpPr>
              <p:nvPr/>
            </p:nvSpPr>
            <p:spPr bwMode="auto">
              <a:xfrm flipV="1">
                <a:off x="7575046" y="162061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4" name="Line 2311">
                <a:extLst>
                  <a:ext uri="{FF2B5EF4-FFF2-40B4-BE49-F238E27FC236}">
                    <a16:creationId xmlns:a16="http://schemas.microsoft.com/office/drawing/2014/main" id="{C5DF9086-4DE3-4DF8-90B2-ACC9E57CB77A}"/>
                  </a:ext>
                </a:extLst>
              </p:cNvPr>
              <p:cNvSpPr>
                <a:spLocks noChangeShapeType="1"/>
              </p:cNvSpPr>
              <p:nvPr/>
            </p:nvSpPr>
            <p:spPr bwMode="auto">
              <a:xfrm flipV="1">
                <a:off x="7573955" y="162225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5" name="Line 2312">
                <a:extLst>
                  <a:ext uri="{FF2B5EF4-FFF2-40B4-BE49-F238E27FC236}">
                    <a16:creationId xmlns:a16="http://schemas.microsoft.com/office/drawing/2014/main" id="{D046A5F5-3C19-4716-BE92-EA66E9059900}"/>
                  </a:ext>
                </a:extLst>
              </p:cNvPr>
              <p:cNvSpPr>
                <a:spLocks noChangeShapeType="1"/>
              </p:cNvSpPr>
              <p:nvPr/>
            </p:nvSpPr>
            <p:spPr bwMode="auto">
              <a:xfrm>
                <a:off x="7571773" y="162443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6" name="Line 2313">
                <a:extLst>
                  <a:ext uri="{FF2B5EF4-FFF2-40B4-BE49-F238E27FC236}">
                    <a16:creationId xmlns:a16="http://schemas.microsoft.com/office/drawing/2014/main" id="{3FDAC558-1D46-4373-90AE-1708F4A2FB1E}"/>
                  </a:ext>
                </a:extLst>
              </p:cNvPr>
              <p:cNvSpPr>
                <a:spLocks noChangeShapeType="1"/>
              </p:cNvSpPr>
              <p:nvPr/>
            </p:nvSpPr>
            <p:spPr bwMode="auto">
              <a:xfrm>
                <a:off x="7571773" y="162443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7" name="Line 2314">
                <a:extLst>
                  <a:ext uri="{FF2B5EF4-FFF2-40B4-BE49-F238E27FC236}">
                    <a16:creationId xmlns:a16="http://schemas.microsoft.com/office/drawing/2014/main" id="{76248A17-03C9-4093-AF5F-B2DAB946A4E7}"/>
                  </a:ext>
                </a:extLst>
              </p:cNvPr>
              <p:cNvSpPr>
                <a:spLocks noChangeShapeType="1"/>
              </p:cNvSpPr>
              <p:nvPr/>
            </p:nvSpPr>
            <p:spPr bwMode="auto">
              <a:xfrm>
                <a:off x="7572318" y="1626619"/>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8" name="Line 2315">
                <a:extLst>
                  <a:ext uri="{FF2B5EF4-FFF2-40B4-BE49-F238E27FC236}">
                    <a16:creationId xmlns:a16="http://schemas.microsoft.com/office/drawing/2014/main" id="{95B5DBC2-A482-48C1-B3E0-68D8D4112362}"/>
                  </a:ext>
                </a:extLst>
              </p:cNvPr>
              <p:cNvSpPr>
                <a:spLocks noChangeShapeType="1"/>
              </p:cNvSpPr>
              <p:nvPr/>
            </p:nvSpPr>
            <p:spPr bwMode="auto">
              <a:xfrm>
                <a:off x="7570682" y="162825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79" name="Line 2316">
                <a:extLst>
                  <a:ext uri="{FF2B5EF4-FFF2-40B4-BE49-F238E27FC236}">
                    <a16:creationId xmlns:a16="http://schemas.microsoft.com/office/drawing/2014/main" id="{7AC03240-E762-431B-9291-DC2CB7F87007}"/>
                  </a:ext>
                </a:extLst>
              </p:cNvPr>
              <p:cNvSpPr>
                <a:spLocks noChangeShapeType="1"/>
              </p:cNvSpPr>
              <p:nvPr/>
            </p:nvSpPr>
            <p:spPr bwMode="auto">
              <a:xfrm>
                <a:off x="7569045" y="162825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0" name="Line 2317">
                <a:extLst>
                  <a:ext uri="{FF2B5EF4-FFF2-40B4-BE49-F238E27FC236}">
                    <a16:creationId xmlns:a16="http://schemas.microsoft.com/office/drawing/2014/main" id="{AAA5C1FF-593D-468B-9502-AD95D72B30C3}"/>
                  </a:ext>
                </a:extLst>
              </p:cNvPr>
              <p:cNvSpPr>
                <a:spLocks noChangeShapeType="1"/>
              </p:cNvSpPr>
              <p:nvPr/>
            </p:nvSpPr>
            <p:spPr bwMode="auto">
              <a:xfrm>
                <a:off x="7567409" y="162825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1" name="Line 2318">
                <a:extLst>
                  <a:ext uri="{FF2B5EF4-FFF2-40B4-BE49-F238E27FC236}">
                    <a16:creationId xmlns:a16="http://schemas.microsoft.com/office/drawing/2014/main" id="{AF121260-BBF8-4EF0-BBC4-6C24DB3BB44A}"/>
                  </a:ext>
                </a:extLst>
              </p:cNvPr>
              <p:cNvSpPr>
                <a:spLocks noChangeShapeType="1"/>
              </p:cNvSpPr>
              <p:nvPr/>
            </p:nvSpPr>
            <p:spPr bwMode="auto">
              <a:xfrm>
                <a:off x="7566863" y="162607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2" name="Line 2319">
                <a:extLst>
                  <a:ext uri="{FF2B5EF4-FFF2-40B4-BE49-F238E27FC236}">
                    <a16:creationId xmlns:a16="http://schemas.microsoft.com/office/drawing/2014/main" id="{59EC249E-44CE-4EE4-8FBF-395D9CCEEB15}"/>
                  </a:ext>
                </a:extLst>
              </p:cNvPr>
              <p:cNvSpPr>
                <a:spLocks noChangeShapeType="1"/>
              </p:cNvSpPr>
              <p:nvPr/>
            </p:nvSpPr>
            <p:spPr bwMode="auto">
              <a:xfrm flipV="1">
                <a:off x="7566863" y="1623891"/>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3" name="Line 2320">
                <a:extLst>
                  <a:ext uri="{FF2B5EF4-FFF2-40B4-BE49-F238E27FC236}">
                    <a16:creationId xmlns:a16="http://schemas.microsoft.com/office/drawing/2014/main" id="{58B2A6E7-89E4-4238-BBF7-35381DF86B97}"/>
                  </a:ext>
                </a:extLst>
              </p:cNvPr>
              <p:cNvSpPr>
                <a:spLocks noChangeShapeType="1"/>
              </p:cNvSpPr>
              <p:nvPr/>
            </p:nvSpPr>
            <p:spPr bwMode="auto">
              <a:xfrm flipV="1">
                <a:off x="7568500" y="162170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4" name="Line 2321">
                <a:extLst>
                  <a:ext uri="{FF2B5EF4-FFF2-40B4-BE49-F238E27FC236}">
                    <a16:creationId xmlns:a16="http://schemas.microsoft.com/office/drawing/2014/main" id="{0125ABC3-F2D6-4F9D-8D0C-72C138D314C5}"/>
                  </a:ext>
                </a:extLst>
              </p:cNvPr>
              <p:cNvSpPr>
                <a:spLocks noChangeShapeType="1"/>
              </p:cNvSpPr>
              <p:nvPr/>
            </p:nvSpPr>
            <p:spPr bwMode="auto">
              <a:xfrm flipV="1">
                <a:off x="7569045" y="162061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5" name="Line 2322">
                <a:extLst>
                  <a:ext uri="{FF2B5EF4-FFF2-40B4-BE49-F238E27FC236}">
                    <a16:creationId xmlns:a16="http://schemas.microsoft.com/office/drawing/2014/main" id="{BCC50CFD-6251-49C9-BB63-0667B3B10222}"/>
                  </a:ext>
                </a:extLst>
              </p:cNvPr>
              <p:cNvSpPr>
                <a:spLocks noChangeShapeType="1"/>
              </p:cNvSpPr>
              <p:nvPr/>
            </p:nvSpPr>
            <p:spPr bwMode="auto">
              <a:xfrm>
                <a:off x="7570682" y="162061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6" name="Line 2323">
                <a:extLst>
                  <a:ext uri="{FF2B5EF4-FFF2-40B4-BE49-F238E27FC236}">
                    <a16:creationId xmlns:a16="http://schemas.microsoft.com/office/drawing/2014/main" id="{1B91F6F6-984F-415E-A603-CB9B3DC8856B}"/>
                  </a:ext>
                </a:extLst>
              </p:cNvPr>
              <p:cNvSpPr>
                <a:spLocks noChangeShapeType="1"/>
              </p:cNvSpPr>
              <p:nvPr/>
            </p:nvSpPr>
            <p:spPr bwMode="auto">
              <a:xfrm flipV="1">
                <a:off x="7571773" y="162061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7" name="Line 2324">
                <a:extLst>
                  <a:ext uri="{FF2B5EF4-FFF2-40B4-BE49-F238E27FC236}">
                    <a16:creationId xmlns:a16="http://schemas.microsoft.com/office/drawing/2014/main" id="{B0F03AAA-C04D-423A-B85B-4C8A36FC9918}"/>
                  </a:ext>
                </a:extLst>
              </p:cNvPr>
              <p:cNvSpPr>
                <a:spLocks noChangeShapeType="1"/>
              </p:cNvSpPr>
              <p:nvPr/>
            </p:nvSpPr>
            <p:spPr bwMode="auto">
              <a:xfrm>
                <a:off x="7572864" y="161843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8" name="Line 2325">
                <a:extLst>
                  <a:ext uri="{FF2B5EF4-FFF2-40B4-BE49-F238E27FC236}">
                    <a16:creationId xmlns:a16="http://schemas.microsoft.com/office/drawing/2014/main" id="{C0E3100F-7B0C-48E6-855B-30AF28318801}"/>
                  </a:ext>
                </a:extLst>
              </p:cNvPr>
              <p:cNvSpPr>
                <a:spLocks noChangeShapeType="1"/>
              </p:cNvSpPr>
              <p:nvPr/>
            </p:nvSpPr>
            <p:spPr bwMode="auto">
              <a:xfrm>
                <a:off x="7571227" y="161734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89" name="Line 2326">
                <a:extLst>
                  <a:ext uri="{FF2B5EF4-FFF2-40B4-BE49-F238E27FC236}">
                    <a16:creationId xmlns:a16="http://schemas.microsoft.com/office/drawing/2014/main" id="{27AAF83D-0D7A-46D7-B594-D53DDD29BE38}"/>
                  </a:ext>
                </a:extLst>
              </p:cNvPr>
              <p:cNvSpPr>
                <a:spLocks noChangeShapeType="1"/>
              </p:cNvSpPr>
              <p:nvPr/>
            </p:nvSpPr>
            <p:spPr bwMode="auto">
              <a:xfrm>
                <a:off x="7569591" y="1616254"/>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0" name="Line 2327">
                <a:extLst>
                  <a:ext uri="{FF2B5EF4-FFF2-40B4-BE49-F238E27FC236}">
                    <a16:creationId xmlns:a16="http://schemas.microsoft.com/office/drawing/2014/main" id="{CB74E6B1-0230-4DBE-83B1-F5C69E516DB4}"/>
                  </a:ext>
                </a:extLst>
              </p:cNvPr>
              <p:cNvSpPr>
                <a:spLocks noChangeShapeType="1"/>
              </p:cNvSpPr>
              <p:nvPr/>
            </p:nvSpPr>
            <p:spPr bwMode="auto">
              <a:xfrm flipV="1">
                <a:off x="7567954" y="1616254"/>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1" name="Line 2328">
                <a:extLst>
                  <a:ext uri="{FF2B5EF4-FFF2-40B4-BE49-F238E27FC236}">
                    <a16:creationId xmlns:a16="http://schemas.microsoft.com/office/drawing/2014/main" id="{8E1BF81A-B827-4110-AD11-1534D07EF5B0}"/>
                  </a:ext>
                </a:extLst>
              </p:cNvPr>
              <p:cNvSpPr>
                <a:spLocks noChangeShapeType="1"/>
              </p:cNvSpPr>
              <p:nvPr/>
            </p:nvSpPr>
            <p:spPr bwMode="auto">
              <a:xfrm flipV="1">
                <a:off x="7566318" y="1617345"/>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2" name="Line 2329">
                <a:extLst>
                  <a:ext uri="{FF2B5EF4-FFF2-40B4-BE49-F238E27FC236}">
                    <a16:creationId xmlns:a16="http://schemas.microsoft.com/office/drawing/2014/main" id="{F5BA1625-B759-4D5D-95B2-5E15BF13D522}"/>
                  </a:ext>
                </a:extLst>
              </p:cNvPr>
              <p:cNvSpPr>
                <a:spLocks noChangeShapeType="1"/>
              </p:cNvSpPr>
              <p:nvPr/>
            </p:nvSpPr>
            <p:spPr bwMode="auto">
              <a:xfrm flipV="1">
                <a:off x="7566318" y="16168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3" name="Line 2330">
                <a:extLst>
                  <a:ext uri="{FF2B5EF4-FFF2-40B4-BE49-F238E27FC236}">
                    <a16:creationId xmlns:a16="http://schemas.microsoft.com/office/drawing/2014/main" id="{055D9F2B-C167-4695-B184-ED892C6D6D74}"/>
                  </a:ext>
                </a:extLst>
              </p:cNvPr>
              <p:cNvSpPr>
                <a:spLocks noChangeShapeType="1"/>
              </p:cNvSpPr>
              <p:nvPr/>
            </p:nvSpPr>
            <p:spPr bwMode="auto">
              <a:xfrm>
                <a:off x="7565227" y="161680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4" name="Line 2331">
                <a:extLst>
                  <a:ext uri="{FF2B5EF4-FFF2-40B4-BE49-F238E27FC236}">
                    <a16:creationId xmlns:a16="http://schemas.microsoft.com/office/drawing/2014/main" id="{5004DE12-834F-414F-AD28-B1C9990164E1}"/>
                  </a:ext>
                </a:extLst>
              </p:cNvPr>
              <p:cNvSpPr>
                <a:spLocks noChangeShapeType="1"/>
              </p:cNvSpPr>
              <p:nvPr/>
            </p:nvSpPr>
            <p:spPr bwMode="auto">
              <a:xfrm flipV="1">
                <a:off x="7563044" y="161680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5" name="Line 2332">
                <a:extLst>
                  <a:ext uri="{FF2B5EF4-FFF2-40B4-BE49-F238E27FC236}">
                    <a16:creationId xmlns:a16="http://schemas.microsoft.com/office/drawing/2014/main" id="{8C3B5F3D-9A1C-4CDF-88B5-6BFE8255066F}"/>
                  </a:ext>
                </a:extLst>
              </p:cNvPr>
              <p:cNvSpPr>
                <a:spLocks noChangeShapeType="1"/>
              </p:cNvSpPr>
              <p:nvPr/>
            </p:nvSpPr>
            <p:spPr bwMode="auto">
              <a:xfrm>
                <a:off x="7563044" y="1615709"/>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6" name="Line 2333">
                <a:extLst>
                  <a:ext uri="{FF2B5EF4-FFF2-40B4-BE49-F238E27FC236}">
                    <a16:creationId xmlns:a16="http://schemas.microsoft.com/office/drawing/2014/main" id="{EB4A4584-0797-4746-84A8-4DFC57432FD4}"/>
                  </a:ext>
                </a:extLst>
              </p:cNvPr>
              <p:cNvSpPr>
                <a:spLocks noChangeShapeType="1"/>
              </p:cNvSpPr>
              <p:nvPr/>
            </p:nvSpPr>
            <p:spPr bwMode="auto">
              <a:xfrm flipV="1">
                <a:off x="7563044" y="1614072"/>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7" name="Line 2334">
                <a:extLst>
                  <a:ext uri="{FF2B5EF4-FFF2-40B4-BE49-F238E27FC236}">
                    <a16:creationId xmlns:a16="http://schemas.microsoft.com/office/drawing/2014/main" id="{5FFB4DEA-8F5E-4A4E-8254-746AFE55EA01}"/>
                  </a:ext>
                </a:extLst>
              </p:cNvPr>
              <p:cNvSpPr>
                <a:spLocks noChangeShapeType="1"/>
              </p:cNvSpPr>
              <p:nvPr/>
            </p:nvSpPr>
            <p:spPr bwMode="auto">
              <a:xfrm>
                <a:off x="7563044" y="1612436"/>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8" name="Line 2335">
                <a:extLst>
                  <a:ext uri="{FF2B5EF4-FFF2-40B4-BE49-F238E27FC236}">
                    <a16:creationId xmlns:a16="http://schemas.microsoft.com/office/drawing/2014/main" id="{B71AF6E5-2F03-405C-98FC-C25ED089DD0D}"/>
                  </a:ext>
                </a:extLst>
              </p:cNvPr>
              <p:cNvSpPr>
                <a:spLocks noChangeShapeType="1"/>
              </p:cNvSpPr>
              <p:nvPr/>
            </p:nvSpPr>
            <p:spPr bwMode="auto">
              <a:xfrm flipV="1">
                <a:off x="7561953" y="1612436"/>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99" name="Line 2336">
                <a:extLst>
                  <a:ext uri="{FF2B5EF4-FFF2-40B4-BE49-F238E27FC236}">
                    <a16:creationId xmlns:a16="http://schemas.microsoft.com/office/drawing/2014/main" id="{98A406AA-9B9C-41ED-957F-F616EEC67937}"/>
                  </a:ext>
                </a:extLst>
              </p:cNvPr>
              <p:cNvSpPr>
                <a:spLocks noChangeShapeType="1"/>
              </p:cNvSpPr>
              <p:nvPr/>
            </p:nvSpPr>
            <p:spPr bwMode="auto">
              <a:xfrm>
                <a:off x="7561953" y="16135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0" name="Line 2337">
                <a:extLst>
                  <a:ext uri="{FF2B5EF4-FFF2-40B4-BE49-F238E27FC236}">
                    <a16:creationId xmlns:a16="http://schemas.microsoft.com/office/drawing/2014/main" id="{DF0E6EB5-9FF5-4081-A3E7-A945019BB8DF}"/>
                  </a:ext>
                </a:extLst>
              </p:cNvPr>
              <p:cNvSpPr>
                <a:spLocks noChangeShapeType="1"/>
              </p:cNvSpPr>
              <p:nvPr/>
            </p:nvSpPr>
            <p:spPr bwMode="auto">
              <a:xfrm flipV="1">
                <a:off x="7560317" y="161570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1" name="Line 2338">
                <a:extLst>
                  <a:ext uri="{FF2B5EF4-FFF2-40B4-BE49-F238E27FC236}">
                    <a16:creationId xmlns:a16="http://schemas.microsoft.com/office/drawing/2014/main" id="{E2821E51-F952-49EE-B2F5-3F1FE885F603}"/>
                  </a:ext>
                </a:extLst>
              </p:cNvPr>
              <p:cNvSpPr>
                <a:spLocks noChangeShapeType="1"/>
              </p:cNvSpPr>
              <p:nvPr/>
            </p:nvSpPr>
            <p:spPr bwMode="auto">
              <a:xfrm>
                <a:off x="7559771" y="16140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2" name="Line 2339">
                <a:extLst>
                  <a:ext uri="{FF2B5EF4-FFF2-40B4-BE49-F238E27FC236}">
                    <a16:creationId xmlns:a16="http://schemas.microsoft.com/office/drawing/2014/main" id="{B33B70AB-1CA5-4CDB-94C5-E9BF4B9A0476}"/>
                  </a:ext>
                </a:extLst>
              </p:cNvPr>
              <p:cNvSpPr>
                <a:spLocks noChangeShapeType="1"/>
              </p:cNvSpPr>
              <p:nvPr/>
            </p:nvSpPr>
            <p:spPr bwMode="auto">
              <a:xfrm>
                <a:off x="7559226" y="161189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3" name="Line 2340">
                <a:extLst>
                  <a:ext uri="{FF2B5EF4-FFF2-40B4-BE49-F238E27FC236}">
                    <a16:creationId xmlns:a16="http://schemas.microsoft.com/office/drawing/2014/main" id="{89CE29FD-494A-482A-B36A-44F826A5B922}"/>
                  </a:ext>
                </a:extLst>
              </p:cNvPr>
              <p:cNvSpPr>
                <a:spLocks noChangeShapeType="1"/>
              </p:cNvSpPr>
              <p:nvPr/>
            </p:nvSpPr>
            <p:spPr bwMode="auto">
              <a:xfrm flipV="1">
                <a:off x="7558135" y="161189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4" name="Line 2341">
                <a:extLst>
                  <a:ext uri="{FF2B5EF4-FFF2-40B4-BE49-F238E27FC236}">
                    <a16:creationId xmlns:a16="http://schemas.microsoft.com/office/drawing/2014/main" id="{69F5BF97-BC9A-42CD-ADCF-DD92185BA6A9}"/>
                  </a:ext>
                </a:extLst>
              </p:cNvPr>
              <p:cNvSpPr>
                <a:spLocks noChangeShapeType="1"/>
              </p:cNvSpPr>
              <p:nvPr/>
            </p:nvSpPr>
            <p:spPr bwMode="auto">
              <a:xfrm flipV="1">
                <a:off x="7556498" y="1614072"/>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5" name="Line 2342">
                <a:extLst>
                  <a:ext uri="{FF2B5EF4-FFF2-40B4-BE49-F238E27FC236}">
                    <a16:creationId xmlns:a16="http://schemas.microsoft.com/office/drawing/2014/main" id="{842E1C3A-8FEE-4C71-A5A9-44E1EB6DA6D1}"/>
                  </a:ext>
                </a:extLst>
              </p:cNvPr>
              <p:cNvSpPr>
                <a:spLocks noChangeShapeType="1"/>
              </p:cNvSpPr>
              <p:nvPr/>
            </p:nvSpPr>
            <p:spPr bwMode="auto">
              <a:xfrm>
                <a:off x="7556498" y="16135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6" name="Line 2343">
                <a:extLst>
                  <a:ext uri="{FF2B5EF4-FFF2-40B4-BE49-F238E27FC236}">
                    <a16:creationId xmlns:a16="http://schemas.microsoft.com/office/drawing/2014/main" id="{22F4C421-49B0-4995-9476-A6C793D58D8E}"/>
                  </a:ext>
                </a:extLst>
              </p:cNvPr>
              <p:cNvSpPr>
                <a:spLocks noChangeShapeType="1"/>
              </p:cNvSpPr>
              <p:nvPr/>
            </p:nvSpPr>
            <p:spPr bwMode="auto">
              <a:xfrm flipV="1">
                <a:off x="7556498" y="161134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7" name="Line 2344">
                <a:extLst>
                  <a:ext uri="{FF2B5EF4-FFF2-40B4-BE49-F238E27FC236}">
                    <a16:creationId xmlns:a16="http://schemas.microsoft.com/office/drawing/2014/main" id="{6F9746FF-EC74-4516-ADE7-65B58C576622}"/>
                  </a:ext>
                </a:extLst>
              </p:cNvPr>
              <p:cNvSpPr>
                <a:spLocks noChangeShapeType="1"/>
              </p:cNvSpPr>
              <p:nvPr/>
            </p:nvSpPr>
            <p:spPr bwMode="auto">
              <a:xfrm>
                <a:off x="7556498" y="161025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8" name="Line 2345">
                <a:extLst>
                  <a:ext uri="{FF2B5EF4-FFF2-40B4-BE49-F238E27FC236}">
                    <a16:creationId xmlns:a16="http://schemas.microsoft.com/office/drawing/2014/main" id="{1142C655-4A77-47B5-A4A0-8EF76BD58F8B}"/>
                  </a:ext>
                </a:extLst>
              </p:cNvPr>
              <p:cNvSpPr>
                <a:spLocks noChangeShapeType="1"/>
              </p:cNvSpPr>
              <p:nvPr/>
            </p:nvSpPr>
            <p:spPr bwMode="auto">
              <a:xfrm>
                <a:off x="7554862" y="1608617"/>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09" name="Line 2346">
                <a:extLst>
                  <a:ext uri="{FF2B5EF4-FFF2-40B4-BE49-F238E27FC236}">
                    <a16:creationId xmlns:a16="http://schemas.microsoft.com/office/drawing/2014/main" id="{029B0E30-C693-400E-8CD1-FF7FDBE20BE5}"/>
                  </a:ext>
                </a:extLst>
              </p:cNvPr>
              <p:cNvSpPr>
                <a:spLocks noChangeShapeType="1"/>
              </p:cNvSpPr>
              <p:nvPr/>
            </p:nvSpPr>
            <p:spPr bwMode="auto">
              <a:xfrm flipV="1">
                <a:off x="7554316" y="160861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0" name="Line 2347">
                <a:extLst>
                  <a:ext uri="{FF2B5EF4-FFF2-40B4-BE49-F238E27FC236}">
                    <a16:creationId xmlns:a16="http://schemas.microsoft.com/office/drawing/2014/main" id="{3967EEEB-8BB0-4C0A-AF9B-F3582C9873CE}"/>
                  </a:ext>
                </a:extLst>
              </p:cNvPr>
              <p:cNvSpPr>
                <a:spLocks noChangeShapeType="1"/>
              </p:cNvSpPr>
              <p:nvPr/>
            </p:nvSpPr>
            <p:spPr bwMode="auto">
              <a:xfrm flipV="1">
                <a:off x="7553771" y="161079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1" name="Line 2348">
                <a:extLst>
                  <a:ext uri="{FF2B5EF4-FFF2-40B4-BE49-F238E27FC236}">
                    <a16:creationId xmlns:a16="http://schemas.microsoft.com/office/drawing/2014/main" id="{3E16D612-5941-4FFF-ACEF-88E8B8418747}"/>
                  </a:ext>
                </a:extLst>
              </p:cNvPr>
              <p:cNvSpPr>
                <a:spLocks noChangeShapeType="1"/>
              </p:cNvSpPr>
              <p:nvPr/>
            </p:nvSpPr>
            <p:spPr bwMode="auto">
              <a:xfrm>
                <a:off x="7552680" y="1612981"/>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2" name="Line 2349">
                <a:extLst>
                  <a:ext uri="{FF2B5EF4-FFF2-40B4-BE49-F238E27FC236}">
                    <a16:creationId xmlns:a16="http://schemas.microsoft.com/office/drawing/2014/main" id="{3420CFE2-BBE1-46D0-A4FB-0EF2F6DB63FE}"/>
                  </a:ext>
                </a:extLst>
              </p:cNvPr>
              <p:cNvSpPr>
                <a:spLocks noChangeShapeType="1"/>
              </p:cNvSpPr>
              <p:nvPr/>
            </p:nvSpPr>
            <p:spPr bwMode="auto">
              <a:xfrm>
                <a:off x="7550498" y="1612981"/>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3" name="Line 2350">
                <a:extLst>
                  <a:ext uri="{FF2B5EF4-FFF2-40B4-BE49-F238E27FC236}">
                    <a16:creationId xmlns:a16="http://schemas.microsoft.com/office/drawing/2014/main" id="{AA7C3EA1-B8B8-4F48-8D13-DCB6DE5C048E}"/>
                  </a:ext>
                </a:extLst>
              </p:cNvPr>
              <p:cNvSpPr>
                <a:spLocks noChangeShapeType="1"/>
              </p:cNvSpPr>
              <p:nvPr/>
            </p:nvSpPr>
            <p:spPr bwMode="auto">
              <a:xfrm flipV="1">
                <a:off x="7550498" y="161079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4" name="Line 2351">
                <a:extLst>
                  <a:ext uri="{FF2B5EF4-FFF2-40B4-BE49-F238E27FC236}">
                    <a16:creationId xmlns:a16="http://schemas.microsoft.com/office/drawing/2014/main" id="{99F17C5E-F190-4016-BC64-5BE5D58C5629}"/>
                  </a:ext>
                </a:extLst>
              </p:cNvPr>
              <p:cNvSpPr>
                <a:spLocks noChangeShapeType="1"/>
              </p:cNvSpPr>
              <p:nvPr/>
            </p:nvSpPr>
            <p:spPr bwMode="auto">
              <a:xfrm>
                <a:off x="7551043" y="160861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5" name="Line 2352">
                <a:extLst>
                  <a:ext uri="{FF2B5EF4-FFF2-40B4-BE49-F238E27FC236}">
                    <a16:creationId xmlns:a16="http://schemas.microsoft.com/office/drawing/2014/main" id="{5DBE808C-1D64-4D05-B15B-38390818F464}"/>
                  </a:ext>
                </a:extLst>
              </p:cNvPr>
              <p:cNvSpPr>
                <a:spLocks noChangeShapeType="1"/>
              </p:cNvSpPr>
              <p:nvPr/>
            </p:nvSpPr>
            <p:spPr bwMode="auto">
              <a:xfrm flipV="1">
                <a:off x="7549407" y="160861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6" name="Line 2353">
                <a:extLst>
                  <a:ext uri="{FF2B5EF4-FFF2-40B4-BE49-F238E27FC236}">
                    <a16:creationId xmlns:a16="http://schemas.microsoft.com/office/drawing/2014/main" id="{A58A602B-DE6E-4018-AB8B-B21DEBF002BF}"/>
                  </a:ext>
                </a:extLst>
              </p:cNvPr>
              <p:cNvSpPr>
                <a:spLocks noChangeShapeType="1"/>
              </p:cNvSpPr>
              <p:nvPr/>
            </p:nvSpPr>
            <p:spPr bwMode="auto">
              <a:xfrm flipV="1">
                <a:off x="7547770" y="1609708"/>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7" name="Line 2354">
                <a:extLst>
                  <a:ext uri="{FF2B5EF4-FFF2-40B4-BE49-F238E27FC236}">
                    <a16:creationId xmlns:a16="http://schemas.microsoft.com/office/drawing/2014/main" id="{6748AA86-2A41-4C17-8860-F9C23A6ACDE1}"/>
                  </a:ext>
                </a:extLst>
              </p:cNvPr>
              <p:cNvSpPr>
                <a:spLocks noChangeShapeType="1"/>
              </p:cNvSpPr>
              <p:nvPr/>
            </p:nvSpPr>
            <p:spPr bwMode="auto">
              <a:xfrm>
                <a:off x="7546679" y="160970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8" name="Line 2355">
                <a:extLst>
                  <a:ext uri="{FF2B5EF4-FFF2-40B4-BE49-F238E27FC236}">
                    <a16:creationId xmlns:a16="http://schemas.microsoft.com/office/drawing/2014/main" id="{3D6633ED-1714-4969-BE7A-2EF219C584B0}"/>
                  </a:ext>
                </a:extLst>
              </p:cNvPr>
              <p:cNvSpPr>
                <a:spLocks noChangeShapeType="1"/>
              </p:cNvSpPr>
              <p:nvPr/>
            </p:nvSpPr>
            <p:spPr bwMode="auto">
              <a:xfrm flipV="1">
                <a:off x="7545043" y="1609708"/>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19" name="Line 2356">
                <a:extLst>
                  <a:ext uri="{FF2B5EF4-FFF2-40B4-BE49-F238E27FC236}">
                    <a16:creationId xmlns:a16="http://schemas.microsoft.com/office/drawing/2014/main" id="{AFD5C999-E9A1-445A-AE6E-6BC2831DFAEA}"/>
                  </a:ext>
                </a:extLst>
              </p:cNvPr>
              <p:cNvSpPr>
                <a:spLocks noChangeShapeType="1"/>
              </p:cNvSpPr>
              <p:nvPr/>
            </p:nvSpPr>
            <p:spPr bwMode="auto">
              <a:xfrm>
                <a:off x="7544497" y="160970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0" name="Line 2357">
                <a:extLst>
                  <a:ext uri="{FF2B5EF4-FFF2-40B4-BE49-F238E27FC236}">
                    <a16:creationId xmlns:a16="http://schemas.microsoft.com/office/drawing/2014/main" id="{237FA78B-DE3E-401B-8F66-7B9324BB02AB}"/>
                  </a:ext>
                </a:extLst>
              </p:cNvPr>
              <p:cNvSpPr>
                <a:spLocks noChangeShapeType="1"/>
              </p:cNvSpPr>
              <p:nvPr/>
            </p:nvSpPr>
            <p:spPr bwMode="auto">
              <a:xfrm>
                <a:off x="7542861" y="160970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1" name="Line 2358">
                <a:extLst>
                  <a:ext uri="{FF2B5EF4-FFF2-40B4-BE49-F238E27FC236}">
                    <a16:creationId xmlns:a16="http://schemas.microsoft.com/office/drawing/2014/main" id="{2D5B97AF-A54A-4C78-BA59-3431EC9A713D}"/>
                  </a:ext>
                </a:extLst>
              </p:cNvPr>
              <p:cNvSpPr>
                <a:spLocks noChangeShapeType="1"/>
              </p:cNvSpPr>
              <p:nvPr/>
            </p:nvSpPr>
            <p:spPr bwMode="auto">
              <a:xfrm flipV="1">
                <a:off x="7541770" y="160970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2" name="Line 2359">
                <a:extLst>
                  <a:ext uri="{FF2B5EF4-FFF2-40B4-BE49-F238E27FC236}">
                    <a16:creationId xmlns:a16="http://schemas.microsoft.com/office/drawing/2014/main" id="{87734B3C-0BB8-4BAB-AB31-333173142EE1}"/>
                  </a:ext>
                </a:extLst>
              </p:cNvPr>
              <p:cNvSpPr>
                <a:spLocks noChangeShapeType="1"/>
              </p:cNvSpPr>
              <p:nvPr/>
            </p:nvSpPr>
            <p:spPr bwMode="auto">
              <a:xfrm>
                <a:off x="7533041" y="1700263"/>
                <a:ext cx="163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3" name="Line 2360">
                <a:extLst>
                  <a:ext uri="{FF2B5EF4-FFF2-40B4-BE49-F238E27FC236}">
                    <a16:creationId xmlns:a16="http://schemas.microsoft.com/office/drawing/2014/main" id="{11D7925E-6F25-4B5C-9606-84403F311FA0}"/>
                  </a:ext>
                </a:extLst>
              </p:cNvPr>
              <p:cNvSpPr>
                <a:spLocks noChangeShapeType="1"/>
              </p:cNvSpPr>
              <p:nvPr/>
            </p:nvSpPr>
            <p:spPr bwMode="auto">
              <a:xfrm flipV="1">
                <a:off x="7517767" y="1708992"/>
                <a:ext cx="545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4" name="Line 2361">
                <a:extLst>
                  <a:ext uri="{FF2B5EF4-FFF2-40B4-BE49-F238E27FC236}">
                    <a16:creationId xmlns:a16="http://schemas.microsoft.com/office/drawing/2014/main" id="{DC92C105-01CD-4B92-8416-330059E97B8B}"/>
                  </a:ext>
                </a:extLst>
              </p:cNvPr>
              <p:cNvSpPr>
                <a:spLocks noChangeShapeType="1"/>
              </p:cNvSpPr>
              <p:nvPr/>
            </p:nvSpPr>
            <p:spPr bwMode="auto">
              <a:xfrm>
                <a:off x="7509039" y="1705718"/>
                <a:ext cx="8728"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5" name="Line 2362">
                <a:extLst>
                  <a:ext uri="{FF2B5EF4-FFF2-40B4-BE49-F238E27FC236}">
                    <a16:creationId xmlns:a16="http://schemas.microsoft.com/office/drawing/2014/main" id="{EBD19334-E6F1-4FB5-8787-C13D615B2E87}"/>
                  </a:ext>
                </a:extLst>
              </p:cNvPr>
              <p:cNvSpPr>
                <a:spLocks noChangeShapeType="1"/>
              </p:cNvSpPr>
              <p:nvPr/>
            </p:nvSpPr>
            <p:spPr bwMode="auto">
              <a:xfrm flipV="1">
                <a:off x="7509584" y="1708446"/>
                <a:ext cx="2728"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6" name="Line 2363">
                <a:extLst>
                  <a:ext uri="{FF2B5EF4-FFF2-40B4-BE49-F238E27FC236}">
                    <a16:creationId xmlns:a16="http://schemas.microsoft.com/office/drawing/2014/main" id="{245D9122-660C-4C20-9ADB-006CEE5C8EB4}"/>
                  </a:ext>
                </a:extLst>
              </p:cNvPr>
              <p:cNvSpPr>
                <a:spLocks noChangeShapeType="1"/>
              </p:cNvSpPr>
              <p:nvPr/>
            </p:nvSpPr>
            <p:spPr bwMode="auto">
              <a:xfrm>
                <a:off x="7506857" y="1712810"/>
                <a:ext cx="272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7" name="Line 2364">
                <a:extLst>
                  <a:ext uri="{FF2B5EF4-FFF2-40B4-BE49-F238E27FC236}">
                    <a16:creationId xmlns:a16="http://schemas.microsoft.com/office/drawing/2014/main" id="{E9857FA9-1153-4046-B1CF-240314D1705B}"/>
                  </a:ext>
                </a:extLst>
              </p:cNvPr>
              <p:cNvSpPr>
                <a:spLocks noChangeShapeType="1"/>
              </p:cNvSpPr>
              <p:nvPr/>
            </p:nvSpPr>
            <p:spPr bwMode="auto">
              <a:xfrm>
                <a:off x="7506311" y="1708992"/>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8" name="Line 2365">
                <a:extLst>
                  <a:ext uri="{FF2B5EF4-FFF2-40B4-BE49-F238E27FC236}">
                    <a16:creationId xmlns:a16="http://schemas.microsoft.com/office/drawing/2014/main" id="{58B51F3D-380D-45BB-85B0-F4FF55012517}"/>
                  </a:ext>
                </a:extLst>
              </p:cNvPr>
              <p:cNvSpPr>
                <a:spLocks noChangeShapeType="1"/>
              </p:cNvSpPr>
              <p:nvPr/>
            </p:nvSpPr>
            <p:spPr bwMode="auto">
              <a:xfrm flipV="1">
                <a:off x="7513948" y="1708992"/>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29" name="Line 2366">
                <a:extLst>
                  <a:ext uri="{FF2B5EF4-FFF2-40B4-BE49-F238E27FC236}">
                    <a16:creationId xmlns:a16="http://schemas.microsoft.com/office/drawing/2014/main" id="{7953B587-6197-4E65-8D5A-3172D960779C}"/>
                  </a:ext>
                </a:extLst>
              </p:cNvPr>
              <p:cNvSpPr>
                <a:spLocks noChangeShapeType="1"/>
              </p:cNvSpPr>
              <p:nvPr/>
            </p:nvSpPr>
            <p:spPr bwMode="auto">
              <a:xfrm>
                <a:off x="7525404" y="1705173"/>
                <a:ext cx="7092"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0" name="Line 2367">
                <a:extLst>
                  <a:ext uri="{FF2B5EF4-FFF2-40B4-BE49-F238E27FC236}">
                    <a16:creationId xmlns:a16="http://schemas.microsoft.com/office/drawing/2014/main" id="{AE50B47E-FDDF-4DA6-B7E0-B67D8CFE00BC}"/>
                  </a:ext>
                </a:extLst>
              </p:cNvPr>
              <p:cNvSpPr>
                <a:spLocks noChangeShapeType="1"/>
              </p:cNvSpPr>
              <p:nvPr/>
            </p:nvSpPr>
            <p:spPr bwMode="auto">
              <a:xfrm>
                <a:off x="7530859" y="1702991"/>
                <a:ext cx="54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1" name="Line 2368">
                <a:extLst>
                  <a:ext uri="{FF2B5EF4-FFF2-40B4-BE49-F238E27FC236}">
                    <a16:creationId xmlns:a16="http://schemas.microsoft.com/office/drawing/2014/main" id="{A5EA4779-FB9C-458C-932F-F8DD01C517E2}"/>
                  </a:ext>
                </a:extLst>
              </p:cNvPr>
              <p:cNvSpPr>
                <a:spLocks noChangeShapeType="1"/>
              </p:cNvSpPr>
              <p:nvPr/>
            </p:nvSpPr>
            <p:spPr bwMode="auto">
              <a:xfrm>
                <a:off x="7529223" y="1703536"/>
                <a:ext cx="163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2" name="Line 2369">
                <a:extLst>
                  <a:ext uri="{FF2B5EF4-FFF2-40B4-BE49-F238E27FC236}">
                    <a16:creationId xmlns:a16="http://schemas.microsoft.com/office/drawing/2014/main" id="{24556AA2-521D-41E8-8293-A593925E5B6A}"/>
                  </a:ext>
                </a:extLst>
              </p:cNvPr>
              <p:cNvSpPr>
                <a:spLocks noChangeShapeType="1"/>
              </p:cNvSpPr>
              <p:nvPr/>
            </p:nvSpPr>
            <p:spPr bwMode="auto">
              <a:xfrm>
                <a:off x="7517221" y="1708992"/>
                <a:ext cx="54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3" name="Line 2370">
                <a:extLst>
                  <a:ext uri="{FF2B5EF4-FFF2-40B4-BE49-F238E27FC236}">
                    <a16:creationId xmlns:a16="http://schemas.microsoft.com/office/drawing/2014/main" id="{F4F183E5-7786-411F-92CF-F77BE51E9F56}"/>
                  </a:ext>
                </a:extLst>
              </p:cNvPr>
              <p:cNvSpPr>
                <a:spLocks noChangeShapeType="1"/>
              </p:cNvSpPr>
              <p:nvPr/>
            </p:nvSpPr>
            <p:spPr bwMode="auto">
              <a:xfrm>
                <a:off x="7517767" y="1704082"/>
                <a:ext cx="9819"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4" name="Line 2371">
                <a:extLst>
                  <a:ext uri="{FF2B5EF4-FFF2-40B4-BE49-F238E27FC236}">
                    <a16:creationId xmlns:a16="http://schemas.microsoft.com/office/drawing/2014/main" id="{E79F4FA0-FB16-42A5-8D44-9C310A1903DC}"/>
                  </a:ext>
                </a:extLst>
              </p:cNvPr>
              <p:cNvSpPr>
                <a:spLocks noChangeShapeType="1"/>
              </p:cNvSpPr>
              <p:nvPr/>
            </p:nvSpPr>
            <p:spPr bwMode="auto">
              <a:xfrm>
                <a:off x="7519949" y="1701900"/>
                <a:ext cx="54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5" name="Line 2372">
                <a:extLst>
                  <a:ext uri="{FF2B5EF4-FFF2-40B4-BE49-F238E27FC236}">
                    <a16:creationId xmlns:a16="http://schemas.microsoft.com/office/drawing/2014/main" id="{55DD05BA-3DF4-4C2A-BBE3-BA26BD77C479}"/>
                  </a:ext>
                </a:extLst>
              </p:cNvPr>
              <p:cNvSpPr>
                <a:spLocks noChangeShapeType="1"/>
              </p:cNvSpPr>
              <p:nvPr/>
            </p:nvSpPr>
            <p:spPr bwMode="auto">
              <a:xfrm>
                <a:off x="7483945" y="1673533"/>
                <a:ext cx="654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6" name="Line 2373">
                <a:extLst>
                  <a:ext uri="{FF2B5EF4-FFF2-40B4-BE49-F238E27FC236}">
                    <a16:creationId xmlns:a16="http://schemas.microsoft.com/office/drawing/2014/main" id="{B5FF98A9-9400-40EF-8722-A5F69ED76C4B}"/>
                  </a:ext>
                </a:extLst>
              </p:cNvPr>
              <p:cNvSpPr>
                <a:spLocks noChangeShapeType="1"/>
              </p:cNvSpPr>
              <p:nvPr/>
            </p:nvSpPr>
            <p:spPr bwMode="auto">
              <a:xfrm>
                <a:off x="7488854" y="1674079"/>
                <a:ext cx="1637"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7" name="Line 2374">
                <a:extLst>
                  <a:ext uri="{FF2B5EF4-FFF2-40B4-BE49-F238E27FC236}">
                    <a16:creationId xmlns:a16="http://schemas.microsoft.com/office/drawing/2014/main" id="{4A44A1AF-2198-4B10-AD90-956885D6725E}"/>
                  </a:ext>
                </a:extLst>
              </p:cNvPr>
              <p:cNvSpPr>
                <a:spLocks noChangeShapeType="1"/>
              </p:cNvSpPr>
              <p:nvPr/>
            </p:nvSpPr>
            <p:spPr bwMode="auto">
              <a:xfrm flipV="1">
                <a:off x="7489945" y="167462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8" name="Line 2375">
                <a:extLst>
                  <a:ext uri="{FF2B5EF4-FFF2-40B4-BE49-F238E27FC236}">
                    <a16:creationId xmlns:a16="http://schemas.microsoft.com/office/drawing/2014/main" id="{983268F2-FE48-4D71-9EA6-9C86833177D7}"/>
                  </a:ext>
                </a:extLst>
              </p:cNvPr>
              <p:cNvSpPr>
                <a:spLocks noChangeShapeType="1"/>
              </p:cNvSpPr>
              <p:nvPr/>
            </p:nvSpPr>
            <p:spPr bwMode="auto">
              <a:xfrm flipV="1">
                <a:off x="7488309" y="1674624"/>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39" name="Line 2376">
                <a:extLst>
                  <a:ext uri="{FF2B5EF4-FFF2-40B4-BE49-F238E27FC236}">
                    <a16:creationId xmlns:a16="http://schemas.microsoft.com/office/drawing/2014/main" id="{4ADA0ECC-BA78-4983-967B-E38AA59F82F4}"/>
                  </a:ext>
                </a:extLst>
              </p:cNvPr>
              <p:cNvSpPr>
                <a:spLocks noChangeShapeType="1"/>
              </p:cNvSpPr>
              <p:nvPr/>
            </p:nvSpPr>
            <p:spPr bwMode="auto">
              <a:xfrm>
                <a:off x="7493764" y="1673533"/>
                <a:ext cx="3273"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0" name="Line 2377">
                <a:extLst>
                  <a:ext uri="{FF2B5EF4-FFF2-40B4-BE49-F238E27FC236}">
                    <a16:creationId xmlns:a16="http://schemas.microsoft.com/office/drawing/2014/main" id="{4E9290CD-59BE-4736-90B0-D49D8729995F}"/>
                  </a:ext>
                </a:extLst>
              </p:cNvPr>
              <p:cNvSpPr>
                <a:spLocks noChangeShapeType="1"/>
              </p:cNvSpPr>
              <p:nvPr/>
            </p:nvSpPr>
            <p:spPr bwMode="auto">
              <a:xfrm>
                <a:off x="7497037" y="1673533"/>
                <a:ext cx="1636"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1" name="Line 2378">
                <a:extLst>
                  <a:ext uri="{FF2B5EF4-FFF2-40B4-BE49-F238E27FC236}">
                    <a16:creationId xmlns:a16="http://schemas.microsoft.com/office/drawing/2014/main" id="{112EF84D-F18E-407B-897C-990AD0B81A2E}"/>
                  </a:ext>
                </a:extLst>
              </p:cNvPr>
              <p:cNvSpPr>
                <a:spLocks noChangeShapeType="1"/>
              </p:cNvSpPr>
              <p:nvPr/>
            </p:nvSpPr>
            <p:spPr bwMode="auto">
              <a:xfrm flipV="1">
                <a:off x="7498674" y="1670260"/>
                <a:ext cx="2728"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2" name="Line 2379">
                <a:extLst>
                  <a:ext uri="{FF2B5EF4-FFF2-40B4-BE49-F238E27FC236}">
                    <a16:creationId xmlns:a16="http://schemas.microsoft.com/office/drawing/2014/main" id="{05D9AB11-FC10-498C-AD29-62C559285B33}"/>
                  </a:ext>
                </a:extLst>
              </p:cNvPr>
              <p:cNvSpPr>
                <a:spLocks noChangeShapeType="1"/>
              </p:cNvSpPr>
              <p:nvPr/>
            </p:nvSpPr>
            <p:spPr bwMode="auto">
              <a:xfrm>
                <a:off x="7498128" y="1664805"/>
                <a:ext cx="2182"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3" name="Line 2380">
                <a:extLst>
                  <a:ext uri="{FF2B5EF4-FFF2-40B4-BE49-F238E27FC236}">
                    <a16:creationId xmlns:a16="http://schemas.microsoft.com/office/drawing/2014/main" id="{5A81CAE7-CBC0-47FC-9CB6-52D9C39E7371}"/>
                  </a:ext>
                </a:extLst>
              </p:cNvPr>
              <p:cNvSpPr>
                <a:spLocks noChangeShapeType="1"/>
              </p:cNvSpPr>
              <p:nvPr/>
            </p:nvSpPr>
            <p:spPr bwMode="auto">
              <a:xfrm>
                <a:off x="7501947" y="1669714"/>
                <a:ext cx="3819"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4" name="Line 2381">
                <a:extLst>
                  <a:ext uri="{FF2B5EF4-FFF2-40B4-BE49-F238E27FC236}">
                    <a16:creationId xmlns:a16="http://schemas.microsoft.com/office/drawing/2014/main" id="{DA20408A-69C4-42E0-A2AE-279CBB816EE6}"/>
                  </a:ext>
                </a:extLst>
              </p:cNvPr>
              <p:cNvSpPr>
                <a:spLocks noChangeShapeType="1"/>
              </p:cNvSpPr>
              <p:nvPr/>
            </p:nvSpPr>
            <p:spPr bwMode="auto">
              <a:xfrm>
                <a:off x="7505220" y="1664805"/>
                <a:ext cx="2182"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5" name="Line 2382">
                <a:extLst>
                  <a:ext uri="{FF2B5EF4-FFF2-40B4-BE49-F238E27FC236}">
                    <a16:creationId xmlns:a16="http://schemas.microsoft.com/office/drawing/2014/main" id="{1D7F9DCC-2771-45F8-A311-FD7947C7CDE4}"/>
                  </a:ext>
                </a:extLst>
              </p:cNvPr>
              <p:cNvSpPr>
                <a:spLocks noChangeShapeType="1"/>
              </p:cNvSpPr>
              <p:nvPr/>
            </p:nvSpPr>
            <p:spPr bwMode="auto">
              <a:xfrm flipV="1">
                <a:off x="7506857" y="1666441"/>
                <a:ext cx="54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6" name="Line 2383">
                <a:extLst>
                  <a:ext uri="{FF2B5EF4-FFF2-40B4-BE49-F238E27FC236}">
                    <a16:creationId xmlns:a16="http://schemas.microsoft.com/office/drawing/2014/main" id="{106D808A-C835-4355-89C6-E79EB804F98F}"/>
                  </a:ext>
                </a:extLst>
              </p:cNvPr>
              <p:cNvSpPr>
                <a:spLocks noChangeShapeType="1"/>
              </p:cNvSpPr>
              <p:nvPr/>
            </p:nvSpPr>
            <p:spPr bwMode="auto">
              <a:xfrm>
                <a:off x="7509039" y="1666441"/>
                <a:ext cx="1636"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7" name="Line 2384">
                <a:extLst>
                  <a:ext uri="{FF2B5EF4-FFF2-40B4-BE49-F238E27FC236}">
                    <a16:creationId xmlns:a16="http://schemas.microsoft.com/office/drawing/2014/main" id="{9373EB88-7888-44F8-9F02-EB82E4AC213F}"/>
                  </a:ext>
                </a:extLst>
              </p:cNvPr>
              <p:cNvSpPr>
                <a:spLocks noChangeShapeType="1"/>
              </p:cNvSpPr>
              <p:nvPr/>
            </p:nvSpPr>
            <p:spPr bwMode="auto">
              <a:xfrm flipV="1">
                <a:off x="7510130" y="1666441"/>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8" name="Line 2385">
                <a:extLst>
                  <a:ext uri="{FF2B5EF4-FFF2-40B4-BE49-F238E27FC236}">
                    <a16:creationId xmlns:a16="http://schemas.microsoft.com/office/drawing/2014/main" id="{A194D236-8849-453F-A051-30278E860ED9}"/>
                  </a:ext>
                </a:extLst>
              </p:cNvPr>
              <p:cNvSpPr>
                <a:spLocks noChangeShapeType="1"/>
              </p:cNvSpPr>
              <p:nvPr/>
            </p:nvSpPr>
            <p:spPr bwMode="auto">
              <a:xfrm>
                <a:off x="7504129" y="1669169"/>
                <a:ext cx="2728"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49" name="Line 2386">
                <a:extLst>
                  <a:ext uri="{FF2B5EF4-FFF2-40B4-BE49-F238E27FC236}">
                    <a16:creationId xmlns:a16="http://schemas.microsoft.com/office/drawing/2014/main" id="{4BF502FE-A0C1-41C2-A4AA-AD9B45A077B8}"/>
                  </a:ext>
                </a:extLst>
              </p:cNvPr>
              <p:cNvSpPr>
                <a:spLocks noChangeShapeType="1"/>
              </p:cNvSpPr>
              <p:nvPr/>
            </p:nvSpPr>
            <p:spPr bwMode="auto">
              <a:xfrm flipV="1">
                <a:off x="7504674" y="1666441"/>
                <a:ext cx="1636"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0" name="Line 2387">
                <a:extLst>
                  <a:ext uri="{FF2B5EF4-FFF2-40B4-BE49-F238E27FC236}">
                    <a16:creationId xmlns:a16="http://schemas.microsoft.com/office/drawing/2014/main" id="{D87FDF58-D851-4326-849B-9F314FA20DA1}"/>
                  </a:ext>
                </a:extLst>
              </p:cNvPr>
              <p:cNvSpPr>
                <a:spLocks noChangeShapeType="1"/>
              </p:cNvSpPr>
              <p:nvPr/>
            </p:nvSpPr>
            <p:spPr bwMode="auto">
              <a:xfrm>
                <a:off x="7497037" y="1668623"/>
                <a:ext cx="7092"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1" name="Line 2388">
                <a:extLst>
                  <a:ext uri="{FF2B5EF4-FFF2-40B4-BE49-F238E27FC236}">
                    <a16:creationId xmlns:a16="http://schemas.microsoft.com/office/drawing/2014/main" id="{180DEF52-0FAB-41EB-9770-DC8AEC019397}"/>
                  </a:ext>
                </a:extLst>
              </p:cNvPr>
              <p:cNvSpPr>
                <a:spLocks noChangeShapeType="1"/>
              </p:cNvSpPr>
              <p:nvPr/>
            </p:nvSpPr>
            <p:spPr bwMode="auto">
              <a:xfrm>
                <a:off x="7497037" y="1665350"/>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2" name="Line 2389">
                <a:extLst>
                  <a:ext uri="{FF2B5EF4-FFF2-40B4-BE49-F238E27FC236}">
                    <a16:creationId xmlns:a16="http://schemas.microsoft.com/office/drawing/2014/main" id="{5AA24512-298F-40B4-BF43-BEC7EC6F9A52}"/>
                  </a:ext>
                </a:extLst>
              </p:cNvPr>
              <p:cNvSpPr>
                <a:spLocks noChangeShapeType="1"/>
              </p:cNvSpPr>
              <p:nvPr/>
            </p:nvSpPr>
            <p:spPr bwMode="auto">
              <a:xfrm>
                <a:off x="7485581" y="1662077"/>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3" name="Line 2390">
                <a:extLst>
                  <a:ext uri="{FF2B5EF4-FFF2-40B4-BE49-F238E27FC236}">
                    <a16:creationId xmlns:a16="http://schemas.microsoft.com/office/drawing/2014/main" id="{47AE902C-7E77-4332-9523-AC1AD3BA2043}"/>
                  </a:ext>
                </a:extLst>
              </p:cNvPr>
              <p:cNvSpPr>
                <a:spLocks noChangeShapeType="1"/>
              </p:cNvSpPr>
              <p:nvPr/>
            </p:nvSpPr>
            <p:spPr bwMode="auto">
              <a:xfrm>
                <a:off x="7483945" y="1663168"/>
                <a:ext cx="272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4" name="Line 2391">
                <a:extLst>
                  <a:ext uri="{FF2B5EF4-FFF2-40B4-BE49-F238E27FC236}">
                    <a16:creationId xmlns:a16="http://schemas.microsoft.com/office/drawing/2014/main" id="{6BE3EC0E-8EE0-46D3-832D-558AEFA0C294}"/>
                  </a:ext>
                </a:extLst>
              </p:cNvPr>
              <p:cNvSpPr>
                <a:spLocks noChangeShapeType="1"/>
              </p:cNvSpPr>
              <p:nvPr/>
            </p:nvSpPr>
            <p:spPr bwMode="auto">
              <a:xfrm>
                <a:off x="7525404" y="1706264"/>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5" name="Line 2392">
                <a:extLst>
                  <a:ext uri="{FF2B5EF4-FFF2-40B4-BE49-F238E27FC236}">
                    <a16:creationId xmlns:a16="http://schemas.microsoft.com/office/drawing/2014/main" id="{2A543D8B-4CFF-46FB-98F0-5217ACB37787}"/>
                  </a:ext>
                </a:extLst>
              </p:cNvPr>
              <p:cNvSpPr>
                <a:spLocks noChangeShapeType="1"/>
              </p:cNvSpPr>
              <p:nvPr/>
            </p:nvSpPr>
            <p:spPr bwMode="auto">
              <a:xfrm>
                <a:off x="7518312" y="1707355"/>
                <a:ext cx="1091"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6" name="Line 2393">
                <a:extLst>
                  <a:ext uri="{FF2B5EF4-FFF2-40B4-BE49-F238E27FC236}">
                    <a16:creationId xmlns:a16="http://schemas.microsoft.com/office/drawing/2014/main" id="{F77A23E1-2F06-4C81-B144-09799C58D94F}"/>
                  </a:ext>
                </a:extLst>
              </p:cNvPr>
              <p:cNvSpPr>
                <a:spLocks noChangeShapeType="1"/>
              </p:cNvSpPr>
              <p:nvPr/>
            </p:nvSpPr>
            <p:spPr bwMode="auto">
              <a:xfrm>
                <a:off x="7521040" y="1704082"/>
                <a:ext cx="4364"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7" name="Line 2394">
                <a:extLst>
                  <a:ext uri="{FF2B5EF4-FFF2-40B4-BE49-F238E27FC236}">
                    <a16:creationId xmlns:a16="http://schemas.microsoft.com/office/drawing/2014/main" id="{D69091B6-64FF-4C21-B6AD-52D9F5E7D2EA}"/>
                  </a:ext>
                </a:extLst>
              </p:cNvPr>
              <p:cNvSpPr>
                <a:spLocks noChangeShapeType="1"/>
              </p:cNvSpPr>
              <p:nvPr/>
            </p:nvSpPr>
            <p:spPr bwMode="auto">
              <a:xfrm flipV="1">
                <a:off x="7527040" y="1703536"/>
                <a:ext cx="1637"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8" name="Line 2395">
                <a:extLst>
                  <a:ext uri="{FF2B5EF4-FFF2-40B4-BE49-F238E27FC236}">
                    <a16:creationId xmlns:a16="http://schemas.microsoft.com/office/drawing/2014/main" id="{A809F177-0851-49C1-8176-8413708EB155}"/>
                  </a:ext>
                </a:extLst>
              </p:cNvPr>
              <p:cNvSpPr>
                <a:spLocks noChangeShapeType="1"/>
              </p:cNvSpPr>
              <p:nvPr/>
            </p:nvSpPr>
            <p:spPr bwMode="auto">
              <a:xfrm>
                <a:off x="7527040" y="1704627"/>
                <a:ext cx="546"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59" name="Line 2396">
                <a:extLst>
                  <a:ext uri="{FF2B5EF4-FFF2-40B4-BE49-F238E27FC236}">
                    <a16:creationId xmlns:a16="http://schemas.microsoft.com/office/drawing/2014/main" id="{97756EEA-54F9-4918-B9E8-491B49599A41}"/>
                  </a:ext>
                </a:extLst>
              </p:cNvPr>
              <p:cNvSpPr>
                <a:spLocks noChangeShapeType="1"/>
              </p:cNvSpPr>
              <p:nvPr/>
            </p:nvSpPr>
            <p:spPr bwMode="auto">
              <a:xfrm>
                <a:off x="7528131" y="1706264"/>
                <a:ext cx="2728"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0" name="Line 2397">
                <a:extLst>
                  <a:ext uri="{FF2B5EF4-FFF2-40B4-BE49-F238E27FC236}">
                    <a16:creationId xmlns:a16="http://schemas.microsoft.com/office/drawing/2014/main" id="{51158302-996D-4BE5-9532-7FC3B8A184F4}"/>
                  </a:ext>
                </a:extLst>
              </p:cNvPr>
              <p:cNvSpPr>
                <a:spLocks noChangeShapeType="1"/>
              </p:cNvSpPr>
              <p:nvPr/>
            </p:nvSpPr>
            <p:spPr bwMode="auto">
              <a:xfrm>
                <a:off x="7507402" y="1706264"/>
                <a:ext cx="2182"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1" name="Line 2398">
                <a:extLst>
                  <a:ext uri="{FF2B5EF4-FFF2-40B4-BE49-F238E27FC236}">
                    <a16:creationId xmlns:a16="http://schemas.microsoft.com/office/drawing/2014/main" id="{8463A9BD-B252-44EF-8816-F470161598E2}"/>
                  </a:ext>
                </a:extLst>
              </p:cNvPr>
              <p:cNvSpPr>
                <a:spLocks noChangeShapeType="1"/>
              </p:cNvSpPr>
              <p:nvPr/>
            </p:nvSpPr>
            <p:spPr bwMode="auto">
              <a:xfrm flipV="1">
                <a:off x="7508493" y="1705173"/>
                <a:ext cx="1091"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2" name="Line 2399">
                <a:extLst>
                  <a:ext uri="{FF2B5EF4-FFF2-40B4-BE49-F238E27FC236}">
                    <a16:creationId xmlns:a16="http://schemas.microsoft.com/office/drawing/2014/main" id="{FC30671D-AC5E-4317-8FCC-D891BC049CA5}"/>
                  </a:ext>
                </a:extLst>
              </p:cNvPr>
              <p:cNvSpPr>
                <a:spLocks noChangeShapeType="1"/>
              </p:cNvSpPr>
              <p:nvPr/>
            </p:nvSpPr>
            <p:spPr bwMode="auto">
              <a:xfrm>
                <a:off x="7495401" y="1703536"/>
                <a:ext cx="4364"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3" name="Line 2400">
                <a:extLst>
                  <a:ext uri="{FF2B5EF4-FFF2-40B4-BE49-F238E27FC236}">
                    <a16:creationId xmlns:a16="http://schemas.microsoft.com/office/drawing/2014/main" id="{F3F079AB-6DAF-4263-AD9C-08AF2DB10BC0}"/>
                  </a:ext>
                </a:extLst>
              </p:cNvPr>
              <p:cNvSpPr>
                <a:spLocks noChangeShapeType="1"/>
              </p:cNvSpPr>
              <p:nvPr/>
            </p:nvSpPr>
            <p:spPr bwMode="auto">
              <a:xfrm>
                <a:off x="7512312" y="1703536"/>
                <a:ext cx="163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4" name="Line 2401">
                <a:extLst>
                  <a:ext uri="{FF2B5EF4-FFF2-40B4-BE49-F238E27FC236}">
                    <a16:creationId xmlns:a16="http://schemas.microsoft.com/office/drawing/2014/main" id="{69CD652F-C826-40B8-8A7B-77161BD72659}"/>
                  </a:ext>
                </a:extLst>
              </p:cNvPr>
              <p:cNvSpPr>
                <a:spLocks noChangeShapeType="1"/>
              </p:cNvSpPr>
              <p:nvPr/>
            </p:nvSpPr>
            <p:spPr bwMode="auto">
              <a:xfrm>
                <a:off x="7511766" y="1703536"/>
                <a:ext cx="546"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5" name="Line 2402">
                <a:extLst>
                  <a:ext uri="{FF2B5EF4-FFF2-40B4-BE49-F238E27FC236}">
                    <a16:creationId xmlns:a16="http://schemas.microsoft.com/office/drawing/2014/main" id="{FAFEC1A7-F3C7-4D07-9D08-5110AF0AEEA3}"/>
                  </a:ext>
                </a:extLst>
              </p:cNvPr>
              <p:cNvSpPr>
                <a:spLocks noChangeShapeType="1"/>
              </p:cNvSpPr>
              <p:nvPr/>
            </p:nvSpPr>
            <p:spPr bwMode="auto">
              <a:xfrm>
                <a:off x="7486672" y="1682807"/>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6" name="Line 2403">
                <a:extLst>
                  <a:ext uri="{FF2B5EF4-FFF2-40B4-BE49-F238E27FC236}">
                    <a16:creationId xmlns:a16="http://schemas.microsoft.com/office/drawing/2014/main" id="{E506297C-42C6-4069-8E08-B3CCD61F7A72}"/>
                  </a:ext>
                </a:extLst>
              </p:cNvPr>
              <p:cNvSpPr>
                <a:spLocks noChangeShapeType="1"/>
              </p:cNvSpPr>
              <p:nvPr/>
            </p:nvSpPr>
            <p:spPr bwMode="auto">
              <a:xfrm>
                <a:off x="7484490" y="1685535"/>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7" name="Line 2404">
                <a:extLst>
                  <a:ext uri="{FF2B5EF4-FFF2-40B4-BE49-F238E27FC236}">
                    <a16:creationId xmlns:a16="http://schemas.microsoft.com/office/drawing/2014/main" id="{76C29989-64AB-4F29-9A52-4DC4A177D8B0}"/>
                  </a:ext>
                </a:extLst>
              </p:cNvPr>
              <p:cNvSpPr>
                <a:spLocks noChangeShapeType="1"/>
              </p:cNvSpPr>
              <p:nvPr/>
            </p:nvSpPr>
            <p:spPr bwMode="auto">
              <a:xfrm flipV="1">
                <a:off x="7481217" y="1685535"/>
                <a:ext cx="3273"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8" name="Line 2405">
                <a:extLst>
                  <a:ext uri="{FF2B5EF4-FFF2-40B4-BE49-F238E27FC236}">
                    <a16:creationId xmlns:a16="http://schemas.microsoft.com/office/drawing/2014/main" id="{AF6468D5-EA5E-48AC-A536-F3E4C9B04C2E}"/>
                  </a:ext>
                </a:extLst>
              </p:cNvPr>
              <p:cNvSpPr>
                <a:spLocks noChangeShapeType="1"/>
              </p:cNvSpPr>
              <p:nvPr/>
            </p:nvSpPr>
            <p:spPr bwMode="auto">
              <a:xfrm>
                <a:off x="7479035" y="1683898"/>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69" name="Line 2406">
                <a:extLst>
                  <a:ext uri="{FF2B5EF4-FFF2-40B4-BE49-F238E27FC236}">
                    <a16:creationId xmlns:a16="http://schemas.microsoft.com/office/drawing/2014/main" id="{65E0EB99-5388-4B7B-A998-1ED52AC4BD88}"/>
                  </a:ext>
                </a:extLst>
              </p:cNvPr>
              <p:cNvSpPr>
                <a:spLocks noChangeShapeType="1"/>
              </p:cNvSpPr>
              <p:nvPr/>
            </p:nvSpPr>
            <p:spPr bwMode="auto">
              <a:xfrm flipV="1">
                <a:off x="7476308" y="1683898"/>
                <a:ext cx="2727"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0" name="Line 2407">
                <a:extLst>
                  <a:ext uri="{FF2B5EF4-FFF2-40B4-BE49-F238E27FC236}">
                    <a16:creationId xmlns:a16="http://schemas.microsoft.com/office/drawing/2014/main" id="{CEC82973-D0FC-4912-85A7-3DEE4F73D10F}"/>
                  </a:ext>
                </a:extLst>
              </p:cNvPr>
              <p:cNvSpPr>
                <a:spLocks noChangeShapeType="1"/>
              </p:cNvSpPr>
              <p:nvPr/>
            </p:nvSpPr>
            <p:spPr bwMode="auto">
              <a:xfrm>
                <a:off x="7476308" y="1687717"/>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1" name="Line 2408">
                <a:extLst>
                  <a:ext uri="{FF2B5EF4-FFF2-40B4-BE49-F238E27FC236}">
                    <a16:creationId xmlns:a16="http://schemas.microsoft.com/office/drawing/2014/main" id="{27B801F6-82F9-4907-A63E-E0C2A5ED1FD1}"/>
                  </a:ext>
                </a:extLst>
              </p:cNvPr>
              <p:cNvSpPr>
                <a:spLocks noChangeShapeType="1"/>
              </p:cNvSpPr>
              <p:nvPr/>
            </p:nvSpPr>
            <p:spPr bwMode="auto">
              <a:xfrm>
                <a:off x="7474671" y="1691535"/>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2" name="Line 2409">
                <a:extLst>
                  <a:ext uri="{FF2B5EF4-FFF2-40B4-BE49-F238E27FC236}">
                    <a16:creationId xmlns:a16="http://schemas.microsoft.com/office/drawing/2014/main" id="{4AF40C34-B725-4EA0-9F2A-D9C166709D36}"/>
                  </a:ext>
                </a:extLst>
              </p:cNvPr>
              <p:cNvSpPr>
                <a:spLocks noChangeShapeType="1"/>
              </p:cNvSpPr>
              <p:nvPr/>
            </p:nvSpPr>
            <p:spPr bwMode="auto">
              <a:xfrm>
                <a:off x="7474126" y="1687717"/>
                <a:ext cx="545"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3" name="Line 2410">
                <a:extLst>
                  <a:ext uri="{FF2B5EF4-FFF2-40B4-BE49-F238E27FC236}">
                    <a16:creationId xmlns:a16="http://schemas.microsoft.com/office/drawing/2014/main" id="{D1DB33C4-8AB4-4236-97F9-62A862CCB3DC}"/>
                  </a:ext>
                </a:extLst>
              </p:cNvPr>
              <p:cNvSpPr>
                <a:spLocks noChangeShapeType="1"/>
              </p:cNvSpPr>
              <p:nvPr/>
            </p:nvSpPr>
            <p:spPr bwMode="auto">
              <a:xfrm>
                <a:off x="7474126" y="1683898"/>
                <a:ext cx="54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4" name="Line 2411">
                <a:extLst>
                  <a:ext uri="{FF2B5EF4-FFF2-40B4-BE49-F238E27FC236}">
                    <a16:creationId xmlns:a16="http://schemas.microsoft.com/office/drawing/2014/main" id="{AC5A910D-9A43-45E7-9702-FFA01EBC8964}"/>
                  </a:ext>
                </a:extLst>
              </p:cNvPr>
              <p:cNvSpPr>
                <a:spLocks noChangeShapeType="1"/>
              </p:cNvSpPr>
              <p:nvPr/>
            </p:nvSpPr>
            <p:spPr bwMode="auto">
              <a:xfrm>
                <a:off x="7471398" y="1683898"/>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5" name="Line 2412">
                <a:extLst>
                  <a:ext uri="{FF2B5EF4-FFF2-40B4-BE49-F238E27FC236}">
                    <a16:creationId xmlns:a16="http://schemas.microsoft.com/office/drawing/2014/main" id="{6A6F5A8E-B664-4BAA-9506-5428C5EBD59C}"/>
                  </a:ext>
                </a:extLst>
              </p:cNvPr>
              <p:cNvSpPr>
                <a:spLocks noChangeShapeType="1"/>
              </p:cNvSpPr>
              <p:nvPr/>
            </p:nvSpPr>
            <p:spPr bwMode="auto">
              <a:xfrm flipV="1">
                <a:off x="7468670" y="1683898"/>
                <a:ext cx="2727"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6" name="Line 2413">
                <a:extLst>
                  <a:ext uri="{FF2B5EF4-FFF2-40B4-BE49-F238E27FC236}">
                    <a16:creationId xmlns:a16="http://schemas.microsoft.com/office/drawing/2014/main" id="{8E56A075-E320-4989-A051-C47EBB8B18BF}"/>
                  </a:ext>
                </a:extLst>
              </p:cNvPr>
              <p:cNvSpPr>
                <a:spLocks noChangeShapeType="1"/>
              </p:cNvSpPr>
              <p:nvPr/>
            </p:nvSpPr>
            <p:spPr bwMode="auto">
              <a:xfrm>
                <a:off x="7465943" y="1687717"/>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7" name="Line 2414">
                <a:extLst>
                  <a:ext uri="{FF2B5EF4-FFF2-40B4-BE49-F238E27FC236}">
                    <a16:creationId xmlns:a16="http://schemas.microsoft.com/office/drawing/2014/main" id="{943BC316-BA8D-4ADD-8035-0E1D0DB0F749}"/>
                  </a:ext>
                </a:extLst>
              </p:cNvPr>
              <p:cNvSpPr>
                <a:spLocks noChangeShapeType="1"/>
              </p:cNvSpPr>
              <p:nvPr/>
            </p:nvSpPr>
            <p:spPr bwMode="auto">
              <a:xfrm flipV="1">
                <a:off x="7462670" y="1687717"/>
                <a:ext cx="3273"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8" name="Line 2415">
                <a:extLst>
                  <a:ext uri="{FF2B5EF4-FFF2-40B4-BE49-F238E27FC236}">
                    <a16:creationId xmlns:a16="http://schemas.microsoft.com/office/drawing/2014/main" id="{2B4555F6-D6D7-4607-B75C-169DD6B1EEFE}"/>
                  </a:ext>
                </a:extLst>
              </p:cNvPr>
              <p:cNvSpPr>
                <a:spLocks noChangeShapeType="1"/>
              </p:cNvSpPr>
              <p:nvPr/>
            </p:nvSpPr>
            <p:spPr bwMode="auto">
              <a:xfrm>
                <a:off x="7462670" y="1689353"/>
                <a:ext cx="54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79" name="Line 2416">
                <a:extLst>
                  <a:ext uri="{FF2B5EF4-FFF2-40B4-BE49-F238E27FC236}">
                    <a16:creationId xmlns:a16="http://schemas.microsoft.com/office/drawing/2014/main" id="{29561A8D-312B-4836-9A4A-A8B5488D074B}"/>
                  </a:ext>
                </a:extLst>
              </p:cNvPr>
              <p:cNvSpPr>
                <a:spLocks noChangeShapeType="1"/>
              </p:cNvSpPr>
              <p:nvPr/>
            </p:nvSpPr>
            <p:spPr bwMode="auto">
              <a:xfrm>
                <a:off x="7460488" y="1689353"/>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0" name="Line 2417">
                <a:extLst>
                  <a:ext uri="{FF2B5EF4-FFF2-40B4-BE49-F238E27FC236}">
                    <a16:creationId xmlns:a16="http://schemas.microsoft.com/office/drawing/2014/main" id="{786627F8-A14B-4E26-BBB2-D345372698F1}"/>
                  </a:ext>
                </a:extLst>
              </p:cNvPr>
              <p:cNvSpPr>
                <a:spLocks noChangeShapeType="1"/>
              </p:cNvSpPr>
              <p:nvPr/>
            </p:nvSpPr>
            <p:spPr bwMode="auto">
              <a:xfrm>
                <a:off x="7460488" y="1689353"/>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1" name="Line 2418">
                <a:extLst>
                  <a:ext uri="{FF2B5EF4-FFF2-40B4-BE49-F238E27FC236}">
                    <a16:creationId xmlns:a16="http://schemas.microsoft.com/office/drawing/2014/main" id="{255CA29B-8103-4937-B1A0-BCF41B52A4E5}"/>
                  </a:ext>
                </a:extLst>
              </p:cNvPr>
              <p:cNvSpPr>
                <a:spLocks noChangeShapeType="1"/>
              </p:cNvSpPr>
              <p:nvPr/>
            </p:nvSpPr>
            <p:spPr bwMode="auto">
              <a:xfrm>
                <a:off x="7459942" y="1691535"/>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2" name="Line 2419">
                <a:extLst>
                  <a:ext uri="{FF2B5EF4-FFF2-40B4-BE49-F238E27FC236}">
                    <a16:creationId xmlns:a16="http://schemas.microsoft.com/office/drawing/2014/main" id="{BD714BAD-4924-4BD6-9275-FADA58A1B396}"/>
                  </a:ext>
                </a:extLst>
              </p:cNvPr>
              <p:cNvSpPr>
                <a:spLocks noChangeShapeType="1"/>
              </p:cNvSpPr>
              <p:nvPr/>
            </p:nvSpPr>
            <p:spPr bwMode="auto">
              <a:xfrm flipV="1">
                <a:off x="7460488" y="16931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3" name="Line 2420">
                <a:extLst>
                  <a:ext uri="{FF2B5EF4-FFF2-40B4-BE49-F238E27FC236}">
                    <a16:creationId xmlns:a16="http://schemas.microsoft.com/office/drawing/2014/main" id="{32681701-E4BE-4B70-BB58-D4A70FFB9D78}"/>
                  </a:ext>
                </a:extLst>
              </p:cNvPr>
              <p:cNvSpPr>
                <a:spLocks noChangeShapeType="1"/>
              </p:cNvSpPr>
              <p:nvPr/>
            </p:nvSpPr>
            <p:spPr bwMode="auto">
              <a:xfrm>
                <a:off x="7458851" y="169317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4" name="Line 2421">
                <a:extLst>
                  <a:ext uri="{FF2B5EF4-FFF2-40B4-BE49-F238E27FC236}">
                    <a16:creationId xmlns:a16="http://schemas.microsoft.com/office/drawing/2014/main" id="{6F16CA40-C23B-4D01-824C-D12A355A814E}"/>
                  </a:ext>
                </a:extLst>
              </p:cNvPr>
              <p:cNvSpPr>
                <a:spLocks noChangeShapeType="1"/>
              </p:cNvSpPr>
              <p:nvPr/>
            </p:nvSpPr>
            <p:spPr bwMode="auto">
              <a:xfrm>
                <a:off x="7457760" y="1693172"/>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5" name="Line 2422">
                <a:extLst>
                  <a:ext uri="{FF2B5EF4-FFF2-40B4-BE49-F238E27FC236}">
                    <a16:creationId xmlns:a16="http://schemas.microsoft.com/office/drawing/2014/main" id="{97FE4DBF-CED7-4B15-B54B-20269864A1BB}"/>
                  </a:ext>
                </a:extLst>
              </p:cNvPr>
              <p:cNvSpPr>
                <a:spLocks noChangeShapeType="1"/>
              </p:cNvSpPr>
              <p:nvPr/>
            </p:nvSpPr>
            <p:spPr bwMode="auto">
              <a:xfrm>
                <a:off x="7456669" y="1691535"/>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6" name="Line 2423">
                <a:extLst>
                  <a:ext uri="{FF2B5EF4-FFF2-40B4-BE49-F238E27FC236}">
                    <a16:creationId xmlns:a16="http://schemas.microsoft.com/office/drawing/2014/main" id="{6346C28E-6056-43BF-A8AC-0CE0D2C42F67}"/>
                  </a:ext>
                </a:extLst>
              </p:cNvPr>
              <p:cNvSpPr>
                <a:spLocks noChangeShapeType="1"/>
              </p:cNvSpPr>
              <p:nvPr/>
            </p:nvSpPr>
            <p:spPr bwMode="auto">
              <a:xfrm>
                <a:off x="7455032" y="169099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7" name="Line 2424">
                <a:extLst>
                  <a:ext uri="{FF2B5EF4-FFF2-40B4-BE49-F238E27FC236}">
                    <a16:creationId xmlns:a16="http://schemas.microsoft.com/office/drawing/2014/main" id="{55F0EB71-52AE-450B-8C1B-3A55CA5B53B4}"/>
                  </a:ext>
                </a:extLst>
              </p:cNvPr>
              <p:cNvSpPr>
                <a:spLocks noChangeShapeType="1"/>
              </p:cNvSpPr>
              <p:nvPr/>
            </p:nvSpPr>
            <p:spPr bwMode="auto">
              <a:xfrm flipV="1">
                <a:off x="7453396" y="169099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8" name="Line 2425">
                <a:extLst>
                  <a:ext uri="{FF2B5EF4-FFF2-40B4-BE49-F238E27FC236}">
                    <a16:creationId xmlns:a16="http://schemas.microsoft.com/office/drawing/2014/main" id="{E752C42D-AAC8-42A8-820B-3E119448F316}"/>
                  </a:ext>
                </a:extLst>
              </p:cNvPr>
              <p:cNvSpPr>
                <a:spLocks noChangeShapeType="1"/>
              </p:cNvSpPr>
              <p:nvPr/>
            </p:nvSpPr>
            <p:spPr bwMode="auto">
              <a:xfrm flipV="1">
                <a:off x="7451759" y="169208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89" name="Line 2426">
                <a:extLst>
                  <a:ext uri="{FF2B5EF4-FFF2-40B4-BE49-F238E27FC236}">
                    <a16:creationId xmlns:a16="http://schemas.microsoft.com/office/drawing/2014/main" id="{37A2BB9A-7830-4205-8771-30D7EEC52DEA}"/>
                  </a:ext>
                </a:extLst>
              </p:cNvPr>
              <p:cNvSpPr>
                <a:spLocks noChangeShapeType="1"/>
              </p:cNvSpPr>
              <p:nvPr/>
            </p:nvSpPr>
            <p:spPr bwMode="auto">
              <a:xfrm>
                <a:off x="7451759" y="169426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0" name="Line 2427">
                <a:extLst>
                  <a:ext uri="{FF2B5EF4-FFF2-40B4-BE49-F238E27FC236}">
                    <a16:creationId xmlns:a16="http://schemas.microsoft.com/office/drawing/2014/main" id="{3587D875-BA4A-4DF1-849A-93FA328CF022}"/>
                  </a:ext>
                </a:extLst>
              </p:cNvPr>
              <p:cNvSpPr>
                <a:spLocks noChangeShapeType="1"/>
              </p:cNvSpPr>
              <p:nvPr/>
            </p:nvSpPr>
            <p:spPr bwMode="auto">
              <a:xfrm>
                <a:off x="7453396" y="169589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1" name="Line 2428">
                <a:extLst>
                  <a:ext uri="{FF2B5EF4-FFF2-40B4-BE49-F238E27FC236}">
                    <a16:creationId xmlns:a16="http://schemas.microsoft.com/office/drawing/2014/main" id="{D8A52460-40D8-4F2E-89ED-CB64B209EFF8}"/>
                  </a:ext>
                </a:extLst>
              </p:cNvPr>
              <p:cNvSpPr>
                <a:spLocks noChangeShapeType="1"/>
              </p:cNvSpPr>
              <p:nvPr/>
            </p:nvSpPr>
            <p:spPr bwMode="auto">
              <a:xfrm flipV="1">
                <a:off x="7453941" y="169699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2" name="Line 2429">
                <a:extLst>
                  <a:ext uri="{FF2B5EF4-FFF2-40B4-BE49-F238E27FC236}">
                    <a16:creationId xmlns:a16="http://schemas.microsoft.com/office/drawing/2014/main" id="{FD2C5034-5BD1-45F7-99B3-59AFA33E9A9D}"/>
                  </a:ext>
                </a:extLst>
              </p:cNvPr>
              <p:cNvSpPr>
                <a:spLocks noChangeShapeType="1"/>
              </p:cNvSpPr>
              <p:nvPr/>
            </p:nvSpPr>
            <p:spPr bwMode="auto">
              <a:xfrm>
                <a:off x="7452305" y="169808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3" name="Line 2430">
                <a:extLst>
                  <a:ext uri="{FF2B5EF4-FFF2-40B4-BE49-F238E27FC236}">
                    <a16:creationId xmlns:a16="http://schemas.microsoft.com/office/drawing/2014/main" id="{7C5F0199-227D-42F8-9C90-D3D874A3A7BA}"/>
                  </a:ext>
                </a:extLst>
              </p:cNvPr>
              <p:cNvSpPr>
                <a:spLocks noChangeShapeType="1"/>
              </p:cNvSpPr>
              <p:nvPr/>
            </p:nvSpPr>
            <p:spPr bwMode="auto">
              <a:xfrm>
                <a:off x="7451759" y="169589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4" name="Line 2431">
                <a:extLst>
                  <a:ext uri="{FF2B5EF4-FFF2-40B4-BE49-F238E27FC236}">
                    <a16:creationId xmlns:a16="http://schemas.microsoft.com/office/drawing/2014/main" id="{EB4FAA25-0CEA-479F-8663-94453C699B8C}"/>
                  </a:ext>
                </a:extLst>
              </p:cNvPr>
              <p:cNvSpPr>
                <a:spLocks noChangeShapeType="1"/>
              </p:cNvSpPr>
              <p:nvPr/>
            </p:nvSpPr>
            <p:spPr bwMode="auto">
              <a:xfrm>
                <a:off x="7451759" y="1694263"/>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5" name="Line 2432">
                <a:extLst>
                  <a:ext uri="{FF2B5EF4-FFF2-40B4-BE49-F238E27FC236}">
                    <a16:creationId xmlns:a16="http://schemas.microsoft.com/office/drawing/2014/main" id="{0013EB06-F08C-473D-8660-D62295C57D81}"/>
                  </a:ext>
                </a:extLst>
              </p:cNvPr>
              <p:cNvSpPr>
                <a:spLocks noChangeShapeType="1"/>
              </p:cNvSpPr>
              <p:nvPr/>
            </p:nvSpPr>
            <p:spPr bwMode="auto">
              <a:xfrm>
                <a:off x="7450123" y="169317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6" name="Line 2433">
                <a:extLst>
                  <a:ext uri="{FF2B5EF4-FFF2-40B4-BE49-F238E27FC236}">
                    <a16:creationId xmlns:a16="http://schemas.microsoft.com/office/drawing/2014/main" id="{C1DC8B34-B03A-4D2F-8B9B-D7B71395DA39}"/>
                  </a:ext>
                </a:extLst>
              </p:cNvPr>
              <p:cNvSpPr>
                <a:spLocks noChangeShapeType="1"/>
              </p:cNvSpPr>
              <p:nvPr/>
            </p:nvSpPr>
            <p:spPr bwMode="auto">
              <a:xfrm flipV="1">
                <a:off x="7449577" y="16931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7" name="Line 2434">
                <a:extLst>
                  <a:ext uri="{FF2B5EF4-FFF2-40B4-BE49-F238E27FC236}">
                    <a16:creationId xmlns:a16="http://schemas.microsoft.com/office/drawing/2014/main" id="{1B0807A6-9301-4628-9991-B7A1AF976E5A}"/>
                  </a:ext>
                </a:extLst>
              </p:cNvPr>
              <p:cNvSpPr>
                <a:spLocks noChangeShapeType="1"/>
              </p:cNvSpPr>
              <p:nvPr/>
            </p:nvSpPr>
            <p:spPr bwMode="auto">
              <a:xfrm>
                <a:off x="7449577" y="1695354"/>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8" name="Line 2435">
                <a:extLst>
                  <a:ext uri="{FF2B5EF4-FFF2-40B4-BE49-F238E27FC236}">
                    <a16:creationId xmlns:a16="http://schemas.microsoft.com/office/drawing/2014/main" id="{E3BD12E4-2628-422A-9A13-8A65FBF7AF4B}"/>
                  </a:ext>
                </a:extLst>
              </p:cNvPr>
              <p:cNvSpPr>
                <a:spLocks noChangeShapeType="1"/>
              </p:cNvSpPr>
              <p:nvPr/>
            </p:nvSpPr>
            <p:spPr bwMode="auto">
              <a:xfrm flipV="1">
                <a:off x="7448486" y="169699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99" name="Line 2436">
                <a:extLst>
                  <a:ext uri="{FF2B5EF4-FFF2-40B4-BE49-F238E27FC236}">
                    <a16:creationId xmlns:a16="http://schemas.microsoft.com/office/drawing/2014/main" id="{6C8E2174-80B2-45D8-86DB-83CAB7A7B5E2}"/>
                  </a:ext>
                </a:extLst>
              </p:cNvPr>
              <p:cNvSpPr>
                <a:spLocks noChangeShapeType="1"/>
              </p:cNvSpPr>
              <p:nvPr/>
            </p:nvSpPr>
            <p:spPr bwMode="auto">
              <a:xfrm>
                <a:off x="7448486" y="169917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0" name="Line 2437">
                <a:extLst>
                  <a:ext uri="{FF2B5EF4-FFF2-40B4-BE49-F238E27FC236}">
                    <a16:creationId xmlns:a16="http://schemas.microsoft.com/office/drawing/2014/main" id="{A8A34CE1-0F7A-48DB-A04D-9846979384E6}"/>
                  </a:ext>
                </a:extLst>
              </p:cNvPr>
              <p:cNvSpPr>
                <a:spLocks noChangeShapeType="1"/>
              </p:cNvSpPr>
              <p:nvPr/>
            </p:nvSpPr>
            <p:spPr bwMode="auto">
              <a:xfrm>
                <a:off x="7449577" y="170135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1" name="Line 2438">
                <a:extLst>
                  <a:ext uri="{FF2B5EF4-FFF2-40B4-BE49-F238E27FC236}">
                    <a16:creationId xmlns:a16="http://schemas.microsoft.com/office/drawing/2014/main" id="{6FE7C3BD-1CBF-43D0-950A-A68949CAA294}"/>
                  </a:ext>
                </a:extLst>
              </p:cNvPr>
              <p:cNvSpPr>
                <a:spLocks noChangeShapeType="1"/>
              </p:cNvSpPr>
              <p:nvPr/>
            </p:nvSpPr>
            <p:spPr bwMode="auto">
              <a:xfrm flipV="1">
                <a:off x="7450668" y="170135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2" name="Line 2439">
                <a:extLst>
                  <a:ext uri="{FF2B5EF4-FFF2-40B4-BE49-F238E27FC236}">
                    <a16:creationId xmlns:a16="http://schemas.microsoft.com/office/drawing/2014/main" id="{2F740FE0-0B0A-4370-92A9-AD80C24F69B1}"/>
                  </a:ext>
                </a:extLst>
              </p:cNvPr>
              <p:cNvSpPr>
                <a:spLocks noChangeShapeType="1"/>
              </p:cNvSpPr>
              <p:nvPr/>
            </p:nvSpPr>
            <p:spPr bwMode="auto">
              <a:xfrm>
                <a:off x="7451759" y="170135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3" name="Line 2440">
                <a:extLst>
                  <a:ext uri="{FF2B5EF4-FFF2-40B4-BE49-F238E27FC236}">
                    <a16:creationId xmlns:a16="http://schemas.microsoft.com/office/drawing/2014/main" id="{49C06216-55AB-4741-93AD-CD1FB8BE468E}"/>
                  </a:ext>
                </a:extLst>
              </p:cNvPr>
              <p:cNvSpPr>
                <a:spLocks noChangeShapeType="1"/>
              </p:cNvSpPr>
              <p:nvPr/>
            </p:nvSpPr>
            <p:spPr bwMode="auto">
              <a:xfrm flipV="1">
                <a:off x="7452305" y="170353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4" name="Line 2441">
                <a:extLst>
                  <a:ext uri="{FF2B5EF4-FFF2-40B4-BE49-F238E27FC236}">
                    <a16:creationId xmlns:a16="http://schemas.microsoft.com/office/drawing/2014/main" id="{7B75608B-DF32-4AC6-BAD6-B08B1AD6366C}"/>
                  </a:ext>
                </a:extLst>
              </p:cNvPr>
              <p:cNvSpPr>
                <a:spLocks noChangeShapeType="1"/>
              </p:cNvSpPr>
              <p:nvPr/>
            </p:nvSpPr>
            <p:spPr bwMode="auto">
              <a:xfrm flipV="1">
                <a:off x="7450668" y="170517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5" name="Line 2442">
                <a:extLst>
                  <a:ext uri="{FF2B5EF4-FFF2-40B4-BE49-F238E27FC236}">
                    <a16:creationId xmlns:a16="http://schemas.microsoft.com/office/drawing/2014/main" id="{156A3622-3747-4829-83C9-08A15736C936}"/>
                  </a:ext>
                </a:extLst>
              </p:cNvPr>
              <p:cNvSpPr>
                <a:spLocks noChangeShapeType="1"/>
              </p:cNvSpPr>
              <p:nvPr/>
            </p:nvSpPr>
            <p:spPr bwMode="auto">
              <a:xfrm>
                <a:off x="7449577" y="170408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6" name="Line 2443">
                <a:extLst>
                  <a:ext uri="{FF2B5EF4-FFF2-40B4-BE49-F238E27FC236}">
                    <a16:creationId xmlns:a16="http://schemas.microsoft.com/office/drawing/2014/main" id="{1FFD7D13-865A-42FF-B8B6-E4217527B677}"/>
                  </a:ext>
                </a:extLst>
              </p:cNvPr>
              <p:cNvSpPr>
                <a:spLocks noChangeShapeType="1"/>
              </p:cNvSpPr>
              <p:nvPr/>
            </p:nvSpPr>
            <p:spPr bwMode="auto">
              <a:xfrm>
                <a:off x="7447941" y="170299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7" name="Line 2444">
                <a:extLst>
                  <a:ext uri="{FF2B5EF4-FFF2-40B4-BE49-F238E27FC236}">
                    <a16:creationId xmlns:a16="http://schemas.microsoft.com/office/drawing/2014/main" id="{D062F0E0-9468-451E-8C36-7F1BE549A1F0}"/>
                  </a:ext>
                </a:extLst>
              </p:cNvPr>
              <p:cNvSpPr>
                <a:spLocks noChangeShapeType="1"/>
              </p:cNvSpPr>
              <p:nvPr/>
            </p:nvSpPr>
            <p:spPr bwMode="auto">
              <a:xfrm flipV="1">
                <a:off x="7445759" y="1702991"/>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8" name="Line 2445">
                <a:extLst>
                  <a:ext uri="{FF2B5EF4-FFF2-40B4-BE49-F238E27FC236}">
                    <a16:creationId xmlns:a16="http://schemas.microsoft.com/office/drawing/2014/main" id="{23D48CFE-8B76-4872-BA33-54DCADAC9B9D}"/>
                  </a:ext>
                </a:extLst>
              </p:cNvPr>
              <p:cNvSpPr>
                <a:spLocks noChangeShapeType="1"/>
              </p:cNvSpPr>
              <p:nvPr/>
            </p:nvSpPr>
            <p:spPr bwMode="auto">
              <a:xfrm>
                <a:off x="7445213" y="170244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09" name="Line 2446">
                <a:extLst>
                  <a:ext uri="{FF2B5EF4-FFF2-40B4-BE49-F238E27FC236}">
                    <a16:creationId xmlns:a16="http://schemas.microsoft.com/office/drawing/2014/main" id="{A35429B4-42F1-4FC9-BA1F-37C01E327C39}"/>
                  </a:ext>
                </a:extLst>
              </p:cNvPr>
              <p:cNvSpPr>
                <a:spLocks noChangeShapeType="1"/>
              </p:cNvSpPr>
              <p:nvPr/>
            </p:nvSpPr>
            <p:spPr bwMode="auto">
              <a:xfrm>
                <a:off x="7443031" y="170190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0" name="Line 2447">
                <a:extLst>
                  <a:ext uri="{FF2B5EF4-FFF2-40B4-BE49-F238E27FC236}">
                    <a16:creationId xmlns:a16="http://schemas.microsoft.com/office/drawing/2014/main" id="{80B9D63C-673C-4888-BBC7-78E73AB6724B}"/>
                  </a:ext>
                </a:extLst>
              </p:cNvPr>
              <p:cNvSpPr>
                <a:spLocks noChangeShapeType="1"/>
              </p:cNvSpPr>
              <p:nvPr/>
            </p:nvSpPr>
            <p:spPr bwMode="auto">
              <a:xfrm flipV="1">
                <a:off x="7441940" y="1701900"/>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1" name="Line 2448">
                <a:extLst>
                  <a:ext uri="{FF2B5EF4-FFF2-40B4-BE49-F238E27FC236}">
                    <a16:creationId xmlns:a16="http://schemas.microsoft.com/office/drawing/2014/main" id="{06681414-DE37-4B80-82FD-E7E5FE55BECE}"/>
                  </a:ext>
                </a:extLst>
              </p:cNvPr>
              <p:cNvSpPr>
                <a:spLocks noChangeShapeType="1"/>
              </p:cNvSpPr>
              <p:nvPr/>
            </p:nvSpPr>
            <p:spPr bwMode="auto">
              <a:xfrm flipV="1">
                <a:off x="7441395" y="170462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2" name="Line 2449">
                <a:extLst>
                  <a:ext uri="{FF2B5EF4-FFF2-40B4-BE49-F238E27FC236}">
                    <a16:creationId xmlns:a16="http://schemas.microsoft.com/office/drawing/2014/main" id="{D3CA9F0E-A991-43E9-B1CE-85B07E0C4851}"/>
                  </a:ext>
                </a:extLst>
              </p:cNvPr>
              <p:cNvSpPr>
                <a:spLocks noChangeShapeType="1"/>
              </p:cNvSpPr>
              <p:nvPr/>
            </p:nvSpPr>
            <p:spPr bwMode="auto">
              <a:xfrm>
                <a:off x="7441395" y="170462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3" name="Line 2450">
                <a:extLst>
                  <a:ext uri="{FF2B5EF4-FFF2-40B4-BE49-F238E27FC236}">
                    <a16:creationId xmlns:a16="http://schemas.microsoft.com/office/drawing/2014/main" id="{5E9775CF-3878-444B-B384-4A2FDC6C09B5}"/>
                  </a:ext>
                </a:extLst>
              </p:cNvPr>
              <p:cNvSpPr>
                <a:spLocks noChangeShapeType="1"/>
              </p:cNvSpPr>
              <p:nvPr/>
            </p:nvSpPr>
            <p:spPr bwMode="auto">
              <a:xfrm>
                <a:off x="7439758" y="1703536"/>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4" name="Line 2451">
                <a:extLst>
                  <a:ext uri="{FF2B5EF4-FFF2-40B4-BE49-F238E27FC236}">
                    <a16:creationId xmlns:a16="http://schemas.microsoft.com/office/drawing/2014/main" id="{DDDC8F74-20E2-4FB3-A615-C0F2167BAE8A}"/>
                  </a:ext>
                </a:extLst>
              </p:cNvPr>
              <p:cNvSpPr>
                <a:spLocks noChangeShapeType="1"/>
              </p:cNvSpPr>
              <p:nvPr/>
            </p:nvSpPr>
            <p:spPr bwMode="auto">
              <a:xfrm flipV="1">
                <a:off x="7438122" y="170353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5" name="Line 2452">
                <a:extLst>
                  <a:ext uri="{FF2B5EF4-FFF2-40B4-BE49-F238E27FC236}">
                    <a16:creationId xmlns:a16="http://schemas.microsoft.com/office/drawing/2014/main" id="{C2FA8204-1DC8-414A-957E-9D7C2BB30AA5}"/>
                  </a:ext>
                </a:extLst>
              </p:cNvPr>
              <p:cNvSpPr>
                <a:spLocks noChangeShapeType="1"/>
              </p:cNvSpPr>
              <p:nvPr/>
            </p:nvSpPr>
            <p:spPr bwMode="auto">
              <a:xfrm>
                <a:off x="7438122" y="170517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6" name="Line 2453">
                <a:extLst>
                  <a:ext uri="{FF2B5EF4-FFF2-40B4-BE49-F238E27FC236}">
                    <a16:creationId xmlns:a16="http://schemas.microsoft.com/office/drawing/2014/main" id="{1E1F7F58-4CA5-4845-B257-6D112DC8F5E8}"/>
                  </a:ext>
                </a:extLst>
              </p:cNvPr>
              <p:cNvSpPr>
                <a:spLocks noChangeShapeType="1"/>
              </p:cNvSpPr>
              <p:nvPr/>
            </p:nvSpPr>
            <p:spPr bwMode="auto">
              <a:xfrm flipV="1">
                <a:off x="7437031" y="170735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7" name="Line 2454">
                <a:extLst>
                  <a:ext uri="{FF2B5EF4-FFF2-40B4-BE49-F238E27FC236}">
                    <a16:creationId xmlns:a16="http://schemas.microsoft.com/office/drawing/2014/main" id="{2C3EAF89-2FF9-4419-B4FE-0392ECAF32B5}"/>
                  </a:ext>
                </a:extLst>
              </p:cNvPr>
              <p:cNvSpPr>
                <a:spLocks noChangeShapeType="1"/>
              </p:cNvSpPr>
              <p:nvPr/>
            </p:nvSpPr>
            <p:spPr bwMode="auto">
              <a:xfrm flipV="1">
                <a:off x="7435394" y="1708446"/>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8" name="Line 2455">
                <a:extLst>
                  <a:ext uri="{FF2B5EF4-FFF2-40B4-BE49-F238E27FC236}">
                    <a16:creationId xmlns:a16="http://schemas.microsoft.com/office/drawing/2014/main" id="{47B4D4EF-AB18-4498-B9C5-A74E27E7AF35}"/>
                  </a:ext>
                </a:extLst>
              </p:cNvPr>
              <p:cNvSpPr>
                <a:spLocks noChangeShapeType="1"/>
              </p:cNvSpPr>
              <p:nvPr/>
            </p:nvSpPr>
            <p:spPr bwMode="auto">
              <a:xfrm>
                <a:off x="7435394" y="170953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19" name="Line 2456">
                <a:extLst>
                  <a:ext uri="{FF2B5EF4-FFF2-40B4-BE49-F238E27FC236}">
                    <a16:creationId xmlns:a16="http://schemas.microsoft.com/office/drawing/2014/main" id="{890F3026-724A-4393-A64C-CBBA9AD506E1}"/>
                  </a:ext>
                </a:extLst>
              </p:cNvPr>
              <p:cNvSpPr>
                <a:spLocks noChangeShapeType="1"/>
              </p:cNvSpPr>
              <p:nvPr/>
            </p:nvSpPr>
            <p:spPr bwMode="auto">
              <a:xfrm>
                <a:off x="7435940" y="1711719"/>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0" name="Line 2457">
                <a:extLst>
                  <a:ext uri="{FF2B5EF4-FFF2-40B4-BE49-F238E27FC236}">
                    <a16:creationId xmlns:a16="http://schemas.microsoft.com/office/drawing/2014/main" id="{C4CD11F4-C293-4BB7-95FA-FE918B05310C}"/>
                  </a:ext>
                </a:extLst>
              </p:cNvPr>
              <p:cNvSpPr>
                <a:spLocks noChangeShapeType="1"/>
              </p:cNvSpPr>
              <p:nvPr/>
            </p:nvSpPr>
            <p:spPr bwMode="auto">
              <a:xfrm>
                <a:off x="7436485" y="171335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1" name="Line 2458">
                <a:extLst>
                  <a:ext uri="{FF2B5EF4-FFF2-40B4-BE49-F238E27FC236}">
                    <a16:creationId xmlns:a16="http://schemas.microsoft.com/office/drawing/2014/main" id="{E4A89D8A-9F6B-498D-B956-0B77995938E2}"/>
                  </a:ext>
                </a:extLst>
              </p:cNvPr>
              <p:cNvSpPr>
                <a:spLocks noChangeShapeType="1"/>
              </p:cNvSpPr>
              <p:nvPr/>
            </p:nvSpPr>
            <p:spPr bwMode="auto">
              <a:xfrm>
                <a:off x="7438122" y="171553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2" name="Line 2459">
                <a:extLst>
                  <a:ext uri="{FF2B5EF4-FFF2-40B4-BE49-F238E27FC236}">
                    <a16:creationId xmlns:a16="http://schemas.microsoft.com/office/drawing/2014/main" id="{9C65AF49-9E7E-456B-873A-E7601D6ED810}"/>
                  </a:ext>
                </a:extLst>
              </p:cNvPr>
              <p:cNvSpPr>
                <a:spLocks noChangeShapeType="1"/>
              </p:cNvSpPr>
              <p:nvPr/>
            </p:nvSpPr>
            <p:spPr bwMode="auto">
              <a:xfrm flipV="1">
                <a:off x="7439758" y="171335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3" name="Line 2460">
                <a:extLst>
                  <a:ext uri="{FF2B5EF4-FFF2-40B4-BE49-F238E27FC236}">
                    <a16:creationId xmlns:a16="http://schemas.microsoft.com/office/drawing/2014/main" id="{F40D6B37-3E0C-4EF0-9C1F-88DCF80736B1}"/>
                  </a:ext>
                </a:extLst>
              </p:cNvPr>
              <p:cNvSpPr>
                <a:spLocks noChangeShapeType="1"/>
              </p:cNvSpPr>
              <p:nvPr/>
            </p:nvSpPr>
            <p:spPr bwMode="auto">
              <a:xfrm>
                <a:off x="7439758" y="171117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4" name="Line 2461">
                <a:extLst>
                  <a:ext uri="{FF2B5EF4-FFF2-40B4-BE49-F238E27FC236}">
                    <a16:creationId xmlns:a16="http://schemas.microsoft.com/office/drawing/2014/main" id="{CB929FC9-BDE5-45BB-A579-D840218D0066}"/>
                  </a:ext>
                </a:extLst>
              </p:cNvPr>
              <p:cNvSpPr>
                <a:spLocks noChangeShapeType="1"/>
              </p:cNvSpPr>
              <p:nvPr/>
            </p:nvSpPr>
            <p:spPr bwMode="auto">
              <a:xfrm>
                <a:off x="7439213" y="170899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5" name="Line 2462">
                <a:extLst>
                  <a:ext uri="{FF2B5EF4-FFF2-40B4-BE49-F238E27FC236}">
                    <a16:creationId xmlns:a16="http://schemas.microsoft.com/office/drawing/2014/main" id="{45983B4E-3AC9-420C-A635-8E7523BF7D37}"/>
                  </a:ext>
                </a:extLst>
              </p:cNvPr>
              <p:cNvSpPr>
                <a:spLocks noChangeShapeType="1"/>
              </p:cNvSpPr>
              <p:nvPr/>
            </p:nvSpPr>
            <p:spPr bwMode="auto">
              <a:xfrm>
                <a:off x="7439213" y="170899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6" name="Line 2463">
                <a:extLst>
                  <a:ext uri="{FF2B5EF4-FFF2-40B4-BE49-F238E27FC236}">
                    <a16:creationId xmlns:a16="http://schemas.microsoft.com/office/drawing/2014/main" id="{4AADEB2C-C743-41B8-96BF-312AB260A838}"/>
                  </a:ext>
                </a:extLst>
              </p:cNvPr>
              <p:cNvSpPr>
                <a:spLocks noChangeShapeType="1"/>
              </p:cNvSpPr>
              <p:nvPr/>
            </p:nvSpPr>
            <p:spPr bwMode="auto">
              <a:xfrm flipV="1">
                <a:off x="7440304" y="171062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7" name="Line 2464">
                <a:extLst>
                  <a:ext uri="{FF2B5EF4-FFF2-40B4-BE49-F238E27FC236}">
                    <a16:creationId xmlns:a16="http://schemas.microsoft.com/office/drawing/2014/main" id="{5D564011-1FC3-488B-9148-9128859D93CB}"/>
                  </a:ext>
                </a:extLst>
              </p:cNvPr>
              <p:cNvSpPr>
                <a:spLocks noChangeShapeType="1"/>
              </p:cNvSpPr>
              <p:nvPr/>
            </p:nvSpPr>
            <p:spPr bwMode="auto">
              <a:xfrm>
                <a:off x="7441940" y="171062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8" name="Line 2465">
                <a:extLst>
                  <a:ext uri="{FF2B5EF4-FFF2-40B4-BE49-F238E27FC236}">
                    <a16:creationId xmlns:a16="http://schemas.microsoft.com/office/drawing/2014/main" id="{26CF2BD4-27E6-4CD0-9713-A50D38B063CD}"/>
                  </a:ext>
                </a:extLst>
              </p:cNvPr>
              <p:cNvSpPr>
                <a:spLocks noChangeShapeType="1"/>
              </p:cNvSpPr>
              <p:nvPr/>
            </p:nvSpPr>
            <p:spPr bwMode="auto">
              <a:xfrm>
                <a:off x="7442486" y="1712810"/>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29" name="Line 2466">
                <a:extLst>
                  <a:ext uri="{FF2B5EF4-FFF2-40B4-BE49-F238E27FC236}">
                    <a16:creationId xmlns:a16="http://schemas.microsoft.com/office/drawing/2014/main" id="{13AC0BBB-2FF8-46B8-B6F6-9E49F402E354}"/>
                  </a:ext>
                </a:extLst>
              </p:cNvPr>
              <p:cNvSpPr>
                <a:spLocks noChangeShapeType="1"/>
              </p:cNvSpPr>
              <p:nvPr/>
            </p:nvSpPr>
            <p:spPr bwMode="auto">
              <a:xfrm>
                <a:off x="7444122" y="171444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0" name="Line 2467">
                <a:extLst>
                  <a:ext uri="{FF2B5EF4-FFF2-40B4-BE49-F238E27FC236}">
                    <a16:creationId xmlns:a16="http://schemas.microsoft.com/office/drawing/2014/main" id="{0474679F-830B-47FD-857D-CF1D55F196B3}"/>
                  </a:ext>
                </a:extLst>
              </p:cNvPr>
              <p:cNvSpPr>
                <a:spLocks noChangeShapeType="1"/>
              </p:cNvSpPr>
              <p:nvPr/>
            </p:nvSpPr>
            <p:spPr bwMode="auto">
              <a:xfrm flipV="1">
                <a:off x="7445213" y="171553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1" name="Line 2468">
                <a:extLst>
                  <a:ext uri="{FF2B5EF4-FFF2-40B4-BE49-F238E27FC236}">
                    <a16:creationId xmlns:a16="http://schemas.microsoft.com/office/drawing/2014/main" id="{88A75274-BA93-4A16-99C5-FECC4D360543}"/>
                  </a:ext>
                </a:extLst>
              </p:cNvPr>
              <p:cNvSpPr>
                <a:spLocks noChangeShapeType="1"/>
              </p:cNvSpPr>
              <p:nvPr/>
            </p:nvSpPr>
            <p:spPr bwMode="auto">
              <a:xfrm flipV="1">
                <a:off x="7445213" y="171553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2" name="Line 2469">
                <a:extLst>
                  <a:ext uri="{FF2B5EF4-FFF2-40B4-BE49-F238E27FC236}">
                    <a16:creationId xmlns:a16="http://schemas.microsoft.com/office/drawing/2014/main" id="{9CB00B23-117B-4C4E-8BD0-D2CBBEDED1F4}"/>
                  </a:ext>
                </a:extLst>
              </p:cNvPr>
              <p:cNvSpPr>
                <a:spLocks noChangeShapeType="1"/>
              </p:cNvSpPr>
              <p:nvPr/>
            </p:nvSpPr>
            <p:spPr bwMode="auto">
              <a:xfrm>
                <a:off x="7445213" y="171662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3" name="Line 2470">
                <a:extLst>
                  <a:ext uri="{FF2B5EF4-FFF2-40B4-BE49-F238E27FC236}">
                    <a16:creationId xmlns:a16="http://schemas.microsoft.com/office/drawing/2014/main" id="{CC680212-24DD-45F1-98D0-456C9DD27ACC}"/>
                  </a:ext>
                </a:extLst>
              </p:cNvPr>
              <p:cNvSpPr>
                <a:spLocks noChangeShapeType="1"/>
              </p:cNvSpPr>
              <p:nvPr/>
            </p:nvSpPr>
            <p:spPr bwMode="auto">
              <a:xfrm>
                <a:off x="7446850" y="1716629"/>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4" name="Line 2471">
                <a:extLst>
                  <a:ext uri="{FF2B5EF4-FFF2-40B4-BE49-F238E27FC236}">
                    <a16:creationId xmlns:a16="http://schemas.microsoft.com/office/drawing/2014/main" id="{B6C80400-DBED-449F-B03E-A808ACDDA87E}"/>
                  </a:ext>
                </a:extLst>
              </p:cNvPr>
              <p:cNvSpPr>
                <a:spLocks noChangeShapeType="1"/>
              </p:cNvSpPr>
              <p:nvPr/>
            </p:nvSpPr>
            <p:spPr bwMode="auto">
              <a:xfrm>
                <a:off x="7446850" y="171826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5" name="Line 2472">
                <a:extLst>
                  <a:ext uri="{FF2B5EF4-FFF2-40B4-BE49-F238E27FC236}">
                    <a16:creationId xmlns:a16="http://schemas.microsoft.com/office/drawing/2014/main" id="{6BB094F6-D3AF-484B-AF3A-62E2F5A6A370}"/>
                  </a:ext>
                </a:extLst>
              </p:cNvPr>
              <p:cNvSpPr>
                <a:spLocks noChangeShapeType="1"/>
              </p:cNvSpPr>
              <p:nvPr/>
            </p:nvSpPr>
            <p:spPr bwMode="auto">
              <a:xfrm>
                <a:off x="7445213" y="171935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6" name="Line 2473">
                <a:extLst>
                  <a:ext uri="{FF2B5EF4-FFF2-40B4-BE49-F238E27FC236}">
                    <a16:creationId xmlns:a16="http://schemas.microsoft.com/office/drawing/2014/main" id="{E170F190-DB5A-433A-86BD-5AC035669EF2}"/>
                  </a:ext>
                </a:extLst>
              </p:cNvPr>
              <p:cNvSpPr>
                <a:spLocks noChangeShapeType="1"/>
              </p:cNvSpPr>
              <p:nvPr/>
            </p:nvSpPr>
            <p:spPr bwMode="auto">
              <a:xfrm>
                <a:off x="7443031" y="1717720"/>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7" name="Line 2474">
                <a:extLst>
                  <a:ext uri="{FF2B5EF4-FFF2-40B4-BE49-F238E27FC236}">
                    <a16:creationId xmlns:a16="http://schemas.microsoft.com/office/drawing/2014/main" id="{437AD89E-0E9F-440B-B2AC-AF80B4B05881}"/>
                  </a:ext>
                </a:extLst>
              </p:cNvPr>
              <p:cNvSpPr>
                <a:spLocks noChangeShapeType="1"/>
              </p:cNvSpPr>
              <p:nvPr/>
            </p:nvSpPr>
            <p:spPr bwMode="auto">
              <a:xfrm>
                <a:off x="7441940" y="1717720"/>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8" name="Line 2475">
                <a:extLst>
                  <a:ext uri="{FF2B5EF4-FFF2-40B4-BE49-F238E27FC236}">
                    <a16:creationId xmlns:a16="http://schemas.microsoft.com/office/drawing/2014/main" id="{05333E00-571B-4332-87AB-C94413DC94D4}"/>
                  </a:ext>
                </a:extLst>
              </p:cNvPr>
              <p:cNvSpPr>
                <a:spLocks noChangeShapeType="1"/>
              </p:cNvSpPr>
              <p:nvPr/>
            </p:nvSpPr>
            <p:spPr bwMode="auto">
              <a:xfrm flipV="1">
                <a:off x="7441395" y="171772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39" name="Line 2476">
                <a:extLst>
                  <a:ext uri="{FF2B5EF4-FFF2-40B4-BE49-F238E27FC236}">
                    <a16:creationId xmlns:a16="http://schemas.microsoft.com/office/drawing/2014/main" id="{159BD99F-FBD1-44D4-BF75-28F617332574}"/>
                  </a:ext>
                </a:extLst>
              </p:cNvPr>
              <p:cNvSpPr>
                <a:spLocks noChangeShapeType="1"/>
              </p:cNvSpPr>
              <p:nvPr/>
            </p:nvSpPr>
            <p:spPr bwMode="auto">
              <a:xfrm>
                <a:off x="7439758" y="171990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0" name="Line 2477">
                <a:extLst>
                  <a:ext uri="{FF2B5EF4-FFF2-40B4-BE49-F238E27FC236}">
                    <a16:creationId xmlns:a16="http://schemas.microsoft.com/office/drawing/2014/main" id="{01F41DFD-DDB1-4E09-ACED-AF5C9F20053B}"/>
                  </a:ext>
                </a:extLst>
              </p:cNvPr>
              <p:cNvSpPr>
                <a:spLocks noChangeShapeType="1"/>
              </p:cNvSpPr>
              <p:nvPr/>
            </p:nvSpPr>
            <p:spPr bwMode="auto">
              <a:xfrm>
                <a:off x="7438122" y="1717720"/>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1" name="Line 2478">
                <a:extLst>
                  <a:ext uri="{FF2B5EF4-FFF2-40B4-BE49-F238E27FC236}">
                    <a16:creationId xmlns:a16="http://schemas.microsoft.com/office/drawing/2014/main" id="{4E0AFD6F-6085-437C-A79E-6A9FEBDF1BA8}"/>
                  </a:ext>
                </a:extLst>
              </p:cNvPr>
              <p:cNvSpPr>
                <a:spLocks noChangeShapeType="1"/>
              </p:cNvSpPr>
              <p:nvPr/>
            </p:nvSpPr>
            <p:spPr bwMode="auto">
              <a:xfrm>
                <a:off x="7437031" y="1716083"/>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2" name="Line 2479">
                <a:extLst>
                  <a:ext uri="{FF2B5EF4-FFF2-40B4-BE49-F238E27FC236}">
                    <a16:creationId xmlns:a16="http://schemas.microsoft.com/office/drawing/2014/main" id="{5E74E520-F1E4-49FD-ABD8-05C19F956C68}"/>
                  </a:ext>
                </a:extLst>
              </p:cNvPr>
              <p:cNvSpPr>
                <a:spLocks noChangeShapeType="1"/>
              </p:cNvSpPr>
              <p:nvPr/>
            </p:nvSpPr>
            <p:spPr bwMode="auto">
              <a:xfrm flipV="1">
                <a:off x="7435394" y="171608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3" name="Line 2480">
                <a:extLst>
                  <a:ext uri="{FF2B5EF4-FFF2-40B4-BE49-F238E27FC236}">
                    <a16:creationId xmlns:a16="http://schemas.microsoft.com/office/drawing/2014/main" id="{3B704B08-75DD-4931-A239-6A4669AE68BB}"/>
                  </a:ext>
                </a:extLst>
              </p:cNvPr>
              <p:cNvSpPr>
                <a:spLocks noChangeShapeType="1"/>
              </p:cNvSpPr>
              <p:nvPr/>
            </p:nvSpPr>
            <p:spPr bwMode="auto">
              <a:xfrm flipV="1">
                <a:off x="7433758" y="1718265"/>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4" name="Line 2481">
                <a:extLst>
                  <a:ext uri="{FF2B5EF4-FFF2-40B4-BE49-F238E27FC236}">
                    <a16:creationId xmlns:a16="http://schemas.microsoft.com/office/drawing/2014/main" id="{5EAAB38C-6F04-4823-B187-8F911AE35462}"/>
                  </a:ext>
                </a:extLst>
              </p:cNvPr>
              <p:cNvSpPr>
                <a:spLocks noChangeShapeType="1"/>
              </p:cNvSpPr>
              <p:nvPr/>
            </p:nvSpPr>
            <p:spPr bwMode="auto">
              <a:xfrm flipV="1">
                <a:off x="7433212" y="1720448"/>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5" name="Line 2482">
                <a:extLst>
                  <a:ext uri="{FF2B5EF4-FFF2-40B4-BE49-F238E27FC236}">
                    <a16:creationId xmlns:a16="http://schemas.microsoft.com/office/drawing/2014/main" id="{C8F3DE8F-C452-4347-8F4B-6A529C39EB17}"/>
                  </a:ext>
                </a:extLst>
              </p:cNvPr>
              <p:cNvSpPr>
                <a:spLocks noChangeShapeType="1"/>
              </p:cNvSpPr>
              <p:nvPr/>
            </p:nvSpPr>
            <p:spPr bwMode="auto">
              <a:xfrm>
                <a:off x="7433212" y="172208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6" name="Line 2483">
                <a:extLst>
                  <a:ext uri="{FF2B5EF4-FFF2-40B4-BE49-F238E27FC236}">
                    <a16:creationId xmlns:a16="http://schemas.microsoft.com/office/drawing/2014/main" id="{6DD94B62-5804-4BC8-A6B6-4B945970A39F}"/>
                  </a:ext>
                </a:extLst>
              </p:cNvPr>
              <p:cNvSpPr>
                <a:spLocks noChangeShapeType="1"/>
              </p:cNvSpPr>
              <p:nvPr/>
            </p:nvSpPr>
            <p:spPr bwMode="auto">
              <a:xfrm>
                <a:off x="7433758" y="172426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7" name="Line 2484">
                <a:extLst>
                  <a:ext uri="{FF2B5EF4-FFF2-40B4-BE49-F238E27FC236}">
                    <a16:creationId xmlns:a16="http://schemas.microsoft.com/office/drawing/2014/main" id="{5C0A3BDD-B6B6-493C-884E-EA809EB93E2D}"/>
                  </a:ext>
                </a:extLst>
              </p:cNvPr>
              <p:cNvSpPr>
                <a:spLocks noChangeShapeType="1"/>
              </p:cNvSpPr>
              <p:nvPr/>
            </p:nvSpPr>
            <p:spPr bwMode="auto">
              <a:xfrm>
                <a:off x="7435394" y="172590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8" name="Line 2485">
                <a:extLst>
                  <a:ext uri="{FF2B5EF4-FFF2-40B4-BE49-F238E27FC236}">
                    <a16:creationId xmlns:a16="http://schemas.microsoft.com/office/drawing/2014/main" id="{E7DC3A00-7CDF-42E4-B3E4-3931523778B9}"/>
                  </a:ext>
                </a:extLst>
              </p:cNvPr>
              <p:cNvSpPr>
                <a:spLocks noChangeShapeType="1"/>
              </p:cNvSpPr>
              <p:nvPr/>
            </p:nvSpPr>
            <p:spPr bwMode="auto">
              <a:xfrm>
                <a:off x="7435394" y="172535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49" name="Line 2486">
                <a:extLst>
                  <a:ext uri="{FF2B5EF4-FFF2-40B4-BE49-F238E27FC236}">
                    <a16:creationId xmlns:a16="http://schemas.microsoft.com/office/drawing/2014/main" id="{086AE06D-E3E9-42BD-B4F0-BEDF59D0F9D7}"/>
                  </a:ext>
                </a:extLst>
              </p:cNvPr>
              <p:cNvSpPr>
                <a:spLocks noChangeShapeType="1"/>
              </p:cNvSpPr>
              <p:nvPr/>
            </p:nvSpPr>
            <p:spPr bwMode="auto">
              <a:xfrm>
                <a:off x="7433758" y="1722630"/>
                <a:ext cx="163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0" name="Line 2487">
                <a:extLst>
                  <a:ext uri="{FF2B5EF4-FFF2-40B4-BE49-F238E27FC236}">
                    <a16:creationId xmlns:a16="http://schemas.microsoft.com/office/drawing/2014/main" id="{F05DFBD5-E02B-40A1-8D3B-A79F9B0AD2A6}"/>
                  </a:ext>
                </a:extLst>
              </p:cNvPr>
              <p:cNvSpPr>
                <a:spLocks noChangeShapeType="1"/>
              </p:cNvSpPr>
              <p:nvPr/>
            </p:nvSpPr>
            <p:spPr bwMode="auto">
              <a:xfrm>
                <a:off x="7433212" y="172044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1" name="Line 2488">
                <a:extLst>
                  <a:ext uri="{FF2B5EF4-FFF2-40B4-BE49-F238E27FC236}">
                    <a16:creationId xmlns:a16="http://schemas.microsoft.com/office/drawing/2014/main" id="{AD4A5BE0-D76B-4A52-86D4-0E58A98BB9B0}"/>
                  </a:ext>
                </a:extLst>
              </p:cNvPr>
              <p:cNvSpPr>
                <a:spLocks noChangeShapeType="1"/>
              </p:cNvSpPr>
              <p:nvPr/>
            </p:nvSpPr>
            <p:spPr bwMode="auto">
              <a:xfrm flipV="1">
                <a:off x="7431575" y="172044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2" name="Line 2489">
                <a:extLst>
                  <a:ext uri="{FF2B5EF4-FFF2-40B4-BE49-F238E27FC236}">
                    <a16:creationId xmlns:a16="http://schemas.microsoft.com/office/drawing/2014/main" id="{4B131482-9247-4D67-A893-B056ED8FFDC7}"/>
                  </a:ext>
                </a:extLst>
              </p:cNvPr>
              <p:cNvSpPr>
                <a:spLocks noChangeShapeType="1"/>
              </p:cNvSpPr>
              <p:nvPr/>
            </p:nvSpPr>
            <p:spPr bwMode="auto">
              <a:xfrm flipV="1">
                <a:off x="7429393" y="172153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3" name="Line 2490">
                <a:extLst>
                  <a:ext uri="{FF2B5EF4-FFF2-40B4-BE49-F238E27FC236}">
                    <a16:creationId xmlns:a16="http://schemas.microsoft.com/office/drawing/2014/main" id="{56CC9EA9-A383-4EF9-AE9E-845ED1EA3AB7}"/>
                  </a:ext>
                </a:extLst>
              </p:cNvPr>
              <p:cNvSpPr>
                <a:spLocks noChangeShapeType="1"/>
              </p:cNvSpPr>
              <p:nvPr/>
            </p:nvSpPr>
            <p:spPr bwMode="auto">
              <a:xfrm flipV="1">
                <a:off x="7428848" y="172263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4" name="Line 2491">
                <a:extLst>
                  <a:ext uri="{FF2B5EF4-FFF2-40B4-BE49-F238E27FC236}">
                    <a16:creationId xmlns:a16="http://schemas.microsoft.com/office/drawing/2014/main" id="{B923CBD9-2294-4DF2-9C6D-A004A235A969}"/>
                  </a:ext>
                </a:extLst>
              </p:cNvPr>
              <p:cNvSpPr>
                <a:spLocks noChangeShapeType="1"/>
              </p:cNvSpPr>
              <p:nvPr/>
            </p:nvSpPr>
            <p:spPr bwMode="auto">
              <a:xfrm>
                <a:off x="7428848" y="172481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5" name="Line 2492">
                <a:extLst>
                  <a:ext uri="{FF2B5EF4-FFF2-40B4-BE49-F238E27FC236}">
                    <a16:creationId xmlns:a16="http://schemas.microsoft.com/office/drawing/2014/main" id="{6E5F09DF-9D85-43B8-A7C6-F94199203B86}"/>
                  </a:ext>
                </a:extLst>
              </p:cNvPr>
              <p:cNvSpPr>
                <a:spLocks noChangeShapeType="1"/>
              </p:cNvSpPr>
              <p:nvPr/>
            </p:nvSpPr>
            <p:spPr bwMode="auto">
              <a:xfrm flipV="1">
                <a:off x="7428302" y="172699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6" name="Line 2493">
                <a:extLst>
                  <a:ext uri="{FF2B5EF4-FFF2-40B4-BE49-F238E27FC236}">
                    <a16:creationId xmlns:a16="http://schemas.microsoft.com/office/drawing/2014/main" id="{18AB0D8C-0032-41A8-A269-AA10FE54322D}"/>
                  </a:ext>
                </a:extLst>
              </p:cNvPr>
              <p:cNvSpPr>
                <a:spLocks noChangeShapeType="1"/>
              </p:cNvSpPr>
              <p:nvPr/>
            </p:nvSpPr>
            <p:spPr bwMode="auto">
              <a:xfrm>
                <a:off x="7428302" y="1729176"/>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7" name="Line 2494">
                <a:extLst>
                  <a:ext uri="{FF2B5EF4-FFF2-40B4-BE49-F238E27FC236}">
                    <a16:creationId xmlns:a16="http://schemas.microsoft.com/office/drawing/2014/main" id="{A87EB951-4FFB-457A-83EA-80E24B16E942}"/>
                  </a:ext>
                </a:extLst>
              </p:cNvPr>
              <p:cNvSpPr>
                <a:spLocks noChangeShapeType="1"/>
              </p:cNvSpPr>
              <p:nvPr/>
            </p:nvSpPr>
            <p:spPr bwMode="auto">
              <a:xfrm flipV="1">
                <a:off x="7427757" y="173081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8" name="Line 2495">
                <a:extLst>
                  <a:ext uri="{FF2B5EF4-FFF2-40B4-BE49-F238E27FC236}">
                    <a16:creationId xmlns:a16="http://schemas.microsoft.com/office/drawing/2014/main" id="{13AB47AB-F2B8-4026-AEF8-0D319C644BE2}"/>
                  </a:ext>
                </a:extLst>
              </p:cNvPr>
              <p:cNvSpPr>
                <a:spLocks noChangeShapeType="1"/>
              </p:cNvSpPr>
              <p:nvPr/>
            </p:nvSpPr>
            <p:spPr bwMode="auto">
              <a:xfrm flipV="1">
                <a:off x="7426666" y="173299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59" name="Line 2496">
                <a:extLst>
                  <a:ext uri="{FF2B5EF4-FFF2-40B4-BE49-F238E27FC236}">
                    <a16:creationId xmlns:a16="http://schemas.microsoft.com/office/drawing/2014/main" id="{0B0B8F24-2157-451D-A311-886B7F7006AB}"/>
                  </a:ext>
                </a:extLst>
              </p:cNvPr>
              <p:cNvSpPr>
                <a:spLocks noChangeShapeType="1"/>
              </p:cNvSpPr>
              <p:nvPr/>
            </p:nvSpPr>
            <p:spPr bwMode="auto">
              <a:xfrm>
                <a:off x="7426666" y="173517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0" name="Line 2497">
                <a:extLst>
                  <a:ext uri="{FF2B5EF4-FFF2-40B4-BE49-F238E27FC236}">
                    <a16:creationId xmlns:a16="http://schemas.microsoft.com/office/drawing/2014/main" id="{88315AE6-722F-498F-AB96-8CA89AA1AFE4}"/>
                  </a:ext>
                </a:extLst>
              </p:cNvPr>
              <p:cNvSpPr>
                <a:spLocks noChangeShapeType="1"/>
              </p:cNvSpPr>
              <p:nvPr/>
            </p:nvSpPr>
            <p:spPr bwMode="auto">
              <a:xfrm flipV="1">
                <a:off x="7428302" y="1733540"/>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1" name="Line 2498">
                <a:extLst>
                  <a:ext uri="{FF2B5EF4-FFF2-40B4-BE49-F238E27FC236}">
                    <a16:creationId xmlns:a16="http://schemas.microsoft.com/office/drawing/2014/main" id="{D2AC9022-C353-4076-82A1-9066074BDADC}"/>
                  </a:ext>
                </a:extLst>
              </p:cNvPr>
              <p:cNvSpPr>
                <a:spLocks noChangeShapeType="1"/>
              </p:cNvSpPr>
              <p:nvPr/>
            </p:nvSpPr>
            <p:spPr bwMode="auto">
              <a:xfrm>
                <a:off x="7430484" y="173354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2" name="Line 2499">
                <a:extLst>
                  <a:ext uri="{FF2B5EF4-FFF2-40B4-BE49-F238E27FC236}">
                    <a16:creationId xmlns:a16="http://schemas.microsoft.com/office/drawing/2014/main" id="{4E7D8925-0B8B-4F5D-B4B3-FB411A150DAE}"/>
                  </a:ext>
                </a:extLst>
              </p:cNvPr>
              <p:cNvSpPr>
                <a:spLocks noChangeShapeType="1"/>
              </p:cNvSpPr>
              <p:nvPr/>
            </p:nvSpPr>
            <p:spPr bwMode="auto">
              <a:xfrm>
                <a:off x="7432121" y="1733540"/>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3" name="Line 2500">
                <a:extLst>
                  <a:ext uri="{FF2B5EF4-FFF2-40B4-BE49-F238E27FC236}">
                    <a16:creationId xmlns:a16="http://schemas.microsoft.com/office/drawing/2014/main" id="{7645F0BE-2E47-4F56-A814-3FFC0A04CE0E}"/>
                  </a:ext>
                </a:extLst>
              </p:cNvPr>
              <p:cNvSpPr>
                <a:spLocks noChangeShapeType="1"/>
              </p:cNvSpPr>
              <p:nvPr/>
            </p:nvSpPr>
            <p:spPr bwMode="auto">
              <a:xfrm flipV="1">
                <a:off x="7433212" y="173190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4" name="Line 2501">
                <a:extLst>
                  <a:ext uri="{FF2B5EF4-FFF2-40B4-BE49-F238E27FC236}">
                    <a16:creationId xmlns:a16="http://schemas.microsoft.com/office/drawing/2014/main" id="{61851AD2-3CF6-4DB4-8A8B-82EA894490F7}"/>
                  </a:ext>
                </a:extLst>
              </p:cNvPr>
              <p:cNvSpPr>
                <a:spLocks noChangeShapeType="1"/>
              </p:cNvSpPr>
              <p:nvPr/>
            </p:nvSpPr>
            <p:spPr bwMode="auto">
              <a:xfrm>
                <a:off x="7434303" y="173190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5" name="Line 2502">
                <a:extLst>
                  <a:ext uri="{FF2B5EF4-FFF2-40B4-BE49-F238E27FC236}">
                    <a16:creationId xmlns:a16="http://schemas.microsoft.com/office/drawing/2014/main" id="{D7169687-BE6D-41ED-BB67-7E5AA03422A7}"/>
                  </a:ext>
                </a:extLst>
              </p:cNvPr>
              <p:cNvSpPr>
                <a:spLocks noChangeShapeType="1"/>
              </p:cNvSpPr>
              <p:nvPr/>
            </p:nvSpPr>
            <p:spPr bwMode="auto">
              <a:xfrm flipV="1">
                <a:off x="7433212" y="173408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6" name="Line 2503">
                <a:extLst>
                  <a:ext uri="{FF2B5EF4-FFF2-40B4-BE49-F238E27FC236}">
                    <a16:creationId xmlns:a16="http://schemas.microsoft.com/office/drawing/2014/main" id="{F587F62D-84A3-4DED-947B-04B8F1536A05}"/>
                  </a:ext>
                </a:extLst>
              </p:cNvPr>
              <p:cNvSpPr>
                <a:spLocks noChangeShapeType="1"/>
              </p:cNvSpPr>
              <p:nvPr/>
            </p:nvSpPr>
            <p:spPr bwMode="auto">
              <a:xfrm>
                <a:off x="7433212" y="1734085"/>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7" name="Line 2504">
                <a:extLst>
                  <a:ext uri="{FF2B5EF4-FFF2-40B4-BE49-F238E27FC236}">
                    <a16:creationId xmlns:a16="http://schemas.microsoft.com/office/drawing/2014/main" id="{D2E71A78-A07D-4A3E-9CBA-861B20538309}"/>
                  </a:ext>
                </a:extLst>
              </p:cNvPr>
              <p:cNvSpPr>
                <a:spLocks noChangeShapeType="1"/>
              </p:cNvSpPr>
              <p:nvPr/>
            </p:nvSpPr>
            <p:spPr bwMode="auto">
              <a:xfrm>
                <a:off x="7434303" y="173681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8" name="Line 2505">
                <a:extLst>
                  <a:ext uri="{FF2B5EF4-FFF2-40B4-BE49-F238E27FC236}">
                    <a16:creationId xmlns:a16="http://schemas.microsoft.com/office/drawing/2014/main" id="{AE2777C7-231A-4E55-A3B7-A4CA5CEF8F1D}"/>
                  </a:ext>
                </a:extLst>
              </p:cNvPr>
              <p:cNvSpPr>
                <a:spLocks noChangeShapeType="1"/>
              </p:cNvSpPr>
              <p:nvPr/>
            </p:nvSpPr>
            <p:spPr bwMode="auto">
              <a:xfrm>
                <a:off x="7433212" y="1736813"/>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69" name="Line 2506">
                <a:extLst>
                  <a:ext uri="{FF2B5EF4-FFF2-40B4-BE49-F238E27FC236}">
                    <a16:creationId xmlns:a16="http://schemas.microsoft.com/office/drawing/2014/main" id="{04C3C1A2-E472-449D-9B85-F001063F0747}"/>
                  </a:ext>
                </a:extLst>
              </p:cNvPr>
              <p:cNvSpPr>
                <a:spLocks noChangeShapeType="1"/>
              </p:cNvSpPr>
              <p:nvPr/>
            </p:nvSpPr>
            <p:spPr bwMode="auto">
              <a:xfrm>
                <a:off x="7432121" y="1736813"/>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0" name="Line 2507">
                <a:extLst>
                  <a:ext uri="{FF2B5EF4-FFF2-40B4-BE49-F238E27FC236}">
                    <a16:creationId xmlns:a16="http://schemas.microsoft.com/office/drawing/2014/main" id="{AEC7B599-B6DE-40AE-8EB5-CB980DAB95EC}"/>
                  </a:ext>
                </a:extLst>
              </p:cNvPr>
              <p:cNvSpPr>
                <a:spLocks noChangeShapeType="1"/>
              </p:cNvSpPr>
              <p:nvPr/>
            </p:nvSpPr>
            <p:spPr bwMode="auto">
              <a:xfrm flipV="1">
                <a:off x="7430484" y="173681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1" name="Line 2508">
                <a:extLst>
                  <a:ext uri="{FF2B5EF4-FFF2-40B4-BE49-F238E27FC236}">
                    <a16:creationId xmlns:a16="http://schemas.microsoft.com/office/drawing/2014/main" id="{7FE8D2BB-A81A-4F86-B305-292241D4D79F}"/>
                  </a:ext>
                </a:extLst>
              </p:cNvPr>
              <p:cNvSpPr>
                <a:spLocks noChangeShapeType="1"/>
              </p:cNvSpPr>
              <p:nvPr/>
            </p:nvSpPr>
            <p:spPr bwMode="auto">
              <a:xfrm flipV="1">
                <a:off x="7428302" y="173844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2" name="Line 2509">
                <a:extLst>
                  <a:ext uri="{FF2B5EF4-FFF2-40B4-BE49-F238E27FC236}">
                    <a16:creationId xmlns:a16="http://schemas.microsoft.com/office/drawing/2014/main" id="{036E6193-57DA-426E-B5A2-D2749B9B01CE}"/>
                  </a:ext>
                </a:extLst>
              </p:cNvPr>
              <p:cNvSpPr>
                <a:spLocks noChangeShapeType="1"/>
              </p:cNvSpPr>
              <p:nvPr/>
            </p:nvSpPr>
            <p:spPr bwMode="auto">
              <a:xfrm>
                <a:off x="7426666" y="173899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3" name="Line 2510">
                <a:extLst>
                  <a:ext uri="{FF2B5EF4-FFF2-40B4-BE49-F238E27FC236}">
                    <a16:creationId xmlns:a16="http://schemas.microsoft.com/office/drawing/2014/main" id="{C5A84C05-99CA-4743-A442-5D120297549B}"/>
                  </a:ext>
                </a:extLst>
              </p:cNvPr>
              <p:cNvSpPr>
                <a:spLocks noChangeShapeType="1"/>
              </p:cNvSpPr>
              <p:nvPr/>
            </p:nvSpPr>
            <p:spPr bwMode="auto">
              <a:xfrm>
                <a:off x="7426666" y="173899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4" name="Line 2511">
                <a:extLst>
                  <a:ext uri="{FF2B5EF4-FFF2-40B4-BE49-F238E27FC236}">
                    <a16:creationId xmlns:a16="http://schemas.microsoft.com/office/drawing/2014/main" id="{DACA55FB-A3FC-4B1C-B26B-4FBE1284175D}"/>
                  </a:ext>
                </a:extLst>
              </p:cNvPr>
              <p:cNvSpPr>
                <a:spLocks noChangeShapeType="1"/>
              </p:cNvSpPr>
              <p:nvPr/>
            </p:nvSpPr>
            <p:spPr bwMode="auto">
              <a:xfrm>
                <a:off x="7427757" y="174063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5" name="Line 2512">
                <a:extLst>
                  <a:ext uri="{FF2B5EF4-FFF2-40B4-BE49-F238E27FC236}">
                    <a16:creationId xmlns:a16="http://schemas.microsoft.com/office/drawing/2014/main" id="{985BC178-2DCB-46CD-B2CF-A111E4A038F2}"/>
                  </a:ext>
                </a:extLst>
              </p:cNvPr>
              <p:cNvSpPr>
                <a:spLocks noChangeShapeType="1"/>
              </p:cNvSpPr>
              <p:nvPr/>
            </p:nvSpPr>
            <p:spPr bwMode="auto">
              <a:xfrm>
                <a:off x="7427757" y="174281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6" name="Line 2513">
                <a:extLst>
                  <a:ext uri="{FF2B5EF4-FFF2-40B4-BE49-F238E27FC236}">
                    <a16:creationId xmlns:a16="http://schemas.microsoft.com/office/drawing/2014/main" id="{DB60A7A8-6BED-4BEF-A82E-880EFDD43DBB}"/>
                  </a:ext>
                </a:extLst>
              </p:cNvPr>
              <p:cNvSpPr>
                <a:spLocks noChangeShapeType="1"/>
              </p:cNvSpPr>
              <p:nvPr/>
            </p:nvSpPr>
            <p:spPr bwMode="auto">
              <a:xfrm>
                <a:off x="7427757" y="1744996"/>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7" name="Line 2514">
                <a:extLst>
                  <a:ext uri="{FF2B5EF4-FFF2-40B4-BE49-F238E27FC236}">
                    <a16:creationId xmlns:a16="http://schemas.microsoft.com/office/drawing/2014/main" id="{CC399E1B-D7B5-4AD5-8E71-6096B112EBD5}"/>
                  </a:ext>
                </a:extLst>
              </p:cNvPr>
              <p:cNvSpPr>
                <a:spLocks noChangeShapeType="1"/>
              </p:cNvSpPr>
              <p:nvPr/>
            </p:nvSpPr>
            <p:spPr bwMode="auto">
              <a:xfrm flipV="1">
                <a:off x="7428302" y="174663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8" name="Line 2515">
                <a:extLst>
                  <a:ext uri="{FF2B5EF4-FFF2-40B4-BE49-F238E27FC236}">
                    <a16:creationId xmlns:a16="http://schemas.microsoft.com/office/drawing/2014/main" id="{22D8C98A-739C-47BA-BDF1-388F48F4C112}"/>
                  </a:ext>
                </a:extLst>
              </p:cNvPr>
              <p:cNvSpPr>
                <a:spLocks noChangeShapeType="1"/>
              </p:cNvSpPr>
              <p:nvPr/>
            </p:nvSpPr>
            <p:spPr bwMode="auto">
              <a:xfrm>
                <a:off x="7430484" y="174445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79" name="Line 2516">
                <a:extLst>
                  <a:ext uri="{FF2B5EF4-FFF2-40B4-BE49-F238E27FC236}">
                    <a16:creationId xmlns:a16="http://schemas.microsoft.com/office/drawing/2014/main" id="{B6CBC073-0E51-410C-92BD-A806CEA17EE9}"/>
                  </a:ext>
                </a:extLst>
              </p:cNvPr>
              <p:cNvSpPr>
                <a:spLocks noChangeShapeType="1"/>
              </p:cNvSpPr>
              <p:nvPr/>
            </p:nvSpPr>
            <p:spPr bwMode="auto">
              <a:xfrm flipV="1">
                <a:off x="7430484" y="174281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0" name="Line 2517">
                <a:extLst>
                  <a:ext uri="{FF2B5EF4-FFF2-40B4-BE49-F238E27FC236}">
                    <a16:creationId xmlns:a16="http://schemas.microsoft.com/office/drawing/2014/main" id="{A4F830BF-BFC3-46AF-8B21-75887126093C}"/>
                  </a:ext>
                </a:extLst>
              </p:cNvPr>
              <p:cNvSpPr>
                <a:spLocks noChangeShapeType="1"/>
              </p:cNvSpPr>
              <p:nvPr/>
            </p:nvSpPr>
            <p:spPr bwMode="auto">
              <a:xfrm>
                <a:off x="7432121" y="174281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1" name="Line 2518">
                <a:extLst>
                  <a:ext uri="{FF2B5EF4-FFF2-40B4-BE49-F238E27FC236}">
                    <a16:creationId xmlns:a16="http://schemas.microsoft.com/office/drawing/2014/main" id="{40F21C9C-641F-42F5-A74A-E5B85C062375}"/>
                  </a:ext>
                </a:extLst>
              </p:cNvPr>
              <p:cNvSpPr>
                <a:spLocks noChangeShapeType="1"/>
              </p:cNvSpPr>
              <p:nvPr/>
            </p:nvSpPr>
            <p:spPr bwMode="auto">
              <a:xfrm>
                <a:off x="7433212" y="174499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2" name="Line 2519">
                <a:extLst>
                  <a:ext uri="{FF2B5EF4-FFF2-40B4-BE49-F238E27FC236}">
                    <a16:creationId xmlns:a16="http://schemas.microsoft.com/office/drawing/2014/main" id="{28B12D58-A426-4A22-9795-EF9C57BBF762}"/>
                  </a:ext>
                </a:extLst>
              </p:cNvPr>
              <p:cNvSpPr>
                <a:spLocks noChangeShapeType="1"/>
              </p:cNvSpPr>
              <p:nvPr/>
            </p:nvSpPr>
            <p:spPr bwMode="auto">
              <a:xfrm>
                <a:off x="7434849" y="174554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3" name="Line 2520">
                <a:extLst>
                  <a:ext uri="{FF2B5EF4-FFF2-40B4-BE49-F238E27FC236}">
                    <a16:creationId xmlns:a16="http://schemas.microsoft.com/office/drawing/2014/main" id="{41F48C8B-7F18-429D-B5BB-E5FFB8CBF4B5}"/>
                  </a:ext>
                </a:extLst>
              </p:cNvPr>
              <p:cNvSpPr>
                <a:spLocks noChangeShapeType="1"/>
              </p:cNvSpPr>
              <p:nvPr/>
            </p:nvSpPr>
            <p:spPr bwMode="auto">
              <a:xfrm>
                <a:off x="7437031" y="174554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4" name="Line 2521">
                <a:extLst>
                  <a:ext uri="{FF2B5EF4-FFF2-40B4-BE49-F238E27FC236}">
                    <a16:creationId xmlns:a16="http://schemas.microsoft.com/office/drawing/2014/main" id="{6A6CCE85-916F-4102-8ED3-CD2EC7607AA6}"/>
                  </a:ext>
                </a:extLst>
              </p:cNvPr>
              <p:cNvSpPr>
                <a:spLocks noChangeShapeType="1"/>
              </p:cNvSpPr>
              <p:nvPr/>
            </p:nvSpPr>
            <p:spPr bwMode="auto">
              <a:xfrm>
                <a:off x="7439213" y="174554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5" name="Line 2522">
                <a:extLst>
                  <a:ext uri="{FF2B5EF4-FFF2-40B4-BE49-F238E27FC236}">
                    <a16:creationId xmlns:a16="http://schemas.microsoft.com/office/drawing/2014/main" id="{FC4758C3-FB77-4B89-9A28-902CF8764498}"/>
                  </a:ext>
                </a:extLst>
              </p:cNvPr>
              <p:cNvSpPr>
                <a:spLocks noChangeShapeType="1"/>
              </p:cNvSpPr>
              <p:nvPr/>
            </p:nvSpPr>
            <p:spPr bwMode="auto">
              <a:xfrm>
                <a:off x="7440849" y="174554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6" name="Line 2523">
                <a:extLst>
                  <a:ext uri="{FF2B5EF4-FFF2-40B4-BE49-F238E27FC236}">
                    <a16:creationId xmlns:a16="http://schemas.microsoft.com/office/drawing/2014/main" id="{1135B2E8-78EE-456C-AC00-C317A6FBB1CB}"/>
                  </a:ext>
                </a:extLst>
              </p:cNvPr>
              <p:cNvSpPr>
                <a:spLocks noChangeShapeType="1"/>
              </p:cNvSpPr>
              <p:nvPr/>
            </p:nvSpPr>
            <p:spPr bwMode="auto">
              <a:xfrm>
                <a:off x="7442486" y="174335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7" name="Line 2524">
                <a:extLst>
                  <a:ext uri="{FF2B5EF4-FFF2-40B4-BE49-F238E27FC236}">
                    <a16:creationId xmlns:a16="http://schemas.microsoft.com/office/drawing/2014/main" id="{5A2B17CF-AA50-441E-9CA5-7DC0F6FFD52B}"/>
                  </a:ext>
                </a:extLst>
              </p:cNvPr>
              <p:cNvSpPr>
                <a:spLocks noChangeShapeType="1"/>
              </p:cNvSpPr>
              <p:nvPr/>
            </p:nvSpPr>
            <p:spPr bwMode="auto">
              <a:xfrm>
                <a:off x="7442486" y="174117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8" name="Line 2525">
                <a:extLst>
                  <a:ext uri="{FF2B5EF4-FFF2-40B4-BE49-F238E27FC236}">
                    <a16:creationId xmlns:a16="http://schemas.microsoft.com/office/drawing/2014/main" id="{1509CDD1-13E8-4DDA-8344-90B97CB94953}"/>
                  </a:ext>
                </a:extLst>
              </p:cNvPr>
              <p:cNvSpPr>
                <a:spLocks noChangeShapeType="1"/>
              </p:cNvSpPr>
              <p:nvPr/>
            </p:nvSpPr>
            <p:spPr bwMode="auto">
              <a:xfrm>
                <a:off x="7441940" y="173899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89" name="Line 2526">
                <a:extLst>
                  <a:ext uri="{FF2B5EF4-FFF2-40B4-BE49-F238E27FC236}">
                    <a16:creationId xmlns:a16="http://schemas.microsoft.com/office/drawing/2014/main" id="{B2F44623-B428-4D82-9B3E-392E719B3233}"/>
                  </a:ext>
                </a:extLst>
              </p:cNvPr>
              <p:cNvSpPr>
                <a:spLocks noChangeShapeType="1"/>
              </p:cNvSpPr>
              <p:nvPr/>
            </p:nvSpPr>
            <p:spPr bwMode="auto">
              <a:xfrm>
                <a:off x="7441940" y="173681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0" name="Line 2527">
                <a:extLst>
                  <a:ext uri="{FF2B5EF4-FFF2-40B4-BE49-F238E27FC236}">
                    <a16:creationId xmlns:a16="http://schemas.microsoft.com/office/drawing/2014/main" id="{31D85AA1-5843-4E32-8DB7-C3880139DE50}"/>
                  </a:ext>
                </a:extLst>
              </p:cNvPr>
              <p:cNvSpPr>
                <a:spLocks noChangeShapeType="1"/>
              </p:cNvSpPr>
              <p:nvPr/>
            </p:nvSpPr>
            <p:spPr bwMode="auto">
              <a:xfrm flipV="1">
                <a:off x="7441940" y="1735722"/>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1" name="Line 2528">
                <a:extLst>
                  <a:ext uri="{FF2B5EF4-FFF2-40B4-BE49-F238E27FC236}">
                    <a16:creationId xmlns:a16="http://schemas.microsoft.com/office/drawing/2014/main" id="{C55DA03D-C3FF-47B1-92D8-5F54FC9BCC83}"/>
                  </a:ext>
                </a:extLst>
              </p:cNvPr>
              <p:cNvSpPr>
                <a:spLocks noChangeShapeType="1"/>
              </p:cNvSpPr>
              <p:nvPr/>
            </p:nvSpPr>
            <p:spPr bwMode="auto">
              <a:xfrm flipV="1">
                <a:off x="7443031" y="1734631"/>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2" name="Line 2529">
                <a:extLst>
                  <a:ext uri="{FF2B5EF4-FFF2-40B4-BE49-F238E27FC236}">
                    <a16:creationId xmlns:a16="http://schemas.microsoft.com/office/drawing/2014/main" id="{CD896E30-C891-4307-A65D-5EAFEDD898B4}"/>
                  </a:ext>
                </a:extLst>
              </p:cNvPr>
              <p:cNvSpPr>
                <a:spLocks noChangeShapeType="1"/>
              </p:cNvSpPr>
              <p:nvPr/>
            </p:nvSpPr>
            <p:spPr bwMode="auto">
              <a:xfrm flipV="1">
                <a:off x="7445213" y="173408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3" name="Line 2530">
                <a:extLst>
                  <a:ext uri="{FF2B5EF4-FFF2-40B4-BE49-F238E27FC236}">
                    <a16:creationId xmlns:a16="http://schemas.microsoft.com/office/drawing/2014/main" id="{302E7F2D-64AE-4D4A-9149-3A17C3EAD899}"/>
                  </a:ext>
                </a:extLst>
              </p:cNvPr>
              <p:cNvSpPr>
                <a:spLocks noChangeShapeType="1"/>
              </p:cNvSpPr>
              <p:nvPr/>
            </p:nvSpPr>
            <p:spPr bwMode="auto">
              <a:xfrm flipV="1">
                <a:off x="7445759" y="1734085"/>
                <a:ext cx="1091"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4" name="Line 2531">
                <a:extLst>
                  <a:ext uri="{FF2B5EF4-FFF2-40B4-BE49-F238E27FC236}">
                    <a16:creationId xmlns:a16="http://schemas.microsoft.com/office/drawing/2014/main" id="{296C1259-8F11-4DDF-A583-3E0487533674}"/>
                  </a:ext>
                </a:extLst>
              </p:cNvPr>
              <p:cNvSpPr>
                <a:spLocks noChangeShapeType="1"/>
              </p:cNvSpPr>
              <p:nvPr/>
            </p:nvSpPr>
            <p:spPr bwMode="auto">
              <a:xfrm>
                <a:off x="7445759" y="173681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5" name="Line 2532">
                <a:extLst>
                  <a:ext uri="{FF2B5EF4-FFF2-40B4-BE49-F238E27FC236}">
                    <a16:creationId xmlns:a16="http://schemas.microsoft.com/office/drawing/2014/main" id="{5783F2CC-FE13-42CB-AFAC-F6B0160D7975}"/>
                  </a:ext>
                </a:extLst>
              </p:cNvPr>
              <p:cNvSpPr>
                <a:spLocks noChangeShapeType="1"/>
              </p:cNvSpPr>
              <p:nvPr/>
            </p:nvSpPr>
            <p:spPr bwMode="auto">
              <a:xfrm>
                <a:off x="7445759" y="1738995"/>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6" name="Line 2533">
                <a:extLst>
                  <a:ext uri="{FF2B5EF4-FFF2-40B4-BE49-F238E27FC236}">
                    <a16:creationId xmlns:a16="http://schemas.microsoft.com/office/drawing/2014/main" id="{2CC35FDF-F099-4052-8D23-46EE22A52CFC}"/>
                  </a:ext>
                </a:extLst>
              </p:cNvPr>
              <p:cNvSpPr>
                <a:spLocks noChangeShapeType="1"/>
              </p:cNvSpPr>
              <p:nvPr/>
            </p:nvSpPr>
            <p:spPr bwMode="auto">
              <a:xfrm>
                <a:off x="7445759" y="174063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7" name="Line 2534">
                <a:extLst>
                  <a:ext uri="{FF2B5EF4-FFF2-40B4-BE49-F238E27FC236}">
                    <a16:creationId xmlns:a16="http://schemas.microsoft.com/office/drawing/2014/main" id="{241461B5-856C-4A5F-AC96-8564C1B2427C}"/>
                  </a:ext>
                </a:extLst>
              </p:cNvPr>
              <p:cNvSpPr>
                <a:spLocks noChangeShapeType="1"/>
              </p:cNvSpPr>
              <p:nvPr/>
            </p:nvSpPr>
            <p:spPr bwMode="auto">
              <a:xfrm flipV="1">
                <a:off x="7447395" y="174117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8" name="Line 2535">
                <a:extLst>
                  <a:ext uri="{FF2B5EF4-FFF2-40B4-BE49-F238E27FC236}">
                    <a16:creationId xmlns:a16="http://schemas.microsoft.com/office/drawing/2014/main" id="{4D03855F-E9E5-4849-8AC4-C09BF89FB32E}"/>
                  </a:ext>
                </a:extLst>
              </p:cNvPr>
              <p:cNvSpPr>
                <a:spLocks noChangeShapeType="1"/>
              </p:cNvSpPr>
              <p:nvPr/>
            </p:nvSpPr>
            <p:spPr bwMode="auto">
              <a:xfrm flipV="1">
                <a:off x="7449032" y="1738995"/>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99" name="Line 2536">
                <a:extLst>
                  <a:ext uri="{FF2B5EF4-FFF2-40B4-BE49-F238E27FC236}">
                    <a16:creationId xmlns:a16="http://schemas.microsoft.com/office/drawing/2014/main" id="{BC1681B4-F099-4493-A500-426C6034F5BE}"/>
                  </a:ext>
                </a:extLst>
              </p:cNvPr>
              <p:cNvSpPr>
                <a:spLocks noChangeShapeType="1"/>
              </p:cNvSpPr>
              <p:nvPr/>
            </p:nvSpPr>
            <p:spPr bwMode="auto">
              <a:xfrm>
                <a:off x="7450668" y="173681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0" name="Line 2537">
                <a:extLst>
                  <a:ext uri="{FF2B5EF4-FFF2-40B4-BE49-F238E27FC236}">
                    <a16:creationId xmlns:a16="http://schemas.microsoft.com/office/drawing/2014/main" id="{BE5AB275-ECCF-4113-A3B2-FFD280F41061}"/>
                  </a:ext>
                </a:extLst>
              </p:cNvPr>
              <p:cNvSpPr>
                <a:spLocks noChangeShapeType="1"/>
              </p:cNvSpPr>
              <p:nvPr/>
            </p:nvSpPr>
            <p:spPr bwMode="auto">
              <a:xfrm>
                <a:off x="7450123" y="173517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1" name="Line 2538">
                <a:extLst>
                  <a:ext uri="{FF2B5EF4-FFF2-40B4-BE49-F238E27FC236}">
                    <a16:creationId xmlns:a16="http://schemas.microsoft.com/office/drawing/2014/main" id="{C316C827-B5EA-4F98-B3D0-F5A39E7DE38A}"/>
                  </a:ext>
                </a:extLst>
              </p:cNvPr>
              <p:cNvSpPr>
                <a:spLocks noChangeShapeType="1"/>
              </p:cNvSpPr>
              <p:nvPr/>
            </p:nvSpPr>
            <p:spPr bwMode="auto">
              <a:xfrm>
                <a:off x="7450123" y="173517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2" name="Line 2539">
                <a:extLst>
                  <a:ext uri="{FF2B5EF4-FFF2-40B4-BE49-F238E27FC236}">
                    <a16:creationId xmlns:a16="http://schemas.microsoft.com/office/drawing/2014/main" id="{0CF2476E-B3D3-4902-8AED-C1EF101777EE}"/>
                  </a:ext>
                </a:extLst>
              </p:cNvPr>
              <p:cNvSpPr>
                <a:spLocks noChangeShapeType="1"/>
              </p:cNvSpPr>
              <p:nvPr/>
            </p:nvSpPr>
            <p:spPr bwMode="auto">
              <a:xfrm>
                <a:off x="7451759" y="1736813"/>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3" name="Line 2540">
                <a:extLst>
                  <a:ext uri="{FF2B5EF4-FFF2-40B4-BE49-F238E27FC236}">
                    <a16:creationId xmlns:a16="http://schemas.microsoft.com/office/drawing/2014/main" id="{2E3B7275-CBA7-4570-B3DA-A14DA73D584D}"/>
                  </a:ext>
                </a:extLst>
              </p:cNvPr>
              <p:cNvSpPr>
                <a:spLocks noChangeShapeType="1"/>
              </p:cNvSpPr>
              <p:nvPr/>
            </p:nvSpPr>
            <p:spPr bwMode="auto">
              <a:xfrm>
                <a:off x="7453941" y="173790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4" name="Line 2541">
                <a:extLst>
                  <a:ext uri="{FF2B5EF4-FFF2-40B4-BE49-F238E27FC236}">
                    <a16:creationId xmlns:a16="http://schemas.microsoft.com/office/drawing/2014/main" id="{E3690A77-81A8-47C2-9113-894F54D71846}"/>
                  </a:ext>
                </a:extLst>
              </p:cNvPr>
              <p:cNvSpPr>
                <a:spLocks noChangeShapeType="1"/>
              </p:cNvSpPr>
              <p:nvPr/>
            </p:nvSpPr>
            <p:spPr bwMode="auto">
              <a:xfrm>
                <a:off x="7454487" y="173626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5" name="Line 2542">
                <a:extLst>
                  <a:ext uri="{FF2B5EF4-FFF2-40B4-BE49-F238E27FC236}">
                    <a16:creationId xmlns:a16="http://schemas.microsoft.com/office/drawing/2014/main" id="{5B91FEF1-96CC-452F-908C-CEC288B5E19C}"/>
                  </a:ext>
                </a:extLst>
              </p:cNvPr>
              <p:cNvSpPr>
                <a:spLocks noChangeShapeType="1"/>
              </p:cNvSpPr>
              <p:nvPr/>
            </p:nvSpPr>
            <p:spPr bwMode="auto">
              <a:xfrm flipV="1">
                <a:off x="7454487" y="1735176"/>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6" name="Line 2543">
                <a:extLst>
                  <a:ext uri="{FF2B5EF4-FFF2-40B4-BE49-F238E27FC236}">
                    <a16:creationId xmlns:a16="http://schemas.microsoft.com/office/drawing/2014/main" id="{63C42EF4-C7D7-4555-9F04-D73652501C54}"/>
                  </a:ext>
                </a:extLst>
              </p:cNvPr>
              <p:cNvSpPr>
                <a:spLocks noChangeShapeType="1"/>
              </p:cNvSpPr>
              <p:nvPr/>
            </p:nvSpPr>
            <p:spPr bwMode="auto">
              <a:xfrm>
                <a:off x="7456669" y="173517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7" name="Line 2544">
                <a:extLst>
                  <a:ext uri="{FF2B5EF4-FFF2-40B4-BE49-F238E27FC236}">
                    <a16:creationId xmlns:a16="http://schemas.microsoft.com/office/drawing/2014/main" id="{C75B7309-FECD-419A-9CF1-3C95AD5B0FF4}"/>
                  </a:ext>
                </a:extLst>
              </p:cNvPr>
              <p:cNvSpPr>
                <a:spLocks noChangeShapeType="1"/>
              </p:cNvSpPr>
              <p:nvPr/>
            </p:nvSpPr>
            <p:spPr bwMode="auto">
              <a:xfrm>
                <a:off x="7456669" y="173735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8" name="Line 2545">
                <a:extLst>
                  <a:ext uri="{FF2B5EF4-FFF2-40B4-BE49-F238E27FC236}">
                    <a16:creationId xmlns:a16="http://schemas.microsoft.com/office/drawing/2014/main" id="{B9812C7B-70F0-4218-9957-DD453224B691}"/>
                  </a:ext>
                </a:extLst>
              </p:cNvPr>
              <p:cNvSpPr>
                <a:spLocks noChangeShapeType="1"/>
              </p:cNvSpPr>
              <p:nvPr/>
            </p:nvSpPr>
            <p:spPr bwMode="auto">
              <a:xfrm>
                <a:off x="7456669" y="173954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09" name="Line 2546">
                <a:extLst>
                  <a:ext uri="{FF2B5EF4-FFF2-40B4-BE49-F238E27FC236}">
                    <a16:creationId xmlns:a16="http://schemas.microsoft.com/office/drawing/2014/main" id="{B60C8645-A755-4541-9E27-112D3865263A}"/>
                  </a:ext>
                </a:extLst>
              </p:cNvPr>
              <p:cNvSpPr>
                <a:spLocks noChangeShapeType="1"/>
              </p:cNvSpPr>
              <p:nvPr/>
            </p:nvSpPr>
            <p:spPr bwMode="auto">
              <a:xfrm>
                <a:off x="7456669" y="174172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0" name="Line 2547">
                <a:extLst>
                  <a:ext uri="{FF2B5EF4-FFF2-40B4-BE49-F238E27FC236}">
                    <a16:creationId xmlns:a16="http://schemas.microsoft.com/office/drawing/2014/main" id="{7BB17931-9ECE-488C-9607-0D63E1AA95E5}"/>
                  </a:ext>
                </a:extLst>
              </p:cNvPr>
              <p:cNvSpPr>
                <a:spLocks noChangeShapeType="1"/>
              </p:cNvSpPr>
              <p:nvPr/>
            </p:nvSpPr>
            <p:spPr bwMode="auto">
              <a:xfrm flipV="1">
                <a:off x="7456669" y="174390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1" name="Line 2548">
                <a:extLst>
                  <a:ext uri="{FF2B5EF4-FFF2-40B4-BE49-F238E27FC236}">
                    <a16:creationId xmlns:a16="http://schemas.microsoft.com/office/drawing/2014/main" id="{5955AA51-7454-4A1F-9A9B-4E06AD30D1A5}"/>
                  </a:ext>
                </a:extLst>
              </p:cNvPr>
              <p:cNvSpPr>
                <a:spLocks noChangeShapeType="1"/>
              </p:cNvSpPr>
              <p:nvPr/>
            </p:nvSpPr>
            <p:spPr bwMode="auto">
              <a:xfrm flipV="1">
                <a:off x="7455032" y="174608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2" name="Line 2549">
                <a:extLst>
                  <a:ext uri="{FF2B5EF4-FFF2-40B4-BE49-F238E27FC236}">
                    <a16:creationId xmlns:a16="http://schemas.microsoft.com/office/drawing/2014/main" id="{00235495-BB9A-49B5-9407-5DB8D0DAB33C}"/>
                  </a:ext>
                </a:extLst>
              </p:cNvPr>
              <p:cNvSpPr>
                <a:spLocks noChangeShapeType="1"/>
              </p:cNvSpPr>
              <p:nvPr/>
            </p:nvSpPr>
            <p:spPr bwMode="auto">
              <a:xfrm>
                <a:off x="7454487" y="174445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3" name="Line 2550">
                <a:extLst>
                  <a:ext uri="{FF2B5EF4-FFF2-40B4-BE49-F238E27FC236}">
                    <a16:creationId xmlns:a16="http://schemas.microsoft.com/office/drawing/2014/main" id="{D15CDA57-123E-4687-A982-488471E13C50}"/>
                  </a:ext>
                </a:extLst>
              </p:cNvPr>
              <p:cNvSpPr>
                <a:spLocks noChangeShapeType="1"/>
              </p:cNvSpPr>
              <p:nvPr/>
            </p:nvSpPr>
            <p:spPr bwMode="auto">
              <a:xfrm>
                <a:off x="7452850" y="174445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4" name="Line 2551">
                <a:extLst>
                  <a:ext uri="{FF2B5EF4-FFF2-40B4-BE49-F238E27FC236}">
                    <a16:creationId xmlns:a16="http://schemas.microsoft.com/office/drawing/2014/main" id="{D7AB7EF0-0A74-44E0-8CD8-52228335791F}"/>
                  </a:ext>
                </a:extLst>
              </p:cNvPr>
              <p:cNvSpPr>
                <a:spLocks noChangeShapeType="1"/>
              </p:cNvSpPr>
              <p:nvPr/>
            </p:nvSpPr>
            <p:spPr bwMode="auto">
              <a:xfrm flipV="1">
                <a:off x="7451759" y="174445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5" name="Line 2552">
                <a:extLst>
                  <a:ext uri="{FF2B5EF4-FFF2-40B4-BE49-F238E27FC236}">
                    <a16:creationId xmlns:a16="http://schemas.microsoft.com/office/drawing/2014/main" id="{A5830083-732B-4290-B386-6FE95B2A81FD}"/>
                  </a:ext>
                </a:extLst>
              </p:cNvPr>
              <p:cNvSpPr>
                <a:spLocks noChangeShapeType="1"/>
              </p:cNvSpPr>
              <p:nvPr/>
            </p:nvSpPr>
            <p:spPr bwMode="auto">
              <a:xfrm>
                <a:off x="7451759" y="174663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6" name="Line 2553">
                <a:extLst>
                  <a:ext uri="{FF2B5EF4-FFF2-40B4-BE49-F238E27FC236}">
                    <a16:creationId xmlns:a16="http://schemas.microsoft.com/office/drawing/2014/main" id="{6C21A07D-419F-4ECC-A936-A199DC389A97}"/>
                  </a:ext>
                </a:extLst>
              </p:cNvPr>
              <p:cNvSpPr>
                <a:spLocks noChangeShapeType="1"/>
              </p:cNvSpPr>
              <p:nvPr/>
            </p:nvSpPr>
            <p:spPr bwMode="auto">
              <a:xfrm>
                <a:off x="7450668" y="1747723"/>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7" name="Line 2554">
                <a:extLst>
                  <a:ext uri="{FF2B5EF4-FFF2-40B4-BE49-F238E27FC236}">
                    <a16:creationId xmlns:a16="http://schemas.microsoft.com/office/drawing/2014/main" id="{6CAA4690-FA4F-4F60-B042-E99841736830}"/>
                  </a:ext>
                </a:extLst>
              </p:cNvPr>
              <p:cNvSpPr>
                <a:spLocks noChangeShapeType="1"/>
              </p:cNvSpPr>
              <p:nvPr/>
            </p:nvSpPr>
            <p:spPr bwMode="auto">
              <a:xfrm flipV="1">
                <a:off x="7449032" y="1747723"/>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8" name="Line 2555">
                <a:extLst>
                  <a:ext uri="{FF2B5EF4-FFF2-40B4-BE49-F238E27FC236}">
                    <a16:creationId xmlns:a16="http://schemas.microsoft.com/office/drawing/2014/main" id="{B29FF939-9B93-467C-A52E-60CB265F289E}"/>
                  </a:ext>
                </a:extLst>
              </p:cNvPr>
              <p:cNvSpPr>
                <a:spLocks noChangeShapeType="1"/>
              </p:cNvSpPr>
              <p:nvPr/>
            </p:nvSpPr>
            <p:spPr bwMode="auto">
              <a:xfrm>
                <a:off x="7447941" y="174772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19" name="Line 2556">
                <a:extLst>
                  <a:ext uri="{FF2B5EF4-FFF2-40B4-BE49-F238E27FC236}">
                    <a16:creationId xmlns:a16="http://schemas.microsoft.com/office/drawing/2014/main" id="{4EE617E9-9B1A-49CA-AB0B-A8D319FBB232}"/>
                  </a:ext>
                </a:extLst>
              </p:cNvPr>
              <p:cNvSpPr>
                <a:spLocks noChangeShapeType="1"/>
              </p:cNvSpPr>
              <p:nvPr/>
            </p:nvSpPr>
            <p:spPr bwMode="auto">
              <a:xfrm>
                <a:off x="7446304" y="1746632"/>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0" name="Line 2557">
                <a:extLst>
                  <a:ext uri="{FF2B5EF4-FFF2-40B4-BE49-F238E27FC236}">
                    <a16:creationId xmlns:a16="http://schemas.microsoft.com/office/drawing/2014/main" id="{25E2E185-3D48-4F59-8162-64F6322CCD50}"/>
                  </a:ext>
                </a:extLst>
              </p:cNvPr>
              <p:cNvSpPr>
                <a:spLocks noChangeShapeType="1"/>
              </p:cNvSpPr>
              <p:nvPr/>
            </p:nvSpPr>
            <p:spPr bwMode="auto">
              <a:xfrm flipV="1">
                <a:off x="7444668" y="174663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1" name="Line 2558">
                <a:extLst>
                  <a:ext uri="{FF2B5EF4-FFF2-40B4-BE49-F238E27FC236}">
                    <a16:creationId xmlns:a16="http://schemas.microsoft.com/office/drawing/2014/main" id="{A175DF89-CED9-479B-BAD4-043E122780B2}"/>
                  </a:ext>
                </a:extLst>
              </p:cNvPr>
              <p:cNvSpPr>
                <a:spLocks noChangeShapeType="1"/>
              </p:cNvSpPr>
              <p:nvPr/>
            </p:nvSpPr>
            <p:spPr bwMode="auto">
              <a:xfrm flipV="1">
                <a:off x="7443031" y="1748814"/>
                <a:ext cx="1637"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2" name="Line 2559">
                <a:extLst>
                  <a:ext uri="{FF2B5EF4-FFF2-40B4-BE49-F238E27FC236}">
                    <a16:creationId xmlns:a16="http://schemas.microsoft.com/office/drawing/2014/main" id="{01E3524A-9752-4CF5-AD98-887B3C8564B3}"/>
                  </a:ext>
                </a:extLst>
              </p:cNvPr>
              <p:cNvSpPr>
                <a:spLocks noChangeShapeType="1"/>
              </p:cNvSpPr>
              <p:nvPr/>
            </p:nvSpPr>
            <p:spPr bwMode="auto">
              <a:xfrm>
                <a:off x="7443031" y="1751542"/>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3" name="Line 2560">
                <a:extLst>
                  <a:ext uri="{FF2B5EF4-FFF2-40B4-BE49-F238E27FC236}">
                    <a16:creationId xmlns:a16="http://schemas.microsoft.com/office/drawing/2014/main" id="{E858577A-BFB4-44FD-8F16-B4B921160A8C}"/>
                  </a:ext>
                </a:extLst>
              </p:cNvPr>
              <p:cNvSpPr>
                <a:spLocks noChangeShapeType="1"/>
              </p:cNvSpPr>
              <p:nvPr/>
            </p:nvSpPr>
            <p:spPr bwMode="auto">
              <a:xfrm>
                <a:off x="7443031" y="175317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4" name="Line 2561">
                <a:extLst>
                  <a:ext uri="{FF2B5EF4-FFF2-40B4-BE49-F238E27FC236}">
                    <a16:creationId xmlns:a16="http://schemas.microsoft.com/office/drawing/2014/main" id="{AB7B9C24-C85C-43DC-8376-78E23D823420}"/>
                  </a:ext>
                </a:extLst>
              </p:cNvPr>
              <p:cNvSpPr>
                <a:spLocks noChangeShapeType="1"/>
              </p:cNvSpPr>
              <p:nvPr/>
            </p:nvSpPr>
            <p:spPr bwMode="auto">
              <a:xfrm>
                <a:off x="7441940" y="1754269"/>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5" name="Line 2562">
                <a:extLst>
                  <a:ext uri="{FF2B5EF4-FFF2-40B4-BE49-F238E27FC236}">
                    <a16:creationId xmlns:a16="http://schemas.microsoft.com/office/drawing/2014/main" id="{F4118935-DEB2-427A-84CF-1182C3B34560}"/>
                  </a:ext>
                </a:extLst>
              </p:cNvPr>
              <p:cNvSpPr>
                <a:spLocks noChangeShapeType="1"/>
              </p:cNvSpPr>
              <p:nvPr/>
            </p:nvSpPr>
            <p:spPr bwMode="auto">
              <a:xfrm>
                <a:off x="7441940" y="17520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6" name="Line 2563">
                <a:extLst>
                  <a:ext uri="{FF2B5EF4-FFF2-40B4-BE49-F238E27FC236}">
                    <a16:creationId xmlns:a16="http://schemas.microsoft.com/office/drawing/2014/main" id="{65D2CE7D-49A6-4640-9332-E0032920EF5B}"/>
                  </a:ext>
                </a:extLst>
              </p:cNvPr>
              <p:cNvSpPr>
                <a:spLocks noChangeShapeType="1"/>
              </p:cNvSpPr>
              <p:nvPr/>
            </p:nvSpPr>
            <p:spPr bwMode="auto">
              <a:xfrm>
                <a:off x="7440304" y="175045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7" name="Line 2564">
                <a:extLst>
                  <a:ext uri="{FF2B5EF4-FFF2-40B4-BE49-F238E27FC236}">
                    <a16:creationId xmlns:a16="http://schemas.microsoft.com/office/drawing/2014/main" id="{EDC21C5B-8287-4631-92F8-23FA53EFE23B}"/>
                  </a:ext>
                </a:extLst>
              </p:cNvPr>
              <p:cNvSpPr>
                <a:spLocks noChangeShapeType="1"/>
              </p:cNvSpPr>
              <p:nvPr/>
            </p:nvSpPr>
            <p:spPr bwMode="auto">
              <a:xfrm>
                <a:off x="7438122" y="1750451"/>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8" name="Line 2565">
                <a:extLst>
                  <a:ext uri="{FF2B5EF4-FFF2-40B4-BE49-F238E27FC236}">
                    <a16:creationId xmlns:a16="http://schemas.microsoft.com/office/drawing/2014/main" id="{7921FE52-71DF-4201-9D02-5FA2F9C5A60B}"/>
                  </a:ext>
                </a:extLst>
              </p:cNvPr>
              <p:cNvSpPr>
                <a:spLocks noChangeShapeType="1"/>
              </p:cNvSpPr>
              <p:nvPr/>
            </p:nvSpPr>
            <p:spPr bwMode="auto">
              <a:xfrm>
                <a:off x="7438122" y="1748814"/>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29" name="Line 2566">
                <a:extLst>
                  <a:ext uri="{FF2B5EF4-FFF2-40B4-BE49-F238E27FC236}">
                    <a16:creationId xmlns:a16="http://schemas.microsoft.com/office/drawing/2014/main" id="{EBA5DCF7-1C97-470B-8233-410AC094FAAA}"/>
                  </a:ext>
                </a:extLst>
              </p:cNvPr>
              <p:cNvSpPr>
                <a:spLocks noChangeShapeType="1"/>
              </p:cNvSpPr>
              <p:nvPr/>
            </p:nvSpPr>
            <p:spPr bwMode="auto">
              <a:xfrm>
                <a:off x="7437031" y="1748814"/>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0" name="Line 2567">
                <a:extLst>
                  <a:ext uri="{FF2B5EF4-FFF2-40B4-BE49-F238E27FC236}">
                    <a16:creationId xmlns:a16="http://schemas.microsoft.com/office/drawing/2014/main" id="{552C7986-DF44-4FD0-B83E-5EA0E376ECD7}"/>
                  </a:ext>
                </a:extLst>
              </p:cNvPr>
              <p:cNvSpPr>
                <a:spLocks noChangeShapeType="1"/>
              </p:cNvSpPr>
              <p:nvPr/>
            </p:nvSpPr>
            <p:spPr bwMode="auto">
              <a:xfrm flipV="1">
                <a:off x="7436485" y="1748814"/>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1" name="Line 2568">
                <a:extLst>
                  <a:ext uri="{FF2B5EF4-FFF2-40B4-BE49-F238E27FC236}">
                    <a16:creationId xmlns:a16="http://schemas.microsoft.com/office/drawing/2014/main" id="{50EF683E-435A-418A-8441-B32FA41D7703}"/>
                  </a:ext>
                </a:extLst>
              </p:cNvPr>
              <p:cNvSpPr>
                <a:spLocks noChangeShapeType="1"/>
              </p:cNvSpPr>
              <p:nvPr/>
            </p:nvSpPr>
            <p:spPr bwMode="auto">
              <a:xfrm>
                <a:off x="7436485" y="175045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2" name="Line 2569">
                <a:extLst>
                  <a:ext uri="{FF2B5EF4-FFF2-40B4-BE49-F238E27FC236}">
                    <a16:creationId xmlns:a16="http://schemas.microsoft.com/office/drawing/2014/main" id="{E502F76E-0A0E-4010-901A-C2136828B190}"/>
                  </a:ext>
                </a:extLst>
              </p:cNvPr>
              <p:cNvSpPr>
                <a:spLocks noChangeShapeType="1"/>
              </p:cNvSpPr>
              <p:nvPr/>
            </p:nvSpPr>
            <p:spPr bwMode="auto">
              <a:xfrm>
                <a:off x="7438122" y="1751542"/>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3" name="Line 2570">
                <a:extLst>
                  <a:ext uri="{FF2B5EF4-FFF2-40B4-BE49-F238E27FC236}">
                    <a16:creationId xmlns:a16="http://schemas.microsoft.com/office/drawing/2014/main" id="{0AD0AB12-359D-45FC-A896-328832064C45}"/>
                  </a:ext>
                </a:extLst>
              </p:cNvPr>
              <p:cNvSpPr>
                <a:spLocks noChangeShapeType="1"/>
              </p:cNvSpPr>
              <p:nvPr/>
            </p:nvSpPr>
            <p:spPr bwMode="auto">
              <a:xfrm>
                <a:off x="7439213" y="175317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4" name="Line 2571">
                <a:extLst>
                  <a:ext uri="{FF2B5EF4-FFF2-40B4-BE49-F238E27FC236}">
                    <a16:creationId xmlns:a16="http://schemas.microsoft.com/office/drawing/2014/main" id="{5172A1CA-D185-485B-ADCA-19157B8E1B60}"/>
                  </a:ext>
                </a:extLst>
              </p:cNvPr>
              <p:cNvSpPr>
                <a:spLocks noChangeShapeType="1"/>
              </p:cNvSpPr>
              <p:nvPr/>
            </p:nvSpPr>
            <p:spPr bwMode="auto">
              <a:xfrm>
                <a:off x="7438122" y="175481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5" name="Line 2572">
                <a:extLst>
                  <a:ext uri="{FF2B5EF4-FFF2-40B4-BE49-F238E27FC236}">
                    <a16:creationId xmlns:a16="http://schemas.microsoft.com/office/drawing/2014/main" id="{5BFC2436-9376-4236-9A17-45FE1C7E1CD4}"/>
                  </a:ext>
                </a:extLst>
              </p:cNvPr>
              <p:cNvSpPr>
                <a:spLocks noChangeShapeType="1"/>
              </p:cNvSpPr>
              <p:nvPr/>
            </p:nvSpPr>
            <p:spPr bwMode="auto">
              <a:xfrm>
                <a:off x="7438122" y="175263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6" name="Line 2573">
                <a:extLst>
                  <a:ext uri="{FF2B5EF4-FFF2-40B4-BE49-F238E27FC236}">
                    <a16:creationId xmlns:a16="http://schemas.microsoft.com/office/drawing/2014/main" id="{74C7DADA-EE93-4462-B164-22D1662D8A4B}"/>
                  </a:ext>
                </a:extLst>
              </p:cNvPr>
              <p:cNvSpPr>
                <a:spLocks noChangeShapeType="1"/>
              </p:cNvSpPr>
              <p:nvPr/>
            </p:nvSpPr>
            <p:spPr bwMode="auto">
              <a:xfrm flipV="1">
                <a:off x="7436485" y="175263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7" name="Line 2574">
                <a:extLst>
                  <a:ext uri="{FF2B5EF4-FFF2-40B4-BE49-F238E27FC236}">
                    <a16:creationId xmlns:a16="http://schemas.microsoft.com/office/drawing/2014/main" id="{B53043AB-0080-4663-9DEE-A78368F9CB7B}"/>
                  </a:ext>
                </a:extLst>
              </p:cNvPr>
              <p:cNvSpPr>
                <a:spLocks noChangeShapeType="1"/>
              </p:cNvSpPr>
              <p:nvPr/>
            </p:nvSpPr>
            <p:spPr bwMode="auto">
              <a:xfrm flipV="1">
                <a:off x="7434849" y="175317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8" name="Line 2575">
                <a:extLst>
                  <a:ext uri="{FF2B5EF4-FFF2-40B4-BE49-F238E27FC236}">
                    <a16:creationId xmlns:a16="http://schemas.microsoft.com/office/drawing/2014/main" id="{A7EFA84D-688F-439E-8EA4-9942A241BDD9}"/>
                  </a:ext>
                </a:extLst>
              </p:cNvPr>
              <p:cNvSpPr>
                <a:spLocks noChangeShapeType="1"/>
              </p:cNvSpPr>
              <p:nvPr/>
            </p:nvSpPr>
            <p:spPr bwMode="auto">
              <a:xfrm>
                <a:off x="7431575" y="175208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39" name="Line 2576">
                <a:extLst>
                  <a:ext uri="{FF2B5EF4-FFF2-40B4-BE49-F238E27FC236}">
                    <a16:creationId xmlns:a16="http://schemas.microsoft.com/office/drawing/2014/main" id="{64FC5A60-675C-49F1-BBEB-BB0F1BC08A41}"/>
                  </a:ext>
                </a:extLst>
              </p:cNvPr>
              <p:cNvSpPr>
                <a:spLocks noChangeShapeType="1"/>
              </p:cNvSpPr>
              <p:nvPr/>
            </p:nvSpPr>
            <p:spPr bwMode="auto">
              <a:xfrm flipV="1">
                <a:off x="7431030" y="17520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0" name="Line 2577">
                <a:extLst>
                  <a:ext uri="{FF2B5EF4-FFF2-40B4-BE49-F238E27FC236}">
                    <a16:creationId xmlns:a16="http://schemas.microsoft.com/office/drawing/2014/main" id="{52B3BD6E-980B-4490-8DD1-69E49AA87D05}"/>
                  </a:ext>
                </a:extLst>
              </p:cNvPr>
              <p:cNvSpPr>
                <a:spLocks noChangeShapeType="1"/>
              </p:cNvSpPr>
              <p:nvPr/>
            </p:nvSpPr>
            <p:spPr bwMode="auto">
              <a:xfrm>
                <a:off x="7459942" y="177772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1" name="Line 2578">
                <a:extLst>
                  <a:ext uri="{FF2B5EF4-FFF2-40B4-BE49-F238E27FC236}">
                    <a16:creationId xmlns:a16="http://schemas.microsoft.com/office/drawing/2014/main" id="{73A52F1D-33D2-4202-A7EB-976DDAF836BB}"/>
                  </a:ext>
                </a:extLst>
              </p:cNvPr>
              <p:cNvSpPr>
                <a:spLocks noChangeShapeType="1"/>
              </p:cNvSpPr>
              <p:nvPr/>
            </p:nvSpPr>
            <p:spPr bwMode="auto">
              <a:xfrm>
                <a:off x="7463761" y="1772817"/>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2" name="Line 2579">
                <a:extLst>
                  <a:ext uri="{FF2B5EF4-FFF2-40B4-BE49-F238E27FC236}">
                    <a16:creationId xmlns:a16="http://schemas.microsoft.com/office/drawing/2014/main" id="{852117CC-51EB-44D3-AF12-403C5FE2ED4C}"/>
                  </a:ext>
                </a:extLst>
              </p:cNvPr>
              <p:cNvSpPr>
                <a:spLocks noChangeShapeType="1"/>
              </p:cNvSpPr>
              <p:nvPr/>
            </p:nvSpPr>
            <p:spPr bwMode="auto">
              <a:xfrm>
                <a:off x="7463761" y="177063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3" name="Line 2580">
                <a:extLst>
                  <a:ext uri="{FF2B5EF4-FFF2-40B4-BE49-F238E27FC236}">
                    <a16:creationId xmlns:a16="http://schemas.microsoft.com/office/drawing/2014/main" id="{A2EAFC3F-9B95-4C2D-B727-ACCA4812990E}"/>
                  </a:ext>
                </a:extLst>
              </p:cNvPr>
              <p:cNvSpPr>
                <a:spLocks noChangeShapeType="1"/>
              </p:cNvSpPr>
              <p:nvPr/>
            </p:nvSpPr>
            <p:spPr bwMode="auto">
              <a:xfrm>
                <a:off x="7463761" y="1770635"/>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4" name="Line 2581">
                <a:extLst>
                  <a:ext uri="{FF2B5EF4-FFF2-40B4-BE49-F238E27FC236}">
                    <a16:creationId xmlns:a16="http://schemas.microsoft.com/office/drawing/2014/main" id="{7BF1FB22-6273-47DA-8EC0-ADCB4E25DF59}"/>
                  </a:ext>
                </a:extLst>
              </p:cNvPr>
              <p:cNvSpPr>
                <a:spLocks noChangeShapeType="1"/>
              </p:cNvSpPr>
              <p:nvPr/>
            </p:nvSpPr>
            <p:spPr bwMode="auto">
              <a:xfrm>
                <a:off x="7541770" y="1707901"/>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5" name="Line 2582">
                <a:extLst>
                  <a:ext uri="{FF2B5EF4-FFF2-40B4-BE49-F238E27FC236}">
                    <a16:creationId xmlns:a16="http://schemas.microsoft.com/office/drawing/2014/main" id="{C2BB82EB-9320-4182-935D-B2A1A84294E5}"/>
                  </a:ext>
                </a:extLst>
              </p:cNvPr>
              <p:cNvSpPr>
                <a:spLocks noChangeShapeType="1"/>
              </p:cNvSpPr>
              <p:nvPr/>
            </p:nvSpPr>
            <p:spPr bwMode="auto">
              <a:xfrm>
                <a:off x="7540133" y="170735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6" name="Line 2583">
                <a:extLst>
                  <a:ext uri="{FF2B5EF4-FFF2-40B4-BE49-F238E27FC236}">
                    <a16:creationId xmlns:a16="http://schemas.microsoft.com/office/drawing/2014/main" id="{8D3EED0E-C7B4-4846-B859-D7FB34FBDB2F}"/>
                  </a:ext>
                </a:extLst>
              </p:cNvPr>
              <p:cNvSpPr>
                <a:spLocks noChangeShapeType="1"/>
              </p:cNvSpPr>
              <p:nvPr/>
            </p:nvSpPr>
            <p:spPr bwMode="auto">
              <a:xfrm>
                <a:off x="7540133" y="170735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7" name="Line 2584">
                <a:extLst>
                  <a:ext uri="{FF2B5EF4-FFF2-40B4-BE49-F238E27FC236}">
                    <a16:creationId xmlns:a16="http://schemas.microsoft.com/office/drawing/2014/main" id="{EBC09BFD-0098-4040-91AF-3AE6307A0CCD}"/>
                  </a:ext>
                </a:extLst>
              </p:cNvPr>
              <p:cNvSpPr>
                <a:spLocks noChangeShapeType="1"/>
              </p:cNvSpPr>
              <p:nvPr/>
            </p:nvSpPr>
            <p:spPr bwMode="auto">
              <a:xfrm flipV="1">
                <a:off x="7541224" y="170735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8" name="Line 2585">
                <a:extLst>
                  <a:ext uri="{FF2B5EF4-FFF2-40B4-BE49-F238E27FC236}">
                    <a16:creationId xmlns:a16="http://schemas.microsoft.com/office/drawing/2014/main" id="{F946857F-253E-4506-8CA3-3F0089629F08}"/>
                  </a:ext>
                </a:extLst>
              </p:cNvPr>
              <p:cNvSpPr>
                <a:spLocks noChangeShapeType="1"/>
              </p:cNvSpPr>
              <p:nvPr/>
            </p:nvSpPr>
            <p:spPr bwMode="auto">
              <a:xfrm>
                <a:off x="7539042" y="1709537"/>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49" name="Line 2586">
                <a:extLst>
                  <a:ext uri="{FF2B5EF4-FFF2-40B4-BE49-F238E27FC236}">
                    <a16:creationId xmlns:a16="http://schemas.microsoft.com/office/drawing/2014/main" id="{A77835B0-CB93-4D26-802D-EA974F18E298}"/>
                  </a:ext>
                </a:extLst>
              </p:cNvPr>
              <p:cNvSpPr>
                <a:spLocks noChangeShapeType="1"/>
              </p:cNvSpPr>
              <p:nvPr/>
            </p:nvSpPr>
            <p:spPr bwMode="auto">
              <a:xfrm>
                <a:off x="7538496" y="170735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0" name="Line 2587">
                <a:extLst>
                  <a:ext uri="{FF2B5EF4-FFF2-40B4-BE49-F238E27FC236}">
                    <a16:creationId xmlns:a16="http://schemas.microsoft.com/office/drawing/2014/main" id="{8A84EC32-E2F6-4DC4-BD11-696D03250AF5}"/>
                  </a:ext>
                </a:extLst>
              </p:cNvPr>
              <p:cNvSpPr>
                <a:spLocks noChangeShapeType="1"/>
              </p:cNvSpPr>
              <p:nvPr/>
            </p:nvSpPr>
            <p:spPr bwMode="auto">
              <a:xfrm>
                <a:off x="7536860" y="170680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1" name="Line 2588">
                <a:extLst>
                  <a:ext uri="{FF2B5EF4-FFF2-40B4-BE49-F238E27FC236}">
                    <a16:creationId xmlns:a16="http://schemas.microsoft.com/office/drawing/2014/main" id="{A11D48AB-4923-4D9A-A68F-DF511AAD6E33}"/>
                  </a:ext>
                </a:extLst>
              </p:cNvPr>
              <p:cNvSpPr>
                <a:spLocks noChangeShapeType="1"/>
              </p:cNvSpPr>
              <p:nvPr/>
            </p:nvSpPr>
            <p:spPr bwMode="auto">
              <a:xfrm>
                <a:off x="7535223" y="170680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2" name="Line 2589">
                <a:extLst>
                  <a:ext uri="{FF2B5EF4-FFF2-40B4-BE49-F238E27FC236}">
                    <a16:creationId xmlns:a16="http://schemas.microsoft.com/office/drawing/2014/main" id="{437DAD42-0280-45E4-A159-7A093B30B72F}"/>
                  </a:ext>
                </a:extLst>
              </p:cNvPr>
              <p:cNvSpPr>
                <a:spLocks noChangeShapeType="1"/>
              </p:cNvSpPr>
              <p:nvPr/>
            </p:nvSpPr>
            <p:spPr bwMode="auto">
              <a:xfrm flipV="1">
                <a:off x="7535223" y="170462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3" name="Line 2590">
                <a:extLst>
                  <a:ext uri="{FF2B5EF4-FFF2-40B4-BE49-F238E27FC236}">
                    <a16:creationId xmlns:a16="http://schemas.microsoft.com/office/drawing/2014/main" id="{34E210AB-691D-4376-8155-A3C6F42FEF7A}"/>
                  </a:ext>
                </a:extLst>
              </p:cNvPr>
              <p:cNvSpPr>
                <a:spLocks noChangeShapeType="1"/>
              </p:cNvSpPr>
              <p:nvPr/>
            </p:nvSpPr>
            <p:spPr bwMode="auto">
              <a:xfrm flipV="1">
                <a:off x="7536314" y="1701900"/>
                <a:ext cx="2727"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4" name="Line 2591">
                <a:extLst>
                  <a:ext uri="{FF2B5EF4-FFF2-40B4-BE49-F238E27FC236}">
                    <a16:creationId xmlns:a16="http://schemas.microsoft.com/office/drawing/2014/main" id="{A9FD34EA-6005-4845-8C2C-ED639D57B5EE}"/>
                  </a:ext>
                </a:extLst>
              </p:cNvPr>
              <p:cNvSpPr>
                <a:spLocks noChangeShapeType="1"/>
              </p:cNvSpPr>
              <p:nvPr/>
            </p:nvSpPr>
            <p:spPr bwMode="auto">
              <a:xfrm>
                <a:off x="7538496" y="1700263"/>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5" name="Line 2592">
                <a:extLst>
                  <a:ext uri="{FF2B5EF4-FFF2-40B4-BE49-F238E27FC236}">
                    <a16:creationId xmlns:a16="http://schemas.microsoft.com/office/drawing/2014/main" id="{3ED2B9F5-F98E-4AD0-85F4-C81B6125EA1E}"/>
                  </a:ext>
                </a:extLst>
              </p:cNvPr>
              <p:cNvSpPr>
                <a:spLocks noChangeShapeType="1"/>
              </p:cNvSpPr>
              <p:nvPr/>
            </p:nvSpPr>
            <p:spPr bwMode="auto">
              <a:xfrm>
                <a:off x="7536860" y="169808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6" name="Line 2593">
                <a:extLst>
                  <a:ext uri="{FF2B5EF4-FFF2-40B4-BE49-F238E27FC236}">
                    <a16:creationId xmlns:a16="http://schemas.microsoft.com/office/drawing/2014/main" id="{9B8EF227-451D-49F3-A986-F480F00CDEBC}"/>
                  </a:ext>
                </a:extLst>
              </p:cNvPr>
              <p:cNvSpPr>
                <a:spLocks noChangeShapeType="1"/>
              </p:cNvSpPr>
              <p:nvPr/>
            </p:nvSpPr>
            <p:spPr bwMode="auto">
              <a:xfrm flipV="1">
                <a:off x="7535223" y="1698081"/>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7" name="Line 2594">
                <a:extLst>
                  <a:ext uri="{FF2B5EF4-FFF2-40B4-BE49-F238E27FC236}">
                    <a16:creationId xmlns:a16="http://schemas.microsoft.com/office/drawing/2014/main" id="{188B397A-3448-4185-A6EA-787835232DA6}"/>
                  </a:ext>
                </a:extLst>
              </p:cNvPr>
              <p:cNvSpPr>
                <a:spLocks noChangeShapeType="1"/>
              </p:cNvSpPr>
              <p:nvPr/>
            </p:nvSpPr>
            <p:spPr bwMode="auto">
              <a:xfrm flipV="1">
                <a:off x="7534132" y="169971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8" name="Line 2595">
                <a:extLst>
                  <a:ext uri="{FF2B5EF4-FFF2-40B4-BE49-F238E27FC236}">
                    <a16:creationId xmlns:a16="http://schemas.microsoft.com/office/drawing/2014/main" id="{032D7549-02CC-4834-896A-772030B71D88}"/>
                  </a:ext>
                </a:extLst>
              </p:cNvPr>
              <p:cNvSpPr>
                <a:spLocks noChangeShapeType="1"/>
              </p:cNvSpPr>
              <p:nvPr/>
            </p:nvSpPr>
            <p:spPr bwMode="auto">
              <a:xfrm flipV="1">
                <a:off x="7532496" y="170190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59" name="Line 2596">
                <a:extLst>
                  <a:ext uri="{FF2B5EF4-FFF2-40B4-BE49-F238E27FC236}">
                    <a16:creationId xmlns:a16="http://schemas.microsoft.com/office/drawing/2014/main" id="{E9B9092C-F6E9-4BD3-BE52-301A0FEF42BC}"/>
                  </a:ext>
                </a:extLst>
              </p:cNvPr>
              <p:cNvSpPr>
                <a:spLocks noChangeShapeType="1"/>
              </p:cNvSpPr>
              <p:nvPr/>
            </p:nvSpPr>
            <p:spPr bwMode="auto">
              <a:xfrm>
                <a:off x="7532496" y="1700263"/>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0" name="Line 2597">
                <a:extLst>
                  <a:ext uri="{FF2B5EF4-FFF2-40B4-BE49-F238E27FC236}">
                    <a16:creationId xmlns:a16="http://schemas.microsoft.com/office/drawing/2014/main" id="{486DBF61-E65C-4FE4-B408-35FD9765219D}"/>
                  </a:ext>
                </a:extLst>
              </p:cNvPr>
              <p:cNvSpPr>
                <a:spLocks noChangeShapeType="1"/>
              </p:cNvSpPr>
              <p:nvPr/>
            </p:nvSpPr>
            <p:spPr bwMode="auto">
              <a:xfrm>
                <a:off x="7532496" y="169808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1" name="Line 2598">
                <a:extLst>
                  <a:ext uri="{FF2B5EF4-FFF2-40B4-BE49-F238E27FC236}">
                    <a16:creationId xmlns:a16="http://schemas.microsoft.com/office/drawing/2014/main" id="{6A5EF665-274A-4E98-889E-471F4F2E92F3}"/>
                  </a:ext>
                </a:extLst>
              </p:cNvPr>
              <p:cNvSpPr>
                <a:spLocks noChangeShapeType="1"/>
              </p:cNvSpPr>
              <p:nvPr/>
            </p:nvSpPr>
            <p:spPr bwMode="auto">
              <a:xfrm>
                <a:off x="7530314" y="1696990"/>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2" name="Line 2599">
                <a:extLst>
                  <a:ext uri="{FF2B5EF4-FFF2-40B4-BE49-F238E27FC236}">
                    <a16:creationId xmlns:a16="http://schemas.microsoft.com/office/drawing/2014/main" id="{4524FEAB-010E-42F9-8AD9-AB7D2304FF80}"/>
                  </a:ext>
                </a:extLst>
              </p:cNvPr>
              <p:cNvSpPr>
                <a:spLocks noChangeShapeType="1"/>
              </p:cNvSpPr>
              <p:nvPr/>
            </p:nvSpPr>
            <p:spPr bwMode="auto">
              <a:xfrm flipV="1">
                <a:off x="7529223" y="1696990"/>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3" name="Line 2600">
                <a:extLst>
                  <a:ext uri="{FF2B5EF4-FFF2-40B4-BE49-F238E27FC236}">
                    <a16:creationId xmlns:a16="http://schemas.microsoft.com/office/drawing/2014/main" id="{A750218A-B82D-4C6B-9144-F34671809851}"/>
                  </a:ext>
                </a:extLst>
              </p:cNvPr>
              <p:cNvSpPr>
                <a:spLocks noChangeShapeType="1"/>
              </p:cNvSpPr>
              <p:nvPr/>
            </p:nvSpPr>
            <p:spPr bwMode="auto">
              <a:xfrm>
                <a:off x="7527586" y="169699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4" name="Line 2601">
                <a:extLst>
                  <a:ext uri="{FF2B5EF4-FFF2-40B4-BE49-F238E27FC236}">
                    <a16:creationId xmlns:a16="http://schemas.microsoft.com/office/drawing/2014/main" id="{8EAE2288-372A-445C-B907-8E431BC27EDA}"/>
                  </a:ext>
                </a:extLst>
              </p:cNvPr>
              <p:cNvSpPr>
                <a:spLocks noChangeShapeType="1"/>
              </p:cNvSpPr>
              <p:nvPr/>
            </p:nvSpPr>
            <p:spPr bwMode="auto">
              <a:xfrm flipV="1">
                <a:off x="7527586" y="169480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5" name="Line 2602">
                <a:extLst>
                  <a:ext uri="{FF2B5EF4-FFF2-40B4-BE49-F238E27FC236}">
                    <a16:creationId xmlns:a16="http://schemas.microsoft.com/office/drawing/2014/main" id="{A77C3E6E-6A34-4586-9B9A-EAAAF6262D29}"/>
                  </a:ext>
                </a:extLst>
              </p:cNvPr>
              <p:cNvSpPr>
                <a:spLocks noChangeShapeType="1"/>
              </p:cNvSpPr>
              <p:nvPr/>
            </p:nvSpPr>
            <p:spPr bwMode="auto">
              <a:xfrm>
                <a:off x="7527040" y="1693172"/>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6" name="Line 2603">
                <a:extLst>
                  <a:ext uri="{FF2B5EF4-FFF2-40B4-BE49-F238E27FC236}">
                    <a16:creationId xmlns:a16="http://schemas.microsoft.com/office/drawing/2014/main" id="{639FA36C-4346-4F89-AB4C-D86CEB26B1E4}"/>
                  </a:ext>
                </a:extLst>
              </p:cNvPr>
              <p:cNvSpPr>
                <a:spLocks noChangeShapeType="1"/>
              </p:cNvSpPr>
              <p:nvPr/>
            </p:nvSpPr>
            <p:spPr bwMode="auto">
              <a:xfrm flipV="1">
                <a:off x="7526495" y="169317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7" name="Line 2604">
                <a:extLst>
                  <a:ext uri="{FF2B5EF4-FFF2-40B4-BE49-F238E27FC236}">
                    <a16:creationId xmlns:a16="http://schemas.microsoft.com/office/drawing/2014/main" id="{BE21DA3A-84B5-4FF7-9F6B-FB10B5C4A314}"/>
                  </a:ext>
                </a:extLst>
              </p:cNvPr>
              <p:cNvSpPr>
                <a:spLocks noChangeShapeType="1"/>
              </p:cNvSpPr>
              <p:nvPr/>
            </p:nvSpPr>
            <p:spPr bwMode="auto">
              <a:xfrm flipV="1">
                <a:off x="7524858" y="1695354"/>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8" name="Line 2605">
                <a:extLst>
                  <a:ext uri="{FF2B5EF4-FFF2-40B4-BE49-F238E27FC236}">
                    <a16:creationId xmlns:a16="http://schemas.microsoft.com/office/drawing/2014/main" id="{103C4A46-DB9E-4949-B385-858680A0674C}"/>
                  </a:ext>
                </a:extLst>
              </p:cNvPr>
              <p:cNvSpPr>
                <a:spLocks noChangeShapeType="1"/>
              </p:cNvSpPr>
              <p:nvPr/>
            </p:nvSpPr>
            <p:spPr bwMode="auto">
              <a:xfrm>
                <a:off x="7524313" y="169480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69" name="Line 2606">
                <a:extLst>
                  <a:ext uri="{FF2B5EF4-FFF2-40B4-BE49-F238E27FC236}">
                    <a16:creationId xmlns:a16="http://schemas.microsoft.com/office/drawing/2014/main" id="{CD7CE0DD-B0ED-4AA4-999F-16034B144978}"/>
                  </a:ext>
                </a:extLst>
              </p:cNvPr>
              <p:cNvSpPr>
                <a:spLocks noChangeShapeType="1"/>
              </p:cNvSpPr>
              <p:nvPr/>
            </p:nvSpPr>
            <p:spPr bwMode="auto">
              <a:xfrm>
                <a:off x="7523767" y="169262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0" name="Line 2607">
                <a:extLst>
                  <a:ext uri="{FF2B5EF4-FFF2-40B4-BE49-F238E27FC236}">
                    <a16:creationId xmlns:a16="http://schemas.microsoft.com/office/drawing/2014/main" id="{FE14CE26-6306-4751-8D9D-517A0956A91E}"/>
                  </a:ext>
                </a:extLst>
              </p:cNvPr>
              <p:cNvSpPr>
                <a:spLocks noChangeShapeType="1"/>
              </p:cNvSpPr>
              <p:nvPr/>
            </p:nvSpPr>
            <p:spPr bwMode="auto">
              <a:xfrm flipV="1">
                <a:off x="7523767" y="169044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1" name="Line 2608">
                <a:extLst>
                  <a:ext uri="{FF2B5EF4-FFF2-40B4-BE49-F238E27FC236}">
                    <a16:creationId xmlns:a16="http://schemas.microsoft.com/office/drawing/2014/main" id="{30A6F2B2-AED5-4FC0-8CEA-37A45414FF4A}"/>
                  </a:ext>
                </a:extLst>
              </p:cNvPr>
              <p:cNvSpPr>
                <a:spLocks noChangeShapeType="1"/>
              </p:cNvSpPr>
              <p:nvPr/>
            </p:nvSpPr>
            <p:spPr bwMode="auto">
              <a:xfrm>
                <a:off x="7523222" y="168989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2" name="Line 2609">
                <a:extLst>
                  <a:ext uri="{FF2B5EF4-FFF2-40B4-BE49-F238E27FC236}">
                    <a16:creationId xmlns:a16="http://schemas.microsoft.com/office/drawing/2014/main" id="{A6C80822-6B84-4B13-A11A-60EE3EBECFC2}"/>
                  </a:ext>
                </a:extLst>
              </p:cNvPr>
              <p:cNvSpPr>
                <a:spLocks noChangeShapeType="1"/>
              </p:cNvSpPr>
              <p:nvPr/>
            </p:nvSpPr>
            <p:spPr bwMode="auto">
              <a:xfrm flipV="1">
                <a:off x="7521585" y="1689899"/>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3" name="Line 2610">
                <a:extLst>
                  <a:ext uri="{FF2B5EF4-FFF2-40B4-BE49-F238E27FC236}">
                    <a16:creationId xmlns:a16="http://schemas.microsoft.com/office/drawing/2014/main" id="{70831B72-4117-4F44-B11A-D97CEFD8D567}"/>
                  </a:ext>
                </a:extLst>
              </p:cNvPr>
              <p:cNvSpPr>
                <a:spLocks noChangeShapeType="1"/>
              </p:cNvSpPr>
              <p:nvPr/>
            </p:nvSpPr>
            <p:spPr bwMode="auto">
              <a:xfrm flipV="1">
                <a:off x="7520494" y="16920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4" name="Line 2611">
                <a:extLst>
                  <a:ext uri="{FF2B5EF4-FFF2-40B4-BE49-F238E27FC236}">
                    <a16:creationId xmlns:a16="http://schemas.microsoft.com/office/drawing/2014/main" id="{3B4E1D2B-6F04-4FEE-A9DC-93091E896A22}"/>
                  </a:ext>
                </a:extLst>
              </p:cNvPr>
              <p:cNvSpPr>
                <a:spLocks noChangeShapeType="1"/>
              </p:cNvSpPr>
              <p:nvPr/>
            </p:nvSpPr>
            <p:spPr bwMode="auto">
              <a:xfrm flipV="1">
                <a:off x="7519403" y="1694263"/>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5" name="Line 2612">
                <a:extLst>
                  <a:ext uri="{FF2B5EF4-FFF2-40B4-BE49-F238E27FC236}">
                    <a16:creationId xmlns:a16="http://schemas.microsoft.com/office/drawing/2014/main" id="{E81C9EFC-898A-42DE-B706-39C8344762C9}"/>
                  </a:ext>
                </a:extLst>
              </p:cNvPr>
              <p:cNvSpPr>
                <a:spLocks noChangeShapeType="1"/>
              </p:cNvSpPr>
              <p:nvPr/>
            </p:nvSpPr>
            <p:spPr bwMode="auto">
              <a:xfrm>
                <a:off x="7517767" y="169589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6" name="Line 2613">
                <a:extLst>
                  <a:ext uri="{FF2B5EF4-FFF2-40B4-BE49-F238E27FC236}">
                    <a16:creationId xmlns:a16="http://schemas.microsoft.com/office/drawing/2014/main" id="{EFC321C2-BFC5-4044-888A-E7A4AFF18E21}"/>
                  </a:ext>
                </a:extLst>
              </p:cNvPr>
              <p:cNvSpPr>
                <a:spLocks noChangeShapeType="1"/>
              </p:cNvSpPr>
              <p:nvPr/>
            </p:nvSpPr>
            <p:spPr bwMode="auto">
              <a:xfrm>
                <a:off x="7517767" y="169589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7" name="Line 2614">
                <a:extLst>
                  <a:ext uri="{FF2B5EF4-FFF2-40B4-BE49-F238E27FC236}">
                    <a16:creationId xmlns:a16="http://schemas.microsoft.com/office/drawing/2014/main" id="{00F1B808-FFBC-4A23-8E3C-BC153C02DA3C}"/>
                  </a:ext>
                </a:extLst>
              </p:cNvPr>
              <p:cNvSpPr>
                <a:spLocks noChangeShapeType="1"/>
              </p:cNvSpPr>
              <p:nvPr/>
            </p:nvSpPr>
            <p:spPr bwMode="auto">
              <a:xfrm>
                <a:off x="7518312" y="169808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8" name="Line 2615">
                <a:extLst>
                  <a:ext uri="{FF2B5EF4-FFF2-40B4-BE49-F238E27FC236}">
                    <a16:creationId xmlns:a16="http://schemas.microsoft.com/office/drawing/2014/main" id="{57EAFD4E-95EB-4A4C-B0B3-E4CE7F6C7DE4}"/>
                  </a:ext>
                </a:extLst>
              </p:cNvPr>
              <p:cNvSpPr>
                <a:spLocks noChangeShapeType="1"/>
              </p:cNvSpPr>
              <p:nvPr/>
            </p:nvSpPr>
            <p:spPr bwMode="auto">
              <a:xfrm>
                <a:off x="7516676" y="1700263"/>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79" name="Line 2616">
                <a:extLst>
                  <a:ext uri="{FF2B5EF4-FFF2-40B4-BE49-F238E27FC236}">
                    <a16:creationId xmlns:a16="http://schemas.microsoft.com/office/drawing/2014/main" id="{4AD25AD9-C09E-49DB-BBC2-922003819726}"/>
                  </a:ext>
                </a:extLst>
              </p:cNvPr>
              <p:cNvSpPr>
                <a:spLocks noChangeShapeType="1"/>
              </p:cNvSpPr>
              <p:nvPr/>
            </p:nvSpPr>
            <p:spPr bwMode="auto">
              <a:xfrm>
                <a:off x="7515039" y="170026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0" name="Line 2617">
                <a:extLst>
                  <a:ext uri="{FF2B5EF4-FFF2-40B4-BE49-F238E27FC236}">
                    <a16:creationId xmlns:a16="http://schemas.microsoft.com/office/drawing/2014/main" id="{AB7EC714-2DEF-427F-BBF9-52B2610A1A6C}"/>
                  </a:ext>
                </a:extLst>
              </p:cNvPr>
              <p:cNvSpPr>
                <a:spLocks noChangeShapeType="1"/>
              </p:cNvSpPr>
              <p:nvPr/>
            </p:nvSpPr>
            <p:spPr bwMode="auto">
              <a:xfrm>
                <a:off x="7513403" y="169971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1" name="Line 2618">
                <a:extLst>
                  <a:ext uri="{FF2B5EF4-FFF2-40B4-BE49-F238E27FC236}">
                    <a16:creationId xmlns:a16="http://schemas.microsoft.com/office/drawing/2014/main" id="{2CE32E69-1DEA-4AA4-BB62-E25B0423F120}"/>
                  </a:ext>
                </a:extLst>
              </p:cNvPr>
              <p:cNvSpPr>
                <a:spLocks noChangeShapeType="1"/>
              </p:cNvSpPr>
              <p:nvPr/>
            </p:nvSpPr>
            <p:spPr bwMode="auto">
              <a:xfrm>
                <a:off x="7512312" y="169753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2" name="Line 2619">
                <a:extLst>
                  <a:ext uri="{FF2B5EF4-FFF2-40B4-BE49-F238E27FC236}">
                    <a16:creationId xmlns:a16="http://schemas.microsoft.com/office/drawing/2014/main" id="{EB0C9703-5DDA-41D1-8C4D-2650F887F735}"/>
                  </a:ext>
                </a:extLst>
              </p:cNvPr>
              <p:cNvSpPr>
                <a:spLocks noChangeShapeType="1"/>
              </p:cNvSpPr>
              <p:nvPr/>
            </p:nvSpPr>
            <p:spPr bwMode="auto">
              <a:xfrm flipV="1">
                <a:off x="7512312" y="169535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3" name="Line 2620">
                <a:extLst>
                  <a:ext uri="{FF2B5EF4-FFF2-40B4-BE49-F238E27FC236}">
                    <a16:creationId xmlns:a16="http://schemas.microsoft.com/office/drawing/2014/main" id="{91577FCD-7B10-4082-A211-3D4B6B4D730A}"/>
                  </a:ext>
                </a:extLst>
              </p:cNvPr>
              <p:cNvSpPr>
                <a:spLocks noChangeShapeType="1"/>
              </p:cNvSpPr>
              <p:nvPr/>
            </p:nvSpPr>
            <p:spPr bwMode="auto">
              <a:xfrm flipV="1">
                <a:off x="7513948" y="169317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4" name="Line 2621">
                <a:extLst>
                  <a:ext uri="{FF2B5EF4-FFF2-40B4-BE49-F238E27FC236}">
                    <a16:creationId xmlns:a16="http://schemas.microsoft.com/office/drawing/2014/main" id="{A78C4B42-EF26-4339-84CC-028BD67D923A}"/>
                  </a:ext>
                </a:extLst>
              </p:cNvPr>
              <p:cNvSpPr>
                <a:spLocks noChangeShapeType="1"/>
              </p:cNvSpPr>
              <p:nvPr/>
            </p:nvSpPr>
            <p:spPr bwMode="auto">
              <a:xfrm flipV="1">
                <a:off x="7515039" y="169208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5" name="Line 2622">
                <a:extLst>
                  <a:ext uri="{FF2B5EF4-FFF2-40B4-BE49-F238E27FC236}">
                    <a16:creationId xmlns:a16="http://schemas.microsoft.com/office/drawing/2014/main" id="{46620438-6BE5-4FAF-A20B-DFAB42A2CB73}"/>
                  </a:ext>
                </a:extLst>
              </p:cNvPr>
              <p:cNvSpPr>
                <a:spLocks noChangeShapeType="1"/>
              </p:cNvSpPr>
              <p:nvPr/>
            </p:nvSpPr>
            <p:spPr bwMode="auto">
              <a:xfrm>
                <a:off x="7516676" y="16920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6" name="Line 2623">
                <a:extLst>
                  <a:ext uri="{FF2B5EF4-FFF2-40B4-BE49-F238E27FC236}">
                    <a16:creationId xmlns:a16="http://schemas.microsoft.com/office/drawing/2014/main" id="{ECE60676-22E9-4023-A90D-0E583A6C7AC5}"/>
                  </a:ext>
                </a:extLst>
              </p:cNvPr>
              <p:cNvSpPr>
                <a:spLocks noChangeShapeType="1"/>
              </p:cNvSpPr>
              <p:nvPr/>
            </p:nvSpPr>
            <p:spPr bwMode="auto">
              <a:xfrm flipV="1">
                <a:off x="7517767" y="169208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7" name="Line 2624">
                <a:extLst>
                  <a:ext uri="{FF2B5EF4-FFF2-40B4-BE49-F238E27FC236}">
                    <a16:creationId xmlns:a16="http://schemas.microsoft.com/office/drawing/2014/main" id="{61FF96FE-B386-4881-83D3-FFA222B5473D}"/>
                  </a:ext>
                </a:extLst>
              </p:cNvPr>
              <p:cNvSpPr>
                <a:spLocks noChangeShapeType="1"/>
              </p:cNvSpPr>
              <p:nvPr/>
            </p:nvSpPr>
            <p:spPr bwMode="auto">
              <a:xfrm>
                <a:off x="7518858" y="168989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8" name="Line 2625">
                <a:extLst>
                  <a:ext uri="{FF2B5EF4-FFF2-40B4-BE49-F238E27FC236}">
                    <a16:creationId xmlns:a16="http://schemas.microsoft.com/office/drawing/2014/main" id="{59128CA3-F309-46F0-B353-849C70B6BCD6}"/>
                  </a:ext>
                </a:extLst>
              </p:cNvPr>
              <p:cNvSpPr>
                <a:spLocks noChangeShapeType="1"/>
              </p:cNvSpPr>
              <p:nvPr/>
            </p:nvSpPr>
            <p:spPr bwMode="auto">
              <a:xfrm>
                <a:off x="7516676" y="168880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89" name="Line 2626">
                <a:extLst>
                  <a:ext uri="{FF2B5EF4-FFF2-40B4-BE49-F238E27FC236}">
                    <a16:creationId xmlns:a16="http://schemas.microsoft.com/office/drawing/2014/main" id="{498B44E9-9A4F-4A7F-8E93-4B302B0B910E}"/>
                  </a:ext>
                </a:extLst>
              </p:cNvPr>
              <p:cNvSpPr>
                <a:spLocks noChangeShapeType="1"/>
              </p:cNvSpPr>
              <p:nvPr/>
            </p:nvSpPr>
            <p:spPr bwMode="auto">
              <a:xfrm>
                <a:off x="7515585" y="1687717"/>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0" name="Line 2627">
                <a:extLst>
                  <a:ext uri="{FF2B5EF4-FFF2-40B4-BE49-F238E27FC236}">
                    <a16:creationId xmlns:a16="http://schemas.microsoft.com/office/drawing/2014/main" id="{D3A2981E-5E33-4B3B-8797-933D9D8382EF}"/>
                  </a:ext>
                </a:extLst>
              </p:cNvPr>
              <p:cNvSpPr>
                <a:spLocks noChangeShapeType="1"/>
              </p:cNvSpPr>
              <p:nvPr/>
            </p:nvSpPr>
            <p:spPr bwMode="auto">
              <a:xfrm flipV="1">
                <a:off x="7513948" y="168771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1" name="Line 2628">
                <a:extLst>
                  <a:ext uri="{FF2B5EF4-FFF2-40B4-BE49-F238E27FC236}">
                    <a16:creationId xmlns:a16="http://schemas.microsoft.com/office/drawing/2014/main" id="{3B65E3F9-AD18-4079-AD03-5D99712B4BF9}"/>
                  </a:ext>
                </a:extLst>
              </p:cNvPr>
              <p:cNvSpPr>
                <a:spLocks noChangeShapeType="1"/>
              </p:cNvSpPr>
              <p:nvPr/>
            </p:nvSpPr>
            <p:spPr bwMode="auto">
              <a:xfrm flipV="1">
                <a:off x="7511766" y="1688808"/>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2" name="Line 2629">
                <a:extLst>
                  <a:ext uri="{FF2B5EF4-FFF2-40B4-BE49-F238E27FC236}">
                    <a16:creationId xmlns:a16="http://schemas.microsoft.com/office/drawing/2014/main" id="{4D1C8AA3-D2C2-4F55-A6EE-E838BA65D679}"/>
                  </a:ext>
                </a:extLst>
              </p:cNvPr>
              <p:cNvSpPr>
                <a:spLocks noChangeShapeType="1"/>
              </p:cNvSpPr>
              <p:nvPr/>
            </p:nvSpPr>
            <p:spPr bwMode="auto">
              <a:xfrm flipV="1">
                <a:off x="7511766" y="168826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3" name="Line 2630">
                <a:extLst>
                  <a:ext uri="{FF2B5EF4-FFF2-40B4-BE49-F238E27FC236}">
                    <a16:creationId xmlns:a16="http://schemas.microsoft.com/office/drawing/2014/main" id="{C7D9BCE5-75FD-4861-9D4B-D2F22A1C4975}"/>
                  </a:ext>
                </a:extLst>
              </p:cNvPr>
              <p:cNvSpPr>
                <a:spLocks noChangeShapeType="1"/>
              </p:cNvSpPr>
              <p:nvPr/>
            </p:nvSpPr>
            <p:spPr bwMode="auto">
              <a:xfrm>
                <a:off x="7510675" y="168826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4" name="Line 2631">
                <a:extLst>
                  <a:ext uri="{FF2B5EF4-FFF2-40B4-BE49-F238E27FC236}">
                    <a16:creationId xmlns:a16="http://schemas.microsoft.com/office/drawing/2014/main" id="{8E643063-25DC-4878-B0C9-B1262F722E3F}"/>
                  </a:ext>
                </a:extLst>
              </p:cNvPr>
              <p:cNvSpPr>
                <a:spLocks noChangeShapeType="1"/>
              </p:cNvSpPr>
              <p:nvPr/>
            </p:nvSpPr>
            <p:spPr bwMode="auto">
              <a:xfrm flipV="1">
                <a:off x="7509039" y="1688262"/>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5" name="Line 2632">
                <a:extLst>
                  <a:ext uri="{FF2B5EF4-FFF2-40B4-BE49-F238E27FC236}">
                    <a16:creationId xmlns:a16="http://schemas.microsoft.com/office/drawing/2014/main" id="{B15678F8-242A-4AE7-80C2-B1A8DBBCA5E2}"/>
                  </a:ext>
                </a:extLst>
              </p:cNvPr>
              <p:cNvSpPr>
                <a:spLocks noChangeShapeType="1"/>
              </p:cNvSpPr>
              <p:nvPr/>
            </p:nvSpPr>
            <p:spPr bwMode="auto">
              <a:xfrm>
                <a:off x="7509039" y="168662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6" name="Line 2633">
                <a:extLst>
                  <a:ext uri="{FF2B5EF4-FFF2-40B4-BE49-F238E27FC236}">
                    <a16:creationId xmlns:a16="http://schemas.microsoft.com/office/drawing/2014/main" id="{69B6C5FB-C988-4A7D-A88E-4E6E494DB303}"/>
                  </a:ext>
                </a:extLst>
              </p:cNvPr>
              <p:cNvSpPr>
                <a:spLocks noChangeShapeType="1"/>
              </p:cNvSpPr>
              <p:nvPr/>
            </p:nvSpPr>
            <p:spPr bwMode="auto">
              <a:xfrm flipV="1">
                <a:off x="7509039" y="168553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7" name="Line 2634">
                <a:extLst>
                  <a:ext uri="{FF2B5EF4-FFF2-40B4-BE49-F238E27FC236}">
                    <a16:creationId xmlns:a16="http://schemas.microsoft.com/office/drawing/2014/main" id="{51EEDEA8-8EEA-4DF2-AD24-B29A7EEDFED0}"/>
                  </a:ext>
                </a:extLst>
              </p:cNvPr>
              <p:cNvSpPr>
                <a:spLocks noChangeShapeType="1"/>
              </p:cNvSpPr>
              <p:nvPr/>
            </p:nvSpPr>
            <p:spPr bwMode="auto">
              <a:xfrm>
                <a:off x="7509039" y="1683898"/>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8" name="Line 2635">
                <a:extLst>
                  <a:ext uri="{FF2B5EF4-FFF2-40B4-BE49-F238E27FC236}">
                    <a16:creationId xmlns:a16="http://schemas.microsoft.com/office/drawing/2014/main" id="{EE73BF75-62BE-410B-AB4C-7C4E78B5DCC7}"/>
                  </a:ext>
                </a:extLst>
              </p:cNvPr>
              <p:cNvSpPr>
                <a:spLocks noChangeShapeType="1"/>
              </p:cNvSpPr>
              <p:nvPr/>
            </p:nvSpPr>
            <p:spPr bwMode="auto">
              <a:xfrm flipV="1">
                <a:off x="7507402" y="168389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99" name="Line 2636">
                <a:extLst>
                  <a:ext uri="{FF2B5EF4-FFF2-40B4-BE49-F238E27FC236}">
                    <a16:creationId xmlns:a16="http://schemas.microsoft.com/office/drawing/2014/main" id="{52D4BBED-171B-4A97-B99F-306594D9C51E}"/>
                  </a:ext>
                </a:extLst>
              </p:cNvPr>
              <p:cNvSpPr>
                <a:spLocks noChangeShapeType="1"/>
              </p:cNvSpPr>
              <p:nvPr/>
            </p:nvSpPr>
            <p:spPr bwMode="auto">
              <a:xfrm>
                <a:off x="7507402" y="1684444"/>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0" name="Line 2637">
                <a:extLst>
                  <a:ext uri="{FF2B5EF4-FFF2-40B4-BE49-F238E27FC236}">
                    <a16:creationId xmlns:a16="http://schemas.microsoft.com/office/drawing/2014/main" id="{7A0BB5C6-0258-4563-9840-65C04B2E40BB}"/>
                  </a:ext>
                </a:extLst>
              </p:cNvPr>
              <p:cNvSpPr>
                <a:spLocks noChangeShapeType="1"/>
              </p:cNvSpPr>
              <p:nvPr/>
            </p:nvSpPr>
            <p:spPr bwMode="auto">
              <a:xfrm flipV="1">
                <a:off x="7506311" y="1687171"/>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1" name="Line 2638">
                <a:extLst>
                  <a:ext uri="{FF2B5EF4-FFF2-40B4-BE49-F238E27FC236}">
                    <a16:creationId xmlns:a16="http://schemas.microsoft.com/office/drawing/2014/main" id="{2C383601-57EE-4D7B-84B7-BD431FC37E9C}"/>
                  </a:ext>
                </a:extLst>
              </p:cNvPr>
              <p:cNvSpPr>
                <a:spLocks noChangeShapeType="1"/>
              </p:cNvSpPr>
              <p:nvPr/>
            </p:nvSpPr>
            <p:spPr bwMode="auto">
              <a:xfrm>
                <a:off x="7505220" y="168553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2" name="Line 2639">
                <a:extLst>
                  <a:ext uri="{FF2B5EF4-FFF2-40B4-BE49-F238E27FC236}">
                    <a16:creationId xmlns:a16="http://schemas.microsoft.com/office/drawing/2014/main" id="{AFE9A3F6-FEBF-4E82-BF6C-8B717A9C6E8D}"/>
                  </a:ext>
                </a:extLst>
              </p:cNvPr>
              <p:cNvSpPr>
                <a:spLocks noChangeShapeType="1"/>
              </p:cNvSpPr>
              <p:nvPr/>
            </p:nvSpPr>
            <p:spPr bwMode="auto">
              <a:xfrm>
                <a:off x="7504674" y="168335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3" name="Line 2640">
                <a:extLst>
                  <a:ext uri="{FF2B5EF4-FFF2-40B4-BE49-F238E27FC236}">
                    <a16:creationId xmlns:a16="http://schemas.microsoft.com/office/drawing/2014/main" id="{69715B74-5583-4CD9-80A3-B772906A1B95}"/>
                  </a:ext>
                </a:extLst>
              </p:cNvPr>
              <p:cNvSpPr>
                <a:spLocks noChangeShapeType="1"/>
              </p:cNvSpPr>
              <p:nvPr/>
            </p:nvSpPr>
            <p:spPr bwMode="auto">
              <a:xfrm flipV="1">
                <a:off x="7504129" y="168335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4" name="Line 2641">
                <a:extLst>
                  <a:ext uri="{FF2B5EF4-FFF2-40B4-BE49-F238E27FC236}">
                    <a16:creationId xmlns:a16="http://schemas.microsoft.com/office/drawing/2014/main" id="{15731BDE-1703-46B9-8489-CB0159B686F1}"/>
                  </a:ext>
                </a:extLst>
              </p:cNvPr>
              <p:cNvSpPr>
                <a:spLocks noChangeShapeType="1"/>
              </p:cNvSpPr>
              <p:nvPr/>
            </p:nvSpPr>
            <p:spPr bwMode="auto">
              <a:xfrm flipV="1">
                <a:off x="7502492" y="168553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5" name="Line 2642">
                <a:extLst>
                  <a:ext uri="{FF2B5EF4-FFF2-40B4-BE49-F238E27FC236}">
                    <a16:creationId xmlns:a16="http://schemas.microsoft.com/office/drawing/2014/main" id="{6AAD897E-9CE6-496B-9C1C-2762BA2DD03E}"/>
                  </a:ext>
                </a:extLst>
              </p:cNvPr>
              <p:cNvSpPr>
                <a:spLocks noChangeShapeType="1"/>
              </p:cNvSpPr>
              <p:nvPr/>
            </p:nvSpPr>
            <p:spPr bwMode="auto">
              <a:xfrm>
                <a:off x="7502492" y="168444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6" name="Line 2643">
                <a:extLst>
                  <a:ext uri="{FF2B5EF4-FFF2-40B4-BE49-F238E27FC236}">
                    <a16:creationId xmlns:a16="http://schemas.microsoft.com/office/drawing/2014/main" id="{709DBFD7-7877-42D1-8397-9326D85AB207}"/>
                  </a:ext>
                </a:extLst>
              </p:cNvPr>
              <p:cNvSpPr>
                <a:spLocks noChangeShapeType="1"/>
              </p:cNvSpPr>
              <p:nvPr/>
            </p:nvSpPr>
            <p:spPr bwMode="auto">
              <a:xfrm flipV="1">
                <a:off x="7502492" y="1682807"/>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7" name="Line 2644">
                <a:extLst>
                  <a:ext uri="{FF2B5EF4-FFF2-40B4-BE49-F238E27FC236}">
                    <a16:creationId xmlns:a16="http://schemas.microsoft.com/office/drawing/2014/main" id="{2CA45626-B1DC-47FB-B585-7B7F8EAE1729}"/>
                  </a:ext>
                </a:extLst>
              </p:cNvPr>
              <p:cNvSpPr>
                <a:spLocks noChangeShapeType="1"/>
              </p:cNvSpPr>
              <p:nvPr/>
            </p:nvSpPr>
            <p:spPr bwMode="auto">
              <a:xfrm>
                <a:off x="7502492" y="1681716"/>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8" name="Line 2645">
                <a:extLst>
                  <a:ext uri="{FF2B5EF4-FFF2-40B4-BE49-F238E27FC236}">
                    <a16:creationId xmlns:a16="http://schemas.microsoft.com/office/drawing/2014/main" id="{3EE127B1-480E-47D4-867C-375A4C1236B1}"/>
                  </a:ext>
                </a:extLst>
              </p:cNvPr>
              <p:cNvSpPr>
                <a:spLocks noChangeShapeType="1"/>
              </p:cNvSpPr>
              <p:nvPr/>
            </p:nvSpPr>
            <p:spPr bwMode="auto">
              <a:xfrm>
                <a:off x="7500310" y="168062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09" name="Line 2646">
                <a:extLst>
                  <a:ext uri="{FF2B5EF4-FFF2-40B4-BE49-F238E27FC236}">
                    <a16:creationId xmlns:a16="http://schemas.microsoft.com/office/drawing/2014/main" id="{43F49234-70A4-449A-8518-20C62A95D132}"/>
                  </a:ext>
                </a:extLst>
              </p:cNvPr>
              <p:cNvSpPr>
                <a:spLocks noChangeShapeType="1"/>
              </p:cNvSpPr>
              <p:nvPr/>
            </p:nvSpPr>
            <p:spPr bwMode="auto">
              <a:xfrm flipV="1">
                <a:off x="7500310" y="1680625"/>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0" name="Line 2647">
                <a:extLst>
                  <a:ext uri="{FF2B5EF4-FFF2-40B4-BE49-F238E27FC236}">
                    <a16:creationId xmlns:a16="http://schemas.microsoft.com/office/drawing/2014/main" id="{E4BD5BE4-4BE3-4DE9-B915-2FCDF8F47540}"/>
                  </a:ext>
                </a:extLst>
              </p:cNvPr>
              <p:cNvSpPr>
                <a:spLocks noChangeShapeType="1"/>
              </p:cNvSpPr>
              <p:nvPr/>
            </p:nvSpPr>
            <p:spPr bwMode="auto">
              <a:xfrm flipV="1">
                <a:off x="7499765" y="168226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1" name="Line 2648">
                <a:extLst>
                  <a:ext uri="{FF2B5EF4-FFF2-40B4-BE49-F238E27FC236}">
                    <a16:creationId xmlns:a16="http://schemas.microsoft.com/office/drawing/2014/main" id="{6AD5129E-D02B-4966-9035-E923CEE3BAFC}"/>
                  </a:ext>
                </a:extLst>
              </p:cNvPr>
              <p:cNvSpPr>
                <a:spLocks noChangeShapeType="1"/>
              </p:cNvSpPr>
              <p:nvPr/>
            </p:nvSpPr>
            <p:spPr bwMode="auto">
              <a:xfrm>
                <a:off x="7498128" y="1684444"/>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2" name="Line 2649">
                <a:extLst>
                  <a:ext uri="{FF2B5EF4-FFF2-40B4-BE49-F238E27FC236}">
                    <a16:creationId xmlns:a16="http://schemas.microsoft.com/office/drawing/2014/main" id="{997F842F-E699-4466-8281-AC384B2A861B}"/>
                  </a:ext>
                </a:extLst>
              </p:cNvPr>
              <p:cNvSpPr>
                <a:spLocks noChangeShapeType="1"/>
              </p:cNvSpPr>
              <p:nvPr/>
            </p:nvSpPr>
            <p:spPr bwMode="auto">
              <a:xfrm>
                <a:off x="7496492" y="168444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3" name="Line 2650">
                <a:extLst>
                  <a:ext uri="{FF2B5EF4-FFF2-40B4-BE49-F238E27FC236}">
                    <a16:creationId xmlns:a16="http://schemas.microsoft.com/office/drawing/2014/main" id="{524371A1-C76F-4D21-B83A-395FDAB83D8C}"/>
                  </a:ext>
                </a:extLst>
              </p:cNvPr>
              <p:cNvSpPr>
                <a:spLocks noChangeShapeType="1"/>
              </p:cNvSpPr>
              <p:nvPr/>
            </p:nvSpPr>
            <p:spPr bwMode="auto">
              <a:xfrm flipV="1">
                <a:off x="7496492" y="168226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4" name="Line 2651">
                <a:extLst>
                  <a:ext uri="{FF2B5EF4-FFF2-40B4-BE49-F238E27FC236}">
                    <a16:creationId xmlns:a16="http://schemas.microsoft.com/office/drawing/2014/main" id="{398BF71F-AD63-4286-92AC-03C7C9DE49BB}"/>
                  </a:ext>
                </a:extLst>
              </p:cNvPr>
              <p:cNvSpPr>
                <a:spLocks noChangeShapeType="1"/>
              </p:cNvSpPr>
              <p:nvPr/>
            </p:nvSpPr>
            <p:spPr bwMode="auto">
              <a:xfrm>
                <a:off x="7497037" y="1680625"/>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5" name="Line 2652">
                <a:extLst>
                  <a:ext uri="{FF2B5EF4-FFF2-40B4-BE49-F238E27FC236}">
                    <a16:creationId xmlns:a16="http://schemas.microsoft.com/office/drawing/2014/main" id="{9CBECCBD-6F99-4A41-B331-40C87F3E8B03}"/>
                  </a:ext>
                </a:extLst>
              </p:cNvPr>
              <p:cNvSpPr>
                <a:spLocks noChangeShapeType="1"/>
              </p:cNvSpPr>
              <p:nvPr/>
            </p:nvSpPr>
            <p:spPr bwMode="auto">
              <a:xfrm flipV="1">
                <a:off x="7495401" y="168062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6" name="Line 2653">
                <a:extLst>
                  <a:ext uri="{FF2B5EF4-FFF2-40B4-BE49-F238E27FC236}">
                    <a16:creationId xmlns:a16="http://schemas.microsoft.com/office/drawing/2014/main" id="{382CEBAF-99EB-48AB-A1CA-14832EAE3E28}"/>
                  </a:ext>
                </a:extLst>
              </p:cNvPr>
              <p:cNvSpPr>
                <a:spLocks noChangeShapeType="1"/>
              </p:cNvSpPr>
              <p:nvPr/>
            </p:nvSpPr>
            <p:spPr bwMode="auto">
              <a:xfrm flipV="1">
                <a:off x="7493764" y="168171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7" name="Line 2654">
                <a:extLst>
                  <a:ext uri="{FF2B5EF4-FFF2-40B4-BE49-F238E27FC236}">
                    <a16:creationId xmlns:a16="http://schemas.microsoft.com/office/drawing/2014/main" id="{9C2BF84A-4249-4CE0-A431-AA9D4EEABB96}"/>
                  </a:ext>
                </a:extLst>
              </p:cNvPr>
              <p:cNvSpPr>
                <a:spLocks noChangeShapeType="1"/>
              </p:cNvSpPr>
              <p:nvPr/>
            </p:nvSpPr>
            <p:spPr bwMode="auto">
              <a:xfrm>
                <a:off x="7492673" y="168171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8" name="Line 2655">
                <a:extLst>
                  <a:ext uri="{FF2B5EF4-FFF2-40B4-BE49-F238E27FC236}">
                    <a16:creationId xmlns:a16="http://schemas.microsoft.com/office/drawing/2014/main" id="{1060B1D1-073A-4D74-897C-B71C6DF0B87C}"/>
                  </a:ext>
                </a:extLst>
              </p:cNvPr>
              <p:cNvSpPr>
                <a:spLocks noChangeShapeType="1"/>
              </p:cNvSpPr>
              <p:nvPr/>
            </p:nvSpPr>
            <p:spPr bwMode="auto">
              <a:xfrm flipV="1">
                <a:off x="7490491" y="1681716"/>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19" name="Line 2656">
                <a:extLst>
                  <a:ext uri="{FF2B5EF4-FFF2-40B4-BE49-F238E27FC236}">
                    <a16:creationId xmlns:a16="http://schemas.microsoft.com/office/drawing/2014/main" id="{E4ED3C62-A7C6-48C3-8892-1226A0A07380}"/>
                  </a:ext>
                </a:extLst>
              </p:cNvPr>
              <p:cNvSpPr>
                <a:spLocks noChangeShapeType="1"/>
              </p:cNvSpPr>
              <p:nvPr/>
            </p:nvSpPr>
            <p:spPr bwMode="auto">
              <a:xfrm>
                <a:off x="7490491" y="168117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0" name="Line 2657">
                <a:extLst>
                  <a:ext uri="{FF2B5EF4-FFF2-40B4-BE49-F238E27FC236}">
                    <a16:creationId xmlns:a16="http://schemas.microsoft.com/office/drawing/2014/main" id="{8C36C08B-B896-40CD-8C58-74BD36890729}"/>
                  </a:ext>
                </a:extLst>
              </p:cNvPr>
              <p:cNvSpPr>
                <a:spLocks noChangeShapeType="1"/>
              </p:cNvSpPr>
              <p:nvPr/>
            </p:nvSpPr>
            <p:spPr bwMode="auto">
              <a:xfrm>
                <a:off x="7488854" y="168117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1" name="Line 2658">
                <a:extLst>
                  <a:ext uri="{FF2B5EF4-FFF2-40B4-BE49-F238E27FC236}">
                    <a16:creationId xmlns:a16="http://schemas.microsoft.com/office/drawing/2014/main" id="{D82D7BA6-9DF9-4FDD-977B-62F764F27CB0}"/>
                  </a:ext>
                </a:extLst>
              </p:cNvPr>
              <p:cNvSpPr>
                <a:spLocks noChangeShapeType="1"/>
              </p:cNvSpPr>
              <p:nvPr/>
            </p:nvSpPr>
            <p:spPr bwMode="auto">
              <a:xfrm flipV="1">
                <a:off x="7487763" y="1681170"/>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2" name="Line 2659">
                <a:extLst>
                  <a:ext uri="{FF2B5EF4-FFF2-40B4-BE49-F238E27FC236}">
                    <a16:creationId xmlns:a16="http://schemas.microsoft.com/office/drawing/2014/main" id="{531C350E-94EB-4934-99C9-E298ED8FAE9E}"/>
                  </a:ext>
                </a:extLst>
              </p:cNvPr>
              <p:cNvSpPr>
                <a:spLocks noChangeShapeType="1"/>
              </p:cNvSpPr>
              <p:nvPr/>
            </p:nvSpPr>
            <p:spPr bwMode="auto">
              <a:xfrm>
                <a:off x="7429939" y="1745541"/>
                <a:ext cx="6001"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3" name="Line 2660">
                <a:extLst>
                  <a:ext uri="{FF2B5EF4-FFF2-40B4-BE49-F238E27FC236}">
                    <a16:creationId xmlns:a16="http://schemas.microsoft.com/office/drawing/2014/main" id="{7D0D3A89-40C1-40D3-85DD-24EE3F2F312B}"/>
                  </a:ext>
                </a:extLst>
              </p:cNvPr>
              <p:cNvSpPr>
                <a:spLocks noChangeShapeType="1"/>
              </p:cNvSpPr>
              <p:nvPr/>
            </p:nvSpPr>
            <p:spPr bwMode="auto">
              <a:xfrm>
                <a:off x="7434849" y="1745541"/>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4" name="Line 2661">
                <a:extLst>
                  <a:ext uri="{FF2B5EF4-FFF2-40B4-BE49-F238E27FC236}">
                    <a16:creationId xmlns:a16="http://schemas.microsoft.com/office/drawing/2014/main" id="{43C14E07-727F-444C-93F6-13B936A3E626}"/>
                  </a:ext>
                </a:extLst>
              </p:cNvPr>
              <p:cNvSpPr>
                <a:spLocks noChangeShapeType="1"/>
              </p:cNvSpPr>
              <p:nvPr/>
            </p:nvSpPr>
            <p:spPr bwMode="auto">
              <a:xfrm flipV="1">
                <a:off x="7435940" y="174608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5" name="Line 2662">
                <a:extLst>
                  <a:ext uri="{FF2B5EF4-FFF2-40B4-BE49-F238E27FC236}">
                    <a16:creationId xmlns:a16="http://schemas.microsoft.com/office/drawing/2014/main" id="{2A5C2CF1-B753-4516-8C61-1CD866E05224}"/>
                  </a:ext>
                </a:extLst>
              </p:cNvPr>
              <p:cNvSpPr>
                <a:spLocks noChangeShapeType="1"/>
              </p:cNvSpPr>
              <p:nvPr/>
            </p:nvSpPr>
            <p:spPr bwMode="auto">
              <a:xfrm flipV="1">
                <a:off x="7434303" y="1746087"/>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6" name="Line 2663">
                <a:extLst>
                  <a:ext uri="{FF2B5EF4-FFF2-40B4-BE49-F238E27FC236}">
                    <a16:creationId xmlns:a16="http://schemas.microsoft.com/office/drawing/2014/main" id="{1923E548-010A-4793-9474-A6582219FA15}"/>
                  </a:ext>
                </a:extLst>
              </p:cNvPr>
              <p:cNvSpPr>
                <a:spLocks noChangeShapeType="1"/>
              </p:cNvSpPr>
              <p:nvPr/>
            </p:nvSpPr>
            <p:spPr bwMode="auto">
              <a:xfrm>
                <a:off x="7439758" y="1744450"/>
                <a:ext cx="3273"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7" name="Line 2664">
                <a:extLst>
                  <a:ext uri="{FF2B5EF4-FFF2-40B4-BE49-F238E27FC236}">
                    <a16:creationId xmlns:a16="http://schemas.microsoft.com/office/drawing/2014/main" id="{6D8947B1-DEF6-46C8-93AC-51AE87696797}"/>
                  </a:ext>
                </a:extLst>
              </p:cNvPr>
              <p:cNvSpPr>
                <a:spLocks noChangeShapeType="1"/>
              </p:cNvSpPr>
              <p:nvPr/>
            </p:nvSpPr>
            <p:spPr bwMode="auto">
              <a:xfrm>
                <a:off x="7442486" y="1744450"/>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8" name="Line 2665">
                <a:extLst>
                  <a:ext uri="{FF2B5EF4-FFF2-40B4-BE49-F238E27FC236}">
                    <a16:creationId xmlns:a16="http://schemas.microsoft.com/office/drawing/2014/main" id="{B8841B1B-6529-45A0-A3AF-56F3B63C60B1}"/>
                  </a:ext>
                </a:extLst>
              </p:cNvPr>
              <p:cNvSpPr>
                <a:spLocks noChangeShapeType="1"/>
              </p:cNvSpPr>
              <p:nvPr/>
            </p:nvSpPr>
            <p:spPr bwMode="auto">
              <a:xfrm flipV="1">
                <a:off x="7444668" y="1742268"/>
                <a:ext cx="2182"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29" name="Line 2666">
                <a:extLst>
                  <a:ext uri="{FF2B5EF4-FFF2-40B4-BE49-F238E27FC236}">
                    <a16:creationId xmlns:a16="http://schemas.microsoft.com/office/drawing/2014/main" id="{F013D3E9-5FDC-4FEF-8879-0EA303CADA41}"/>
                  </a:ext>
                </a:extLst>
              </p:cNvPr>
              <p:cNvSpPr>
                <a:spLocks noChangeShapeType="1"/>
              </p:cNvSpPr>
              <p:nvPr/>
            </p:nvSpPr>
            <p:spPr bwMode="auto">
              <a:xfrm>
                <a:off x="7443577" y="1736267"/>
                <a:ext cx="2727"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0" name="Line 2667">
                <a:extLst>
                  <a:ext uri="{FF2B5EF4-FFF2-40B4-BE49-F238E27FC236}">
                    <a16:creationId xmlns:a16="http://schemas.microsoft.com/office/drawing/2014/main" id="{C04E4BC6-F4E4-4537-AF94-B27D97AF1FFE}"/>
                  </a:ext>
                </a:extLst>
              </p:cNvPr>
              <p:cNvSpPr>
                <a:spLocks noChangeShapeType="1"/>
              </p:cNvSpPr>
              <p:nvPr/>
            </p:nvSpPr>
            <p:spPr bwMode="auto">
              <a:xfrm>
                <a:off x="7447395" y="1741177"/>
                <a:ext cx="4364"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1" name="Line 2668">
                <a:extLst>
                  <a:ext uri="{FF2B5EF4-FFF2-40B4-BE49-F238E27FC236}">
                    <a16:creationId xmlns:a16="http://schemas.microsoft.com/office/drawing/2014/main" id="{CBFF105E-1102-4440-9F5C-E2091B13E5B8}"/>
                  </a:ext>
                </a:extLst>
              </p:cNvPr>
              <p:cNvSpPr>
                <a:spLocks noChangeShapeType="1"/>
              </p:cNvSpPr>
              <p:nvPr/>
            </p:nvSpPr>
            <p:spPr bwMode="auto">
              <a:xfrm>
                <a:off x="7451214" y="1736267"/>
                <a:ext cx="2182"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2" name="Line 2669">
                <a:extLst>
                  <a:ext uri="{FF2B5EF4-FFF2-40B4-BE49-F238E27FC236}">
                    <a16:creationId xmlns:a16="http://schemas.microsoft.com/office/drawing/2014/main" id="{B86C99D7-DE54-48C7-B19B-295ACACA3F80}"/>
                  </a:ext>
                </a:extLst>
              </p:cNvPr>
              <p:cNvSpPr>
                <a:spLocks noChangeShapeType="1"/>
              </p:cNvSpPr>
              <p:nvPr/>
            </p:nvSpPr>
            <p:spPr bwMode="auto">
              <a:xfrm flipV="1">
                <a:off x="7452850" y="1737904"/>
                <a:ext cx="54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3" name="Line 2670">
                <a:extLst>
                  <a:ext uri="{FF2B5EF4-FFF2-40B4-BE49-F238E27FC236}">
                    <a16:creationId xmlns:a16="http://schemas.microsoft.com/office/drawing/2014/main" id="{AA1D0089-BF9C-45C2-AFE2-6859176E136C}"/>
                  </a:ext>
                </a:extLst>
              </p:cNvPr>
              <p:cNvSpPr>
                <a:spLocks noChangeShapeType="1"/>
              </p:cNvSpPr>
              <p:nvPr/>
            </p:nvSpPr>
            <p:spPr bwMode="auto">
              <a:xfrm>
                <a:off x="7454487" y="1737904"/>
                <a:ext cx="163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4" name="Line 2671">
                <a:extLst>
                  <a:ext uri="{FF2B5EF4-FFF2-40B4-BE49-F238E27FC236}">
                    <a16:creationId xmlns:a16="http://schemas.microsoft.com/office/drawing/2014/main" id="{95A5B984-226C-42CF-A459-D1EE6BC663E1}"/>
                  </a:ext>
                </a:extLst>
              </p:cNvPr>
              <p:cNvSpPr>
                <a:spLocks noChangeShapeType="1"/>
              </p:cNvSpPr>
              <p:nvPr/>
            </p:nvSpPr>
            <p:spPr bwMode="auto">
              <a:xfrm flipV="1">
                <a:off x="7455578" y="1737904"/>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5" name="Line 2672">
                <a:extLst>
                  <a:ext uri="{FF2B5EF4-FFF2-40B4-BE49-F238E27FC236}">
                    <a16:creationId xmlns:a16="http://schemas.microsoft.com/office/drawing/2014/main" id="{00294DF8-3F69-4F59-927E-2F8696304B3E}"/>
                  </a:ext>
                </a:extLst>
              </p:cNvPr>
              <p:cNvSpPr>
                <a:spLocks noChangeShapeType="1"/>
              </p:cNvSpPr>
              <p:nvPr/>
            </p:nvSpPr>
            <p:spPr bwMode="auto">
              <a:xfrm>
                <a:off x="7449577" y="1740631"/>
                <a:ext cx="2728"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6" name="Line 2673">
                <a:extLst>
                  <a:ext uri="{FF2B5EF4-FFF2-40B4-BE49-F238E27FC236}">
                    <a16:creationId xmlns:a16="http://schemas.microsoft.com/office/drawing/2014/main" id="{3DC74EBC-3036-4E13-AAF5-03160FF0ABB1}"/>
                  </a:ext>
                </a:extLst>
              </p:cNvPr>
              <p:cNvSpPr>
                <a:spLocks noChangeShapeType="1"/>
              </p:cNvSpPr>
              <p:nvPr/>
            </p:nvSpPr>
            <p:spPr bwMode="auto">
              <a:xfrm flipV="1">
                <a:off x="7450668" y="1737904"/>
                <a:ext cx="1091"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7" name="Line 2674">
                <a:extLst>
                  <a:ext uri="{FF2B5EF4-FFF2-40B4-BE49-F238E27FC236}">
                    <a16:creationId xmlns:a16="http://schemas.microsoft.com/office/drawing/2014/main" id="{4028A7AA-8F1D-4B6A-B194-DF3E13B77191}"/>
                  </a:ext>
                </a:extLst>
              </p:cNvPr>
              <p:cNvSpPr>
                <a:spLocks noChangeShapeType="1"/>
              </p:cNvSpPr>
              <p:nvPr/>
            </p:nvSpPr>
            <p:spPr bwMode="auto">
              <a:xfrm>
                <a:off x="7442486" y="1740631"/>
                <a:ext cx="709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8" name="Line 2675">
                <a:extLst>
                  <a:ext uri="{FF2B5EF4-FFF2-40B4-BE49-F238E27FC236}">
                    <a16:creationId xmlns:a16="http://schemas.microsoft.com/office/drawing/2014/main" id="{72BAEC1E-823D-43AB-B4C1-E660D2443C60}"/>
                  </a:ext>
                </a:extLst>
              </p:cNvPr>
              <p:cNvSpPr>
                <a:spLocks noChangeShapeType="1"/>
              </p:cNvSpPr>
              <p:nvPr/>
            </p:nvSpPr>
            <p:spPr bwMode="auto">
              <a:xfrm>
                <a:off x="7442486" y="1736813"/>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39" name="Line 2676">
                <a:extLst>
                  <a:ext uri="{FF2B5EF4-FFF2-40B4-BE49-F238E27FC236}">
                    <a16:creationId xmlns:a16="http://schemas.microsoft.com/office/drawing/2014/main" id="{F71E7F34-28B1-446D-9668-F40F65F49169}"/>
                  </a:ext>
                </a:extLst>
              </p:cNvPr>
              <p:cNvSpPr>
                <a:spLocks noChangeShapeType="1"/>
              </p:cNvSpPr>
              <p:nvPr/>
            </p:nvSpPr>
            <p:spPr bwMode="auto">
              <a:xfrm>
                <a:off x="7431575" y="1733540"/>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0" name="Line 2677">
                <a:extLst>
                  <a:ext uri="{FF2B5EF4-FFF2-40B4-BE49-F238E27FC236}">
                    <a16:creationId xmlns:a16="http://schemas.microsoft.com/office/drawing/2014/main" id="{B85D037F-7B59-4F39-972D-972653D22266}"/>
                  </a:ext>
                </a:extLst>
              </p:cNvPr>
              <p:cNvSpPr>
                <a:spLocks noChangeShapeType="1"/>
              </p:cNvSpPr>
              <p:nvPr/>
            </p:nvSpPr>
            <p:spPr bwMode="auto">
              <a:xfrm>
                <a:off x="7429939" y="1734631"/>
                <a:ext cx="2728"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1" name="Line 2678">
                <a:extLst>
                  <a:ext uri="{FF2B5EF4-FFF2-40B4-BE49-F238E27FC236}">
                    <a16:creationId xmlns:a16="http://schemas.microsoft.com/office/drawing/2014/main" id="{515A7CCB-9BB3-49C6-A846-C29E81071641}"/>
                  </a:ext>
                </a:extLst>
              </p:cNvPr>
              <p:cNvSpPr>
                <a:spLocks noChangeShapeType="1"/>
              </p:cNvSpPr>
              <p:nvPr/>
            </p:nvSpPr>
            <p:spPr bwMode="auto">
              <a:xfrm>
                <a:off x="7412482" y="1746087"/>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2" name="Line 2679">
                <a:extLst>
                  <a:ext uri="{FF2B5EF4-FFF2-40B4-BE49-F238E27FC236}">
                    <a16:creationId xmlns:a16="http://schemas.microsoft.com/office/drawing/2014/main" id="{631870DD-274E-4605-AB24-621C2166E61F}"/>
                  </a:ext>
                </a:extLst>
              </p:cNvPr>
              <p:cNvSpPr>
                <a:spLocks noChangeShapeType="1"/>
              </p:cNvSpPr>
              <p:nvPr/>
            </p:nvSpPr>
            <p:spPr bwMode="auto">
              <a:xfrm>
                <a:off x="7409755" y="1748814"/>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3" name="Line 2680">
                <a:extLst>
                  <a:ext uri="{FF2B5EF4-FFF2-40B4-BE49-F238E27FC236}">
                    <a16:creationId xmlns:a16="http://schemas.microsoft.com/office/drawing/2014/main" id="{645D8759-9A5D-4C9B-BC9D-93CC9A2927C1}"/>
                  </a:ext>
                </a:extLst>
              </p:cNvPr>
              <p:cNvSpPr>
                <a:spLocks noChangeShapeType="1"/>
              </p:cNvSpPr>
              <p:nvPr/>
            </p:nvSpPr>
            <p:spPr bwMode="auto">
              <a:xfrm flipV="1">
                <a:off x="7407027" y="1748814"/>
                <a:ext cx="2728"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4" name="Line 2681">
                <a:extLst>
                  <a:ext uri="{FF2B5EF4-FFF2-40B4-BE49-F238E27FC236}">
                    <a16:creationId xmlns:a16="http://schemas.microsoft.com/office/drawing/2014/main" id="{42881C4C-8924-44E4-8F0A-644BD646ECD9}"/>
                  </a:ext>
                </a:extLst>
              </p:cNvPr>
              <p:cNvSpPr>
                <a:spLocks noChangeShapeType="1"/>
              </p:cNvSpPr>
              <p:nvPr/>
            </p:nvSpPr>
            <p:spPr bwMode="auto">
              <a:xfrm>
                <a:off x="7404845" y="1747723"/>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5" name="Line 2682">
                <a:extLst>
                  <a:ext uri="{FF2B5EF4-FFF2-40B4-BE49-F238E27FC236}">
                    <a16:creationId xmlns:a16="http://schemas.microsoft.com/office/drawing/2014/main" id="{787CDAF4-6226-4CFE-AEC9-9DC366675E5E}"/>
                  </a:ext>
                </a:extLst>
              </p:cNvPr>
              <p:cNvSpPr>
                <a:spLocks noChangeShapeType="1"/>
              </p:cNvSpPr>
              <p:nvPr/>
            </p:nvSpPr>
            <p:spPr bwMode="auto">
              <a:xfrm flipV="1">
                <a:off x="7402118" y="1747723"/>
                <a:ext cx="2727"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6" name="Line 2683">
                <a:extLst>
                  <a:ext uri="{FF2B5EF4-FFF2-40B4-BE49-F238E27FC236}">
                    <a16:creationId xmlns:a16="http://schemas.microsoft.com/office/drawing/2014/main" id="{2B429B11-1801-46FD-A7FF-FC644C1F368D}"/>
                  </a:ext>
                </a:extLst>
              </p:cNvPr>
              <p:cNvSpPr>
                <a:spLocks noChangeShapeType="1"/>
              </p:cNvSpPr>
              <p:nvPr/>
            </p:nvSpPr>
            <p:spPr bwMode="auto">
              <a:xfrm>
                <a:off x="7402118" y="1751542"/>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7" name="Line 2684">
                <a:extLst>
                  <a:ext uri="{FF2B5EF4-FFF2-40B4-BE49-F238E27FC236}">
                    <a16:creationId xmlns:a16="http://schemas.microsoft.com/office/drawing/2014/main" id="{4BFEFFB6-6A94-43C5-AD26-EFF0F1FACF9B}"/>
                  </a:ext>
                </a:extLst>
              </p:cNvPr>
              <p:cNvSpPr>
                <a:spLocks noChangeShapeType="1"/>
              </p:cNvSpPr>
              <p:nvPr/>
            </p:nvSpPr>
            <p:spPr bwMode="auto">
              <a:xfrm>
                <a:off x="7400481" y="1755361"/>
                <a:ext cx="2728"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8" name="Line 2685">
                <a:extLst>
                  <a:ext uri="{FF2B5EF4-FFF2-40B4-BE49-F238E27FC236}">
                    <a16:creationId xmlns:a16="http://schemas.microsoft.com/office/drawing/2014/main" id="{CA1FDFAB-3FF7-4468-BA5E-DDF896FAB0BC}"/>
                  </a:ext>
                </a:extLst>
              </p:cNvPr>
              <p:cNvSpPr>
                <a:spLocks noChangeShapeType="1"/>
              </p:cNvSpPr>
              <p:nvPr/>
            </p:nvSpPr>
            <p:spPr bwMode="auto">
              <a:xfrm>
                <a:off x="7399936" y="1751542"/>
                <a:ext cx="54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49" name="Line 2686">
                <a:extLst>
                  <a:ext uri="{FF2B5EF4-FFF2-40B4-BE49-F238E27FC236}">
                    <a16:creationId xmlns:a16="http://schemas.microsoft.com/office/drawing/2014/main" id="{12B552CD-D73F-4939-8CEB-E9B27DE4801B}"/>
                  </a:ext>
                </a:extLst>
              </p:cNvPr>
              <p:cNvSpPr>
                <a:spLocks noChangeShapeType="1"/>
              </p:cNvSpPr>
              <p:nvPr/>
            </p:nvSpPr>
            <p:spPr bwMode="auto">
              <a:xfrm>
                <a:off x="7399936" y="1747723"/>
                <a:ext cx="545"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0" name="Line 2687">
                <a:extLst>
                  <a:ext uri="{FF2B5EF4-FFF2-40B4-BE49-F238E27FC236}">
                    <a16:creationId xmlns:a16="http://schemas.microsoft.com/office/drawing/2014/main" id="{4DC09ABE-9E76-444F-99AB-10804AA20BA2}"/>
                  </a:ext>
                </a:extLst>
              </p:cNvPr>
              <p:cNvSpPr>
                <a:spLocks noChangeShapeType="1"/>
              </p:cNvSpPr>
              <p:nvPr/>
            </p:nvSpPr>
            <p:spPr bwMode="auto">
              <a:xfrm>
                <a:off x="7396662" y="1747723"/>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1" name="Line 2688">
                <a:extLst>
                  <a:ext uri="{FF2B5EF4-FFF2-40B4-BE49-F238E27FC236}">
                    <a16:creationId xmlns:a16="http://schemas.microsoft.com/office/drawing/2014/main" id="{3DDB88C3-F34F-47AD-A190-54B52764E8D6}"/>
                  </a:ext>
                </a:extLst>
              </p:cNvPr>
              <p:cNvSpPr>
                <a:spLocks noChangeShapeType="1"/>
              </p:cNvSpPr>
              <p:nvPr/>
            </p:nvSpPr>
            <p:spPr bwMode="auto">
              <a:xfrm flipV="1">
                <a:off x="7394480" y="1747723"/>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2" name="Line 2689">
                <a:extLst>
                  <a:ext uri="{FF2B5EF4-FFF2-40B4-BE49-F238E27FC236}">
                    <a16:creationId xmlns:a16="http://schemas.microsoft.com/office/drawing/2014/main" id="{17E88AC5-CC51-49CB-AD8A-2C82FDD1D003}"/>
                  </a:ext>
                </a:extLst>
              </p:cNvPr>
              <p:cNvSpPr>
                <a:spLocks noChangeShapeType="1"/>
              </p:cNvSpPr>
              <p:nvPr/>
            </p:nvSpPr>
            <p:spPr bwMode="auto">
              <a:xfrm>
                <a:off x="7391207" y="1751542"/>
                <a:ext cx="3273"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3" name="Line 2690">
                <a:extLst>
                  <a:ext uri="{FF2B5EF4-FFF2-40B4-BE49-F238E27FC236}">
                    <a16:creationId xmlns:a16="http://schemas.microsoft.com/office/drawing/2014/main" id="{4D268F3D-773F-4F5B-ADBD-7D9A9F15663F}"/>
                  </a:ext>
                </a:extLst>
              </p:cNvPr>
              <p:cNvSpPr>
                <a:spLocks noChangeShapeType="1"/>
              </p:cNvSpPr>
              <p:nvPr/>
            </p:nvSpPr>
            <p:spPr bwMode="auto">
              <a:xfrm flipV="1">
                <a:off x="7388480" y="1751542"/>
                <a:ext cx="2728"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4" name="Line 2691">
                <a:extLst>
                  <a:ext uri="{FF2B5EF4-FFF2-40B4-BE49-F238E27FC236}">
                    <a16:creationId xmlns:a16="http://schemas.microsoft.com/office/drawing/2014/main" id="{2CBFE048-2B68-41C0-966C-E258F07A9441}"/>
                  </a:ext>
                </a:extLst>
              </p:cNvPr>
              <p:cNvSpPr>
                <a:spLocks noChangeShapeType="1"/>
              </p:cNvSpPr>
              <p:nvPr/>
            </p:nvSpPr>
            <p:spPr bwMode="auto">
              <a:xfrm>
                <a:off x="7388480" y="1752633"/>
                <a:ext cx="54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5" name="Line 2692">
                <a:extLst>
                  <a:ext uri="{FF2B5EF4-FFF2-40B4-BE49-F238E27FC236}">
                    <a16:creationId xmlns:a16="http://schemas.microsoft.com/office/drawing/2014/main" id="{DDED6C9D-3B80-4A98-B0E1-4508E6CB2108}"/>
                  </a:ext>
                </a:extLst>
              </p:cNvPr>
              <p:cNvSpPr>
                <a:spLocks noChangeShapeType="1"/>
              </p:cNvSpPr>
              <p:nvPr/>
            </p:nvSpPr>
            <p:spPr bwMode="auto">
              <a:xfrm>
                <a:off x="7386298" y="1752633"/>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6" name="Line 2693">
                <a:extLst>
                  <a:ext uri="{FF2B5EF4-FFF2-40B4-BE49-F238E27FC236}">
                    <a16:creationId xmlns:a16="http://schemas.microsoft.com/office/drawing/2014/main" id="{E5386567-0E7D-4713-847F-63CC814D063E}"/>
                  </a:ext>
                </a:extLst>
              </p:cNvPr>
              <p:cNvSpPr>
                <a:spLocks noChangeShapeType="1"/>
              </p:cNvSpPr>
              <p:nvPr/>
            </p:nvSpPr>
            <p:spPr bwMode="auto">
              <a:xfrm>
                <a:off x="7386298" y="1752633"/>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7" name="Line 2694">
                <a:extLst>
                  <a:ext uri="{FF2B5EF4-FFF2-40B4-BE49-F238E27FC236}">
                    <a16:creationId xmlns:a16="http://schemas.microsoft.com/office/drawing/2014/main" id="{4160FE64-FA01-478A-B204-3FF274549246}"/>
                  </a:ext>
                </a:extLst>
              </p:cNvPr>
              <p:cNvSpPr>
                <a:spLocks noChangeShapeType="1"/>
              </p:cNvSpPr>
              <p:nvPr/>
            </p:nvSpPr>
            <p:spPr bwMode="auto">
              <a:xfrm>
                <a:off x="7385207" y="175481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8" name="Line 2695">
                <a:extLst>
                  <a:ext uri="{FF2B5EF4-FFF2-40B4-BE49-F238E27FC236}">
                    <a16:creationId xmlns:a16="http://schemas.microsoft.com/office/drawing/2014/main" id="{34A33F74-0165-4E1C-928C-1B7E344B695D}"/>
                  </a:ext>
                </a:extLst>
              </p:cNvPr>
              <p:cNvSpPr>
                <a:spLocks noChangeShapeType="1"/>
              </p:cNvSpPr>
              <p:nvPr/>
            </p:nvSpPr>
            <p:spPr bwMode="auto">
              <a:xfrm flipV="1">
                <a:off x="7385752" y="175699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59" name="Line 2696">
                <a:extLst>
                  <a:ext uri="{FF2B5EF4-FFF2-40B4-BE49-F238E27FC236}">
                    <a16:creationId xmlns:a16="http://schemas.microsoft.com/office/drawing/2014/main" id="{CE75B73E-35E1-4728-96C3-F7EFB461350E}"/>
                  </a:ext>
                </a:extLst>
              </p:cNvPr>
              <p:cNvSpPr>
                <a:spLocks noChangeShapeType="1"/>
              </p:cNvSpPr>
              <p:nvPr/>
            </p:nvSpPr>
            <p:spPr bwMode="auto">
              <a:xfrm>
                <a:off x="7384661" y="175699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0" name="Line 2697">
                <a:extLst>
                  <a:ext uri="{FF2B5EF4-FFF2-40B4-BE49-F238E27FC236}">
                    <a16:creationId xmlns:a16="http://schemas.microsoft.com/office/drawing/2014/main" id="{87529863-100B-4217-8FC2-78DD8B7E87E2}"/>
                  </a:ext>
                </a:extLst>
              </p:cNvPr>
              <p:cNvSpPr>
                <a:spLocks noChangeShapeType="1"/>
              </p:cNvSpPr>
              <p:nvPr/>
            </p:nvSpPr>
            <p:spPr bwMode="auto">
              <a:xfrm>
                <a:off x="7383024" y="175699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1" name="Line 2698">
                <a:extLst>
                  <a:ext uri="{FF2B5EF4-FFF2-40B4-BE49-F238E27FC236}">
                    <a16:creationId xmlns:a16="http://schemas.microsoft.com/office/drawing/2014/main" id="{266839D4-B9F9-43B4-9824-5D314FFF488B}"/>
                  </a:ext>
                </a:extLst>
              </p:cNvPr>
              <p:cNvSpPr>
                <a:spLocks noChangeShapeType="1"/>
              </p:cNvSpPr>
              <p:nvPr/>
            </p:nvSpPr>
            <p:spPr bwMode="auto">
              <a:xfrm>
                <a:off x="7381933" y="175481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2" name="Line 2699">
                <a:extLst>
                  <a:ext uri="{FF2B5EF4-FFF2-40B4-BE49-F238E27FC236}">
                    <a16:creationId xmlns:a16="http://schemas.microsoft.com/office/drawing/2014/main" id="{9F339D75-64E2-44AA-843A-EE9D9B15D2E5}"/>
                  </a:ext>
                </a:extLst>
              </p:cNvPr>
              <p:cNvSpPr>
                <a:spLocks noChangeShapeType="1"/>
              </p:cNvSpPr>
              <p:nvPr/>
            </p:nvSpPr>
            <p:spPr bwMode="auto">
              <a:xfrm>
                <a:off x="7380297" y="175481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3" name="Line 2700">
                <a:extLst>
                  <a:ext uri="{FF2B5EF4-FFF2-40B4-BE49-F238E27FC236}">
                    <a16:creationId xmlns:a16="http://schemas.microsoft.com/office/drawing/2014/main" id="{9947189F-AD06-4E52-8250-9B09D2BA5578}"/>
                  </a:ext>
                </a:extLst>
              </p:cNvPr>
              <p:cNvSpPr>
                <a:spLocks noChangeShapeType="1"/>
              </p:cNvSpPr>
              <p:nvPr/>
            </p:nvSpPr>
            <p:spPr bwMode="auto">
              <a:xfrm flipV="1">
                <a:off x="7379206" y="1754815"/>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4" name="Line 2701">
                <a:extLst>
                  <a:ext uri="{FF2B5EF4-FFF2-40B4-BE49-F238E27FC236}">
                    <a16:creationId xmlns:a16="http://schemas.microsoft.com/office/drawing/2014/main" id="{B903C6BC-D66C-420D-8CD1-4B94CF273D00}"/>
                  </a:ext>
                </a:extLst>
              </p:cNvPr>
              <p:cNvSpPr>
                <a:spLocks noChangeShapeType="1"/>
              </p:cNvSpPr>
              <p:nvPr/>
            </p:nvSpPr>
            <p:spPr bwMode="auto">
              <a:xfrm flipV="1">
                <a:off x="7377569" y="175536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5" name="Line 2702">
                <a:extLst>
                  <a:ext uri="{FF2B5EF4-FFF2-40B4-BE49-F238E27FC236}">
                    <a16:creationId xmlns:a16="http://schemas.microsoft.com/office/drawing/2014/main" id="{25A6C9CA-EC7C-41BE-B98A-9A47267083C2}"/>
                  </a:ext>
                </a:extLst>
              </p:cNvPr>
              <p:cNvSpPr>
                <a:spLocks noChangeShapeType="1"/>
              </p:cNvSpPr>
              <p:nvPr/>
            </p:nvSpPr>
            <p:spPr bwMode="auto">
              <a:xfrm>
                <a:off x="7377569" y="175754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6" name="Line 2703">
                <a:extLst>
                  <a:ext uri="{FF2B5EF4-FFF2-40B4-BE49-F238E27FC236}">
                    <a16:creationId xmlns:a16="http://schemas.microsoft.com/office/drawing/2014/main" id="{6C6B101A-42BE-4FC9-93C8-CF67DE16DB70}"/>
                  </a:ext>
                </a:extLst>
              </p:cNvPr>
              <p:cNvSpPr>
                <a:spLocks noChangeShapeType="1"/>
              </p:cNvSpPr>
              <p:nvPr/>
            </p:nvSpPr>
            <p:spPr bwMode="auto">
              <a:xfrm>
                <a:off x="7379206" y="1759725"/>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7" name="Line 2704">
                <a:extLst>
                  <a:ext uri="{FF2B5EF4-FFF2-40B4-BE49-F238E27FC236}">
                    <a16:creationId xmlns:a16="http://schemas.microsoft.com/office/drawing/2014/main" id="{D2D1CEA6-D733-402B-BBDE-F7F81F2FCBF3}"/>
                  </a:ext>
                </a:extLst>
              </p:cNvPr>
              <p:cNvSpPr>
                <a:spLocks noChangeShapeType="1"/>
              </p:cNvSpPr>
              <p:nvPr/>
            </p:nvSpPr>
            <p:spPr bwMode="auto">
              <a:xfrm flipV="1">
                <a:off x="7379751" y="176027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8" name="Line 2705">
                <a:extLst>
                  <a:ext uri="{FF2B5EF4-FFF2-40B4-BE49-F238E27FC236}">
                    <a16:creationId xmlns:a16="http://schemas.microsoft.com/office/drawing/2014/main" id="{A555AE3B-F549-44DE-807F-7ACF95C21B1F}"/>
                  </a:ext>
                </a:extLst>
              </p:cNvPr>
              <p:cNvSpPr>
                <a:spLocks noChangeShapeType="1"/>
              </p:cNvSpPr>
              <p:nvPr/>
            </p:nvSpPr>
            <p:spPr bwMode="auto">
              <a:xfrm>
                <a:off x="7378115" y="176190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69" name="Line 2706">
                <a:extLst>
                  <a:ext uri="{FF2B5EF4-FFF2-40B4-BE49-F238E27FC236}">
                    <a16:creationId xmlns:a16="http://schemas.microsoft.com/office/drawing/2014/main" id="{0A2E0135-1A7B-4BE0-AA21-33532FE12861}"/>
                  </a:ext>
                </a:extLst>
              </p:cNvPr>
              <p:cNvSpPr>
                <a:spLocks noChangeShapeType="1"/>
              </p:cNvSpPr>
              <p:nvPr/>
            </p:nvSpPr>
            <p:spPr bwMode="auto">
              <a:xfrm>
                <a:off x="7377569" y="175972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0" name="Line 2707">
                <a:extLst>
                  <a:ext uri="{FF2B5EF4-FFF2-40B4-BE49-F238E27FC236}">
                    <a16:creationId xmlns:a16="http://schemas.microsoft.com/office/drawing/2014/main" id="{9336302A-A00B-43EF-A5D1-508A2B1AE613}"/>
                  </a:ext>
                </a:extLst>
              </p:cNvPr>
              <p:cNvSpPr>
                <a:spLocks noChangeShapeType="1"/>
              </p:cNvSpPr>
              <p:nvPr/>
            </p:nvSpPr>
            <p:spPr bwMode="auto">
              <a:xfrm>
                <a:off x="7377024" y="175754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1" name="Line 2708">
                <a:extLst>
                  <a:ext uri="{FF2B5EF4-FFF2-40B4-BE49-F238E27FC236}">
                    <a16:creationId xmlns:a16="http://schemas.microsoft.com/office/drawing/2014/main" id="{13EA3D44-7768-482F-8630-5619E7FC43C0}"/>
                  </a:ext>
                </a:extLst>
              </p:cNvPr>
              <p:cNvSpPr>
                <a:spLocks noChangeShapeType="1"/>
              </p:cNvSpPr>
              <p:nvPr/>
            </p:nvSpPr>
            <p:spPr bwMode="auto">
              <a:xfrm>
                <a:off x="7375387" y="175699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2" name="Line 2709">
                <a:extLst>
                  <a:ext uri="{FF2B5EF4-FFF2-40B4-BE49-F238E27FC236}">
                    <a16:creationId xmlns:a16="http://schemas.microsoft.com/office/drawing/2014/main" id="{EB061684-1D4D-4F2B-BF3A-3F9C31B4198B}"/>
                  </a:ext>
                </a:extLst>
              </p:cNvPr>
              <p:cNvSpPr>
                <a:spLocks noChangeShapeType="1"/>
              </p:cNvSpPr>
              <p:nvPr/>
            </p:nvSpPr>
            <p:spPr bwMode="auto">
              <a:xfrm flipV="1">
                <a:off x="7375387" y="1756997"/>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3" name="Line 2710">
                <a:extLst>
                  <a:ext uri="{FF2B5EF4-FFF2-40B4-BE49-F238E27FC236}">
                    <a16:creationId xmlns:a16="http://schemas.microsoft.com/office/drawing/2014/main" id="{E99A33F2-FEDA-4613-8BAA-FB1FD8136B6F}"/>
                  </a:ext>
                </a:extLst>
              </p:cNvPr>
              <p:cNvSpPr>
                <a:spLocks noChangeShapeType="1"/>
              </p:cNvSpPr>
              <p:nvPr/>
            </p:nvSpPr>
            <p:spPr bwMode="auto">
              <a:xfrm>
                <a:off x="7375387" y="175863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4" name="Line 2711">
                <a:extLst>
                  <a:ext uri="{FF2B5EF4-FFF2-40B4-BE49-F238E27FC236}">
                    <a16:creationId xmlns:a16="http://schemas.microsoft.com/office/drawing/2014/main" id="{BF3E1E02-B2D9-4D8F-AB27-7590D2BED171}"/>
                  </a:ext>
                </a:extLst>
              </p:cNvPr>
              <p:cNvSpPr>
                <a:spLocks noChangeShapeType="1"/>
              </p:cNvSpPr>
              <p:nvPr/>
            </p:nvSpPr>
            <p:spPr bwMode="auto">
              <a:xfrm flipV="1">
                <a:off x="7373751" y="176081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5" name="Line 2712">
                <a:extLst>
                  <a:ext uri="{FF2B5EF4-FFF2-40B4-BE49-F238E27FC236}">
                    <a16:creationId xmlns:a16="http://schemas.microsoft.com/office/drawing/2014/main" id="{78501D20-5280-4400-A9F2-153C21D247A9}"/>
                  </a:ext>
                </a:extLst>
              </p:cNvPr>
              <p:cNvSpPr>
                <a:spLocks noChangeShapeType="1"/>
              </p:cNvSpPr>
              <p:nvPr/>
            </p:nvSpPr>
            <p:spPr bwMode="auto">
              <a:xfrm>
                <a:off x="7373751" y="1762998"/>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6" name="Line 2713">
                <a:extLst>
                  <a:ext uri="{FF2B5EF4-FFF2-40B4-BE49-F238E27FC236}">
                    <a16:creationId xmlns:a16="http://schemas.microsoft.com/office/drawing/2014/main" id="{B0ABAC95-C33B-4524-8512-5D3CEBA1E39F}"/>
                  </a:ext>
                </a:extLst>
              </p:cNvPr>
              <p:cNvSpPr>
                <a:spLocks noChangeShapeType="1"/>
              </p:cNvSpPr>
              <p:nvPr/>
            </p:nvSpPr>
            <p:spPr bwMode="auto">
              <a:xfrm>
                <a:off x="7375387" y="176463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7" name="Line 2714">
                <a:extLst>
                  <a:ext uri="{FF2B5EF4-FFF2-40B4-BE49-F238E27FC236}">
                    <a16:creationId xmlns:a16="http://schemas.microsoft.com/office/drawing/2014/main" id="{31319C1A-DA92-431D-AAA6-378937409EF6}"/>
                  </a:ext>
                </a:extLst>
              </p:cNvPr>
              <p:cNvSpPr>
                <a:spLocks noChangeShapeType="1"/>
              </p:cNvSpPr>
              <p:nvPr/>
            </p:nvSpPr>
            <p:spPr bwMode="auto">
              <a:xfrm flipV="1">
                <a:off x="7375933" y="176463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8" name="Line 2715">
                <a:extLst>
                  <a:ext uri="{FF2B5EF4-FFF2-40B4-BE49-F238E27FC236}">
                    <a16:creationId xmlns:a16="http://schemas.microsoft.com/office/drawing/2014/main" id="{F8FE51E1-7C1B-4591-8BB9-C6FDDD830C6E}"/>
                  </a:ext>
                </a:extLst>
              </p:cNvPr>
              <p:cNvSpPr>
                <a:spLocks noChangeShapeType="1"/>
              </p:cNvSpPr>
              <p:nvPr/>
            </p:nvSpPr>
            <p:spPr bwMode="auto">
              <a:xfrm>
                <a:off x="7377024" y="176463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79" name="Line 2716">
                <a:extLst>
                  <a:ext uri="{FF2B5EF4-FFF2-40B4-BE49-F238E27FC236}">
                    <a16:creationId xmlns:a16="http://schemas.microsoft.com/office/drawing/2014/main" id="{074AFDE5-C50E-4B6F-A6E6-8AC9A9E420D6}"/>
                  </a:ext>
                </a:extLst>
              </p:cNvPr>
              <p:cNvSpPr>
                <a:spLocks noChangeShapeType="1"/>
              </p:cNvSpPr>
              <p:nvPr/>
            </p:nvSpPr>
            <p:spPr bwMode="auto">
              <a:xfrm flipV="1">
                <a:off x="7378115" y="176681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0" name="Line 2717">
                <a:extLst>
                  <a:ext uri="{FF2B5EF4-FFF2-40B4-BE49-F238E27FC236}">
                    <a16:creationId xmlns:a16="http://schemas.microsoft.com/office/drawing/2014/main" id="{67AF6725-7BC3-4A12-85AC-3227355947E9}"/>
                  </a:ext>
                </a:extLst>
              </p:cNvPr>
              <p:cNvSpPr>
                <a:spLocks noChangeShapeType="1"/>
              </p:cNvSpPr>
              <p:nvPr/>
            </p:nvSpPr>
            <p:spPr bwMode="auto">
              <a:xfrm flipV="1">
                <a:off x="7376478" y="176899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1" name="Line 2718">
                <a:extLst>
                  <a:ext uri="{FF2B5EF4-FFF2-40B4-BE49-F238E27FC236}">
                    <a16:creationId xmlns:a16="http://schemas.microsoft.com/office/drawing/2014/main" id="{DB631106-7458-4819-B131-9651F584737B}"/>
                  </a:ext>
                </a:extLst>
              </p:cNvPr>
              <p:cNvSpPr>
                <a:spLocks noChangeShapeType="1"/>
              </p:cNvSpPr>
              <p:nvPr/>
            </p:nvSpPr>
            <p:spPr bwMode="auto">
              <a:xfrm>
                <a:off x="7375387" y="176736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2" name="Line 2719">
                <a:extLst>
                  <a:ext uri="{FF2B5EF4-FFF2-40B4-BE49-F238E27FC236}">
                    <a16:creationId xmlns:a16="http://schemas.microsoft.com/office/drawing/2014/main" id="{716833C1-4F46-4CDF-9101-528A0FDA2798}"/>
                  </a:ext>
                </a:extLst>
              </p:cNvPr>
              <p:cNvSpPr>
                <a:spLocks noChangeShapeType="1"/>
              </p:cNvSpPr>
              <p:nvPr/>
            </p:nvSpPr>
            <p:spPr bwMode="auto">
              <a:xfrm>
                <a:off x="7373205" y="1766816"/>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3" name="Line 2720">
                <a:extLst>
                  <a:ext uri="{FF2B5EF4-FFF2-40B4-BE49-F238E27FC236}">
                    <a16:creationId xmlns:a16="http://schemas.microsoft.com/office/drawing/2014/main" id="{B4FB6F6A-4F87-4389-8E0C-EA3534543CDA}"/>
                  </a:ext>
                </a:extLst>
              </p:cNvPr>
              <p:cNvSpPr>
                <a:spLocks noChangeShapeType="1"/>
              </p:cNvSpPr>
              <p:nvPr/>
            </p:nvSpPr>
            <p:spPr bwMode="auto">
              <a:xfrm flipV="1">
                <a:off x="7371569" y="176681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4" name="Line 2721">
                <a:extLst>
                  <a:ext uri="{FF2B5EF4-FFF2-40B4-BE49-F238E27FC236}">
                    <a16:creationId xmlns:a16="http://schemas.microsoft.com/office/drawing/2014/main" id="{91AAB841-2483-4DA2-8774-109DD83BD8B9}"/>
                  </a:ext>
                </a:extLst>
              </p:cNvPr>
              <p:cNvSpPr>
                <a:spLocks noChangeShapeType="1"/>
              </p:cNvSpPr>
              <p:nvPr/>
            </p:nvSpPr>
            <p:spPr bwMode="auto">
              <a:xfrm>
                <a:off x="7370478" y="176627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5" name="Line 2722">
                <a:extLst>
                  <a:ext uri="{FF2B5EF4-FFF2-40B4-BE49-F238E27FC236}">
                    <a16:creationId xmlns:a16="http://schemas.microsoft.com/office/drawing/2014/main" id="{EC1C829D-C9C8-4304-A06C-A44A573D3D46}"/>
                  </a:ext>
                </a:extLst>
              </p:cNvPr>
              <p:cNvSpPr>
                <a:spLocks noChangeShapeType="1"/>
              </p:cNvSpPr>
              <p:nvPr/>
            </p:nvSpPr>
            <p:spPr bwMode="auto">
              <a:xfrm>
                <a:off x="7368841" y="176572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6" name="Line 2723">
                <a:extLst>
                  <a:ext uri="{FF2B5EF4-FFF2-40B4-BE49-F238E27FC236}">
                    <a16:creationId xmlns:a16="http://schemas.microsoft.com/office/drawing/2014/main" id="{8EDF25D7-A402-41D2-933C-1750708AB18C}"/>
                  </a:ext>
                </a:extLst>
              </p:cNvPr>
              <p:cNvSpPr>
                <a:spLocks noChangeShapeType="1"/>
              </p:cNvSpPr>
              <p:nvPr/>
            </p:nvSpPr>
            <p:spPr bwMode="auto">
              <a:xfrm flipV="1">
                <a:off x="7367205" y="1765725"/>
                <a:ext cx="163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7" name="Line 2724">
                <a:extLst>
                  <a:ext uri="{FF2B5EF4-FFF2-40B4-BE49-F238E27FC236}">
                    <a16:creationId xmlns:a16="http://schemas.microsoft.com/office/drawing/2014/main" id="{91756310-FE15-47BE-AE85-003C082E0D3C}"/>
                  </a:ext>
                </a:extLst>
              </p:cNvPr>
              <p:cNvSpPr>
                <a:spLocks noChangeShapeType="1"/>
              </p:cNvSpPr>
              <p:nvPr/>
            </p:nvSpPr>
            <p:spPr bwMode="auto">
              <a:xfrm flipV="1">
                <a:off x="7366659" y="1768453"/>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8" name="Line 2725">
                <a:extLst>
                  <a:ext uri="{FF2B5EF4-FFF2-40B4-BE49-F238E27FC236}">
                    <a16:creationId xmlns:a16="http://schemas.microsoft.com/office/drawing/2014/main" id="{5CF513D5-DC12-4E53-8EF4-3749DAF4EE39}"/>
                  </a:ext>
                </a:extLst>
              </p:cNvPr>
              <p:cNvSpPr>
                <a:spLocks noChangeShapeType="1"/>
              </p:cNvSpPr>
              <p:nvPr/>
            </p:nvSpPr>
            <p:spPr bwMode="auto">
              <a:xfrm>
                <a:off x="7366659" y="1768453"/>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89" name="Line 2726">
                <a:extLst>
                  <a:ext uri="{FF2B5EF4-FFF2-40B4-BE49-F238E27FC236}">
                    <a16:creationId xmlns:a16="http://schemas.microsoft.com/office/drawing/2014/main" id="{3D55DBA6-A9C2-4A3E-A308-E2A43696CE89}"/>
                  </a:ext>
                </a:extLst>
              </p:cNvPr>
              <p:cNvSpPr>
                <a:spLocks noChangeShapeType="1"/>
              </p:cNvSpPr>
              <p:nvPr/>
            </p:nvSpPr>
            <p:spPr bwMode="auto">
              <a:xfrm>
                <a:off x="7365568" y="176681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0" name="Line 2727">
                <a:extLst>
                  <a:ext uri="{FF2B5EF4-FFF2-40B4-BE49-F238E27FC236}">
                    <a16:creationId xmlns:a16="http://schemas.microsoft.com/office/drawing/2014/main" id="{96FE9C6C-51B0-4F80-B88D-56A35D57671A}"/>
                  </a:ext>
                </a:extLst>
              </p:cNvPr>
              <p:cNvSpPr>
                <a:spLocks noChangeShapeType="1"/>
              </p:cNvSpPr>
              <p:nvPr/>
            </p:nvSpPr>
            <p:spPr bwMode="auto">
              <a:xfrm flipV="1">
                <a:off x="7363932" y="176681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1" name="Line 2728">
                <a:extLst>
                  <a:ext uri="{FF2B5EF4-FFF2-40B4-BE49-F238E27FC236}">
                    <a16:creationId xmlns:a16="http://schemas.microsoft.com/office/drawing/2014/main" id="{2E7991AA-FDB4-4E86-86E0-AA747B79F54B}"/>
                  </a:ext>
                </a:extLst>
              </p:cNvPr>
              <p:cNvSpPr>
                <a:spLocks noChangeShapeType="1"/>
              </p:cNvSpPr>
              <p:nvPr/>
            </p:nvSpPr>
            <p:spPr bwMode="auto">
              <a:xfrm>
                <a:off x="7363932" y="176899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2" name="Line 2729">
                <a:extLst>
                  <a:ext uri="{FF2B5EF4-FFF2-40B4-BE49-F238E27FC236}">
                    <a16:creationId xmlns:a16="http://schemas.microsoft.com/office/drawing/2014/main" id="{D0D08D68-9607-432D-A54E-F0D8F59A43EF}"/>
                  </a:ext>
                </a:extLst>
              </p:cNvPr>
              <p:cNvSpPr>
                <a:spLocks noChangeShapeType="1"/>
              </p:cNvSpPr>
              <p:nvPr/>
            </p:nvSpPr>
            <p:spPr bwMode="auto">
              <a:xfrm flipV="1">
                <a:off x="7362841" y="177118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3" name="Line 2730">
                <a:extLst>
                  <a:ext uri="{FF2B5EF4-FFF2-40B4-BE49-F238E27FC236}">
                    <a16:creationId xmlns:a16="http://schemas.microsoft.com/office/drawing/2014/main" id="{7D477E2E-AF7F-4CBD-93F3-270D5B6C1752}"/>
                  </a:ext>
                </a:extLst>
              </p:cNvPr>
              <p:cNvSpPr>
                <a:spLocks noChangeShapeType="1"/>
              </p:cNvSpPr>
              <p:nvPr/>
            </p:nvSpPr>
            <p:spPr bwMode="auto">
              <a:xfrm flipV="1">
                <a:off x="7361204" y="177227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4" name="Line 2731">
                <a:extLst>
                  <a:ext uri="{FF2B5EF4-FFF2-40B4-BE49-F238E27FC236}">
                    <a16:creationId xmlns:a16="http://schemas.microsoft.com/office/drawing/2014/main" id="{777B51CC-E1BB-430A-AA60-14B4E229A427}"/>
                  </a:ext>
                </a:extLst>
              </p:cNvPr>
              <p:cNvSpPr>
                <a:spLocks noChangeShapeType="1"/>
              </p:cNvSpPr>
              <p:nvPr/>
            </p:nvSpPr>
            <p:spPr bwMode="auto">
              <a:xfrm>
                <a:off x="7361204" y="1773362"/>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5" name="Line 2732">
                <a:extLst>
                  <a:ext uri="{FF2B5EF4-FFF2-40B4-BE49-F238E27FC236}">
                    <a16:creationId xmlns:a16="http://schemas.microsoft.com/office/drawing/2014/main" id="{6B6B1D73-FDBD-4CFC-85E4-5BC7E050EACB}"/>
                  </a:ext>
                </a:extLst>
              </p:cNvPr>
              <p:cNvSpPr>
                <a:spLocks noChangeShapeType="1"/>
              </p:cNvSpPr>
              <p:nvPr/>
            </p:nvSpPr>
            <p:spPr bwMode="auto">
              <a:xfrm>
                <a:off x="7361750" y="177499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6" name="Line 2733">
                <a:extLst>
                  <a:ext uri="{FF2B5EF4-FFF2-40B4-BE49-F238E27FC236}">
                    <a16:creationId xmlns:a16="http://schemas.microsoft.com/office/drawing/2014/main" id="{A95A9A2A-8576-4E63-A6A2-282A40345A04}"/>
                  </a:ext>
                </a:extLst>
              </p:cNvPr>
              <p:cNvSpPr>
                <a:spLocks noChangeShapeType="1"/>
              </p:cNvSpPr>
              <p:nvPr/>
            </p:nvSpPr>
            <p:spPr bwMode="auto">
              <a:xfrm>
                <a:off x="7361750" y="1777181"/>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7" name="Line 2734">
                <a:extLst>
                  <a:ext uri="{FF2B5EF4-FFF2-40B4-BE49-F238E27FC236}">
                    <a16:creationId xmlns:a16="http://schemas.microsoft.com/office/drawing/2014/main" id="{D3974CBF-9470-4219-8ED4-0B3F780EFBA0}"/>
                  </a:ext>
                </a:extLst>
              </p:cNvPr>
              <p:cNvSpPr>
                <a:spLocks noChangeShapeType="1"/>
              </p:cNvSpPr>
              <p:nvPr/>
            </p:nvSpPr>
            <p:spPr bwMode="auto">
              <a:xfrm>
                <a:off x="7363386" y="1778817"/>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8" name="Line 2735">
                <a:extLst>
                  <a:ext uri="{FF2B5EF4-FFF2-40B4-BE49-F238E27FC236}">
                    <a16:creationId xmlns:a16="http://schemas.microsoft.com/office/drawing/2014/main" id="{CD5D5902-C957-4D68-99E5-6010C070C119}"/>
                  </a:ext>
                </a:extLst>
              </p:cNvPr>
              <p:cNvSpPr>
                <a:spLocks noChangeShapeType="1"/>
              </p:cNvSpPr>
              <p:nvPr/>
            </p:nvSpPr>
            <p:spPr bwMode="auto">
              <a:xfrm flipV="1">
                <a:off x="7365568" y="1776635"/>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99" name="Line 2736">
                <a:extLst>
                  <a:ext uri="{FF2B5EF4-FFF2-40B4-BE49-F238E27FC236}">
                    <a16:creationId xmlns:a16="http://schemas.microsoft.com/office/drawing/2014/main" id="{735E2E19-34CB-4EAF-BA0F-96A22CB091F0}"/>
                  </a:ext>
                </a:extLst>
              </p:cNvPr>
              <p:cNvSpPr>
                <a:spLocks noChangeShapeType="1"/>
              </p:cNvSpPr>
              <p:nvPr/>
            </p:nvSpPr>
            <p:spPr bwMode="auto">
              <a:xfrm>
                <a:off x="7365568" y="177445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0" name="Line 2737">
                <a:extLst>
                  <a:ext uri="{FF2B5EF4-FFF2-40B4-BE49-F238E27FC236}">
                    <a16:creationId xmlns:a16="http://schemas.microsoft.com/office/drawing/2014/main" id="{08E42557-22E6-4092-A0AF-3C82299201D7}"/>
                  </a:ext>
                </a:extLst>
              </p:cNvPr>
              <p:cNvSpPr>
                <a:spLocks noChangeShapeType="1"/>
              </p:cNvSpPr>
              <p:nvPr/>
            </p:nvSpPr>
            <p:spPr bwMode="auto">
              <a:xfrm>
                <a:off x="7364477" y="1772817"/>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1" name="Line 2738">
                <a:extLst>
                  <a:ext uri="{FF2B5EF4-FFF2-40B4-BE49-F238E27FC236}">
                    <a16:creationId xmlns:a16="http://schemas.microsoft.com/office/drawing/2014/main" id="{3DFECF26-C4BC-4829-B5C1-EA9C9FCB8649}"/>
                  </a:ext>
                </a:extLst>
              </p:cNvPr>
              <p:cNvSpPr>
                <a:spLocks noChangeShapeType="1"/>
              </p:cNvSpPr>
              <p:nvPr/>
            </p:nvSpPr>
            <p:spPr bwMode="auto">
              <a:xfrm>
                <a:off x="7364477" y="1772817"/>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2" name="Line 2739">
                <a:extLst>
                  <a:ext uri="{FF2B5EF4-FFF2-40B4-BE49-F238E27FC236}">
                    <a16:creationId xmlns:a16="http://schemas.microsoft.com/office/drawing/2014/main" id="{3D7655A1-392F-4BD7-9DC5-EC1E5A8C312A}"/>
                  </a:ext>
                </a:extLst>
              </p:cNvPr>
              <p:cNvSpPr>
                <a:spLocks noChangeShapeType="1"/>
              </p:cNvSpPr>
              <p:nvPr/>
            </p:nvSpPr>
            <p:spPr bwMode="auto">
              <a:xfrm flipV="1">
                <a:off x="7365568" y="177445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3" name="Line 2740">
                <a:extLst>
                  <a:ext uri="{FF2B5EF4-FFF2-40B4-BE49-F238E27FC236}">
                    <a16:creationId xmlns:a16="http://schemas.microsoft.com/office/drawing/2014/main" id="{CABCC951-BA23-4EB2-8071-B2D16554F1AE}"/>
                  </a:ext>
                </a:extLst>
              </p:cNvPr>
              <p:cNvSpPr>
                <a:spLocks noChangeShapeType="1"/>
              </p:cNvSpPr>
              <p:nvPr/>
            </p:nvSpPr>
            <p:spPr bwMode="auto">
              <a:xfrm>
                <a:off x="7367205" y="177445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4" name="Line 2741">
                <a:extLst>
                  <a:ext uri="{FF2B5EF4-FFF2-40B4-BE49-F238E27FC236}">
                    <a16:creationId xmlns:a16="http://schemas.microsoft.com/office/drawing/2014/main" id="{26A6F1E3-BD1A-462E-9052-33A755D61B57}"/>
                  </a:ext>
                </a:extLst>
              </p:cNvPr>
              <p:cNvSpPr>
                <a:spLocks noChangeShapeType="1"/>
              </p:cNvSpPr>
              <p:nvPr/>
            </p:nvSpPr>
            <p:spPr bwMode="auto">
              <a:xfrm>
                <a:off x="7368296" y="1776090"/>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5" name="Line 2742">
                <a:extLst>
                  <a:ext uri="{FF2B5EF4-FFF2-40B4-BE49-F238E27FC236}">
                    <a16:creationId xmlns:a16="http://schemas.microsoft.com/office/drawing/2014/main" id="{4EF13B54-568E-4D0A-B102-23CABAF55927}"/>
                  </a:ext>
                </a:extLst>
              </p:cNvPr>
              <p:cNvSpPr>
                <a:spLocks noChangeShapeType="1"/>
              </p:cNvSpPr>
              <p:nvPr/>
            </p:nvSpPr>
            <p:spPr bwMode="auto">
              <a:xfrm>
                <a:off x="7369932" y="17782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6" name="Line 2743">
                <a:extLst>
                  <a:ext uri="{FF2B5EF4-FFF2-40B4-BE49-F238E27FC236}">
                    <a16:creationId xmlns:a16="http://schemas.microsoft.com/office/drawing/2014/main" id="{B347E6F9-EA85-4F0A-92C8-6714FF600E2C}"/>
                  </a:ext>
                </a:extLst>
              </p:cNvPr>
              <p:cNvSpPr>
                <a:spLocks noChangeShapeType="1"/>
              </p:cNvSpPr>
              <p:nvPr/>
            </p:nvSpPr>
            <p:spPr bwMode="auto">
              <a:xfrm flipV="1">
                <a:off x="7370478" y="1778817"/>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7" name="Line 2744">
                <a:extLst>
                  <a:ext uri="{FF2B5EF4-FFF2-40B4-BE49-F238E27FC236}">
                    <a16:creationId xmlns:a16="http://schemas.microsoft.com/office/drawing/2014/main" id="{00C98D9E-35C8-4668-9C6A-B8F15181FE98}"/>
                  </a:ext>
                </a:extLst>
              </p:cNvPr>
              <p:cNvSpPr>
                <a:spLocks noChangeShapeType="1"/>
              </p:cNvSpPr>
              <p:nvPr/>
            </p:nvSpPr>
            <p:spPr bwMode="auto">
              <a:xfrm flipV="1">
                <a:off x="7370478" y="177881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8" name="Line 2745">
                <a:extLst>
                  <a:ext uri="{FF2B5EF4-FFF2-40B4-BE49-F238E27FC236}">
                    <a16:creationId xmlns:a16="http://schemas.microsoft.com/office/drawing/2014/main" id="{844B6A79-B01F-4055-9723-9528BD7330BA}"/>
                  </a:ext>
                </a:extLst>
              </p:cNvPr>
              <p:cNvSpPr>
                <a:spLocks noChangeShapeType="1"/>
              </p:cNvSpPr>
              <p:nvPr/>
            </p:nvSpPr>
            <p:spPr bwMode="auto">
              <a:xfrm>
                <a:off x="7370478" y="177990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09" name="Line 2746">
                <a:extLst>
                  <a:ext uri="{FF2B5EF4-FFF2-40B4-BE49-F238E27FC236}">
                    <a16:creationId xmlns:a16="http://schemas.microsoft.com/office/drawing/2014/main" id="{137EED96-31E1-47C5-A3F1-ABA1A0B7F3D9}"/>
                  </a:ext>
                </a:extLst>
              </p:cNvPr>
              <p:cNvSpPr>
                <a:spLocks noChangeShapeType="1"/>
              </p:cNvSpPr>
              <p:nvPr/>
            </p:nvSpPr>
            <p:spPr bwMode="auto">
              <a:xfrm>
                <a:off x="7372114" y="177990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0" name="Line 2747">
                <a:extLst>
                  <a:ext uri="{FF2B5EF4-FFF2-40B4-BE49-F238E27FC236}">
                    <a16:creationId xmlns:a16="http://schemas.microsoft.com/office/drawing/2014/main" id="{E91BC303-DBC8-4DD0-8EAE-6CDFD3BA9915}"/>
                  </a:ext>
                </a:extLst>
              </p:cNvPr>
              <p:cNvSpPr>
                <a:spLocks noChangeShapeType="1"/>
              </p:cNvSpPr>
              <p:nvPr/>
            </p:nvSpPr>
            <p:spPr bwMode="auto">
              <a:xfrm>
                <a:off x="7372114" y="178209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1" name="Line 2748">
                <a:extLst>
                  <a:ext uri="{FF2B5EF4-FFF2-40B4-BE49-F238E27FC236}">
                    <a16:creationId xmlns:a16="http://schemas.microsoft.com/office/drawing/2014/main" id="{08E4649F-49F4-4A24-A915-A0FFFC4566AE}"/>
                  </a:ext>
                </a:extLst>
              </p:cNvPr>
              <p:cNvSpPr>
                <a:spLocks noChangeShapeType="1"/>
              </p:cNvSpPr>
              <p:nvPr/>
            </p:nvSpPr>
            <p:spPr bwMode="auto">
              <a:xfrm>
                <a:off x="7370478" y="178318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2" name="Line 2749">
                <a:extLst>
                  <a:ext uri="{FF2B5EF4-FFF2-40B4-BE49-F238E27FC236}">
                    <a16:creationId xmlns:a16="http://schemas.microsoft.com/office/drawing/2014/main" id="{C677CE3D-7756-4FF2-9E78-B91C0F4B3DF0}"/>
                  </a:ext>
                </a:extLst>
              </p:cNvPr>
              <p:cNvSpPr>
                <a:spLocks noChangeShapeType="1"/>
              </p:cNvSpPr>
              <p:nvPr/>
            </p:nvSpPr>
            <p:spPr bwMode="auto">
              <a:xfrm>
                <a:off x="7368841" y="1781000"/>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3" name="Line 2750">
                <a:extLst>
                  <a:ext uri="{FF2B5EF4-FFF2-40B4-BE49-F238E27FC236}">
                    <a16:creationId xmlns:a16="http://schemas.microsoft.com/office/drawing/2014/main" id="{DC31F368-C1DE-46E6-BE06-2F6D34E9082C}"/>
                  </a:ext>
                </a:extLst>
              </p:cNvPr>
              <p:cNvSpPr>
                <a:spLocks noChangeShapeType="1"/>
              </p:cNvSpPr>
              <p:nvPr/>
            </p:nvSpPr>
            <p:spPr bwMode="auto">
              <a:xfrm>
                <a:off x="7367205" y="178100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4" name="Line 2751">
                <a:extLst>
                  <a:ext uri="{FF2B5EF4-FFF2-40B4-BE49-F238E27FC236}">
                    <a16:creationId xmlns:a16="http://schemas.microsoft.com/office/drawing/2014/main" id="{431231A5-F515-459F-BE29-BD978636D21B}"/>
                  </a:ext>
                </a:extLst>
              </p:cNvPr>
              <p:cNvSpPr>
                <a:spLocks noChangeShapeType="1"/>
              </p:cNvSpPr>
              <p:nvPr/>
            </p:nvSpPr>
            <p:spPr bwMode="auto">
              <a:xfrm flipV="1">
                <a:off x="7366659" y="178100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5" name="Line 2752">
                <a:extLst>
                  <a:ext uri="{FF2B5EF4-FFF2-40B4-BE49-F238E27FC236}">
                    <a16:creationId xmlns:a16="http://schemas.microsoft.com/office/drawing/2014/main" id="{4A3929CE-A12A-4258-8E79-694DB76ABA3C}"/>
                  </a:ext>
                </a:extLst>
              </p:cNvPr>
              <p:cNvSpPr>
                <a:spLocks noChangeShapeType="1"/>
              </p:cNvSpPr>
              <p:nvPr/>
            </p:nvSpPr>
            <p:spPr bwMode="auto">
              <a:xfrm>
                <a:off x="7365568" y="1783182"/>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6" name="Line 2753">
                <a:extLst>
                  <a:ext uri="{FF2B5EF4-FFF2-40B4-BE49-F238E27FC236}">
                    <a16:creationId xmlns:a16="http://schemas.microsoft.com/office/drawing/2014/main" id="{A3DFF619-E783-49D6-A200-C32C3BC5FC17}"/>
                  </a:ext>
                </a:extLst>
              </p:cNvPr>
              <p:cNvSpPr>
                <a:spLocks noChangeShapeType="1"/>
              </p:cNvSpPr>
              <p:nvPr/>
            </p:nvSpPr>
            <p:spPr bwMode="auto">
              <a:xfrm>
                <a:off x="7363932" y="1781000"/>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7" name="Line 2754">
                <a:extLst>
                  <a:ext uri="{FF2B5EF4-FFF2-40B4-BE49-F238E27FC236}">
                    <a16:creationId xmlns:a16="http://schemas.microsoft.com/office/drawing/2014/main" id="{786243FC-FD98-49E5-A1A4-92147CF10090}"/>
                  </a:ext>
                </a:extLst>
              </p:cNvPr>
              <p:cNvSpPr>
                <a:spLocks noChangeShapeType="1"/>
              </p:cNvSpPr>
              <p:nvPr/>
            </p:nvSpPr>
            <p:spPr bwMode="auto">
              <a:xfrm>
                <a:off x="7362295" y="1779909"/>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8" name="Line 2755">
                <a:extLst>
                  <a:ext uri="{FF2B5EF4-FFF2-40B4-BE49-F238E27FC236}">
                    <a16:creationId xmlns:a16="http://schemas.microsoft.com/office/drawing/2014/main" id="{FB1FE7FA-9E0E-47FC-97EB-FBF5EE2D4E9C}"/>
                  </a:ext>
                </a:extLst>
              </p:cNvPr>
              <p:cNvSpPr>
                <a:spLocks noChangeShapeType="1"/>
              </p:cNvSpPr>
              <p:nvPr/>
            </p:nvSpPr>
            <p:spPr bwMode="auto">
              <a:xfrm flipV="1">
                <a:off x="7360658" y="177990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19" name="Line 2756">
                <a:extLst>
                  <a:ext uri="{FF2B5EF4-FFF2-40B4-BE49-F238E27FC236}">
                    <a16:creationId xmlns:a16="http://schemas.microsoft.com/office/drawing/2014/main" id="{8407AF0C-0A1A-42FE-AA08-5F360DED1954}"/>
                  </a:ext>
                </a:extLst>
              </p:cNvPr>
              <p:cNvSpPr>
                <a:spLocks noChangeShapeType="1"/>
              </p:cNvSpPr>
              <p:nvPr/>
            </p:nvSpPr>
            <p:spPr bwMode="auto">
              <a:xfrm flipV="1">
                <a:off x="7359567" y="1782091"/>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0" name="Line 2757">
                <a:extLst>
                  <a:ext uri="{FF2B5EF4-FFF2-40B4-BE49-F238E27FC236}">
                    <a16:creationId xmlns:a16="http://schemas.microsoft.com/office/drawing/2014/main" id="{EDDA646B-0FC0-4097-9628-6F673A7F7656}"/>
                  </a:ext>
                </a:extLst>
              </p:cNvPr>
              <p:cNvSpPr>
                <a:spLocks noChangeShapeType="1"/>
              </p:cNvSpPr>
              <p:nvPr/>
            </p:nvSpPr>
            <p:spPr bwMode="auto">
              <a:xfrm flipV="1">
                <a:off x="7359022" y="17837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1" name="Line 2758">
                <a:extLst>
                  <a:ext uri="{FF2B5EF4-FFF2-40B4-BE49-F238E27FC236}">
                    <a16:creationId xmlns:a16="http://schemas.microsoft.com/office/drawing/2014/main" id="{9C89BCE4-505A-4E67-AE90-9A193B241DB4}"/>
                  </a:ext>
                </a:extLst>
              </p:cNvPr>
              <p:cNvSpPr>
                <a:spLocks noChangeShapeType="1"/>
              </p:cNvSpPr>
              <p:nvPr/>
            </p:nvSpPr>
            <p:spPr bwMode="auto">
              <a:xfrm>
                <a:off x="7359022" y="178590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2" name="Line 2759">
                <a:extLst>
                  <a:ext uri="{FF2B5EF4-FFF2-40B4-BE49-F238E27FC236}">
                    <a16:creationId xmlns:a16="http://schemas.microsoft.com/office/drawing/2014/main" id="{6290574C-8A4D-4903-A086-9DBD8D12F120}"/>
                  </a:ext>
                </a:extLst>
              </p:cNvPr>
              <p:cNvSpPr>
                <a:spLocks noChangeShapeType="1"/>
              </p:cNvSpPr>
              <p:nvPr/>
            </p:nvSpPr>
            <p:spPr bwMode="auto">
              <a:xfrm>
                <a:off x="7359567" y="1788091"/>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3" name="Line 2760">
                <a:extLst>
                  <a:ext uri="{FF2B5EF4-FFF2-40B4-BE49-F238E27FC236}">
                    <a16:creationId xmlns:a16="http://schemas.microsoft.com/office/drawing/2014/main" id="{90B4DA84-CDFE-47A8-AE7C-DDDCC77FD26C}"/>
                  </a:ext>
                </a:extLst>
              </p:cNvPr>
              <p:cNvSpPr>
                <a:spLocks noChangeShapeType="1"/>
              </p:cNvSpPr>
              <p:nvPr/>
            </p:nvSpPr>
            <p:spPr bwMode="auto">
              <a:xfrm>
                <a:off x="7361204" y="178972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4" name="Line 2761">
                <a:extLst>
                  <a:ext uri="{FF2B5EF4-FFF2-40B4-BE49-F238E27FC236}">
                    <a16:creationId xmlns:a16="http://schemas.microsoft.com/office/drawing/2014/main" id="{20CEBB46-DC29-4AE2-A274-BE321969994F}"/>
                  </a:ext>
                </a:extLst>
              </p:cNvPr>
              <p:cNvSpPr>
                <a:spLocks noChangeShapeType="1"/>
              </p:cNvSpPr>
              <p:nvPr/>
            </p:nvSpPr>
            <p:spPr bwMode="auto">
              <a:xfrm>
                <a:off x="7361204" y="178863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5" name="Line 2762">
                <a:extLst>
                  <a:ext uri="{FF2B5EF4-FFF2-40B4-BE49-F238E27FC236}">
                    <a16:creationId xmlns:a16="http://schemas.microsoft.com/office/drawing/2014/main" id="{10537BCE-19CE-4639-A91B-144B5C6BDFC1}"/>
                  </a:ext>
                </a:extLst>
              </p:cNvPr>
              <p:cNvSpPr>
                <a:spLocks noChangeShapeType="1"/>
              </p:cNvSpPr>
              <p:nvPr/>
            </p:nvSpPr>
            <p:spPr bwMode="auto">
              <a:xfrm>
                <a:off x="7359567" y="1785909"/>
                <a:ext cx="163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6" name="Line 2763">
                <a:extLst>
                  <a:ext uri="{FF2B5EF4-FFF2-40B4-BE49-F238E27FC236}">
                    <a16:creationId xmlns:a16="http://schemas.microsoft.com/office/drawing/2014/main" id="{12498EF6-1C55-4268-95B6-D1766E7EBFCC}"/>
                  </a:ext>
                </a:extLst>
              </p:cNvPr>
              <p:cNvSpPr>
                <a:spLocks noChangeShapeType="1"/>
              </p:cNvSpPr>
              <p:nvPr/>
            </p:nvSpPr>
            <p:spPr bwMode="auto">
              <a:xfrm>
                <a:off x="7358476" y="178427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7" name="Line 2764">
                <a:extLst>
                  <a:ext uri="{FF2B5EF4-FFF2-40B4-BE49-F238E27FC236}">
                    <a16:creationId xmlns:a16="http://schemas.microsoft.com/office/drawing/2014/main" id="{63288464-6119-4EDA-B8E4-AA79B7110891}"/>
                  </a:ext>
                </a:extLst>
              </p:cNvPr>
              <p:cNvSpPr>
                <a:spLocks noChangeShapeType="1"/>
              </p:cNvSpPr>
              <p:nvPr/>
            </p:nvSpPr>
            <p:spPr bwMode="auto">
              <a:xfrm flipV="1">
                <a:off x="7356840" y="1784273"/>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8" name="Line 2765">
                <a:extLst>
                  <a:ext uri="{FF2B5EF4-FFF2-40B4-BE49-F238E27FC236}">
                    <a16:creationId xmlns:a16="http://schemas.microsoft.com/office/drawing/2014/main" id="{E845F657-D21A-4950-8CB2-A2C7451477AC}"/>
                  </a:ext>
                </a:extLst>
              </p:cNvPr>
              <p:cNvSpPr>
                <a:spLocks noChangeShapeType="1"/>
              </p:cNvSpPr>
              <p:nvPr/>
            </p:nvSpPr>
            <p:spPr bwMode="auto">
              <a:xfrm flipV="1">
                <a:off x="7354658" y="178481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29" name="Line 2766">
                <a:extLst>
                  <a:ext uri="{FF2B5EF4-FFF2-40B4-BE49-F238E27FC236}">
                    <a16:creationId xmlns:a16="http://schemas.microsoft.com/office/drawing/2014/main" id="{B39CDD46-9076-48CD-88BB-7879B65B7D68}"/>
                  </a:ext>
                </a:extLst>
              </p:cNvPr>
              <p:cNvSpPr>
                <a:spLocks noChangeShapeType="1"/>
              </p:cNvSpPr>
              <p:nvPr/>
            </p:nvSpPr>
            <p:spPr bwMode="auto">
              <a:xfrm flipV="1">
                <a:off x="7354658" y="178590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0" name="Line 2767">
                <a:extLst>
                  <a:ext uri="{FF2B5EF4-FFF2-40B4-BE49-F238E27FC236}">
                    <a16:creationId xmlns:a16="http://schemas.microsoft.com/office/drawing/2014/main" id="{A8238A95-5C9B-4C84-8AD1-7A1F672009FC}"/>
                  </a:ext>
                </a:extLst>
              </p:cNvPr>
              <p:cNvSpPr>
                <a:spLocks noChangeShapeType="1"/>
              </p:cNvSpPr>
              <p:nvPr/>
            </p:nvSpPr>
            <p:spPr bwMode="auto">
              <a:xfrm>
                <a:off x="7354658" y="178809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1" name="Line 2768">
                <a:extLst>
                  <a:ext uri="{FF2B5EF4-FFF2-40B4-BE49-F238E27FC236}">
                    <a16:creationId xmlns:a16="http://schemas.microsoft.com/office/drawing/2014/main" id="{5AB20136-21DA-4413-BA8C-01C20D2D02C5}"/>
                  </a:ext>
                </a:extLst>
              </p:cNvPr>
              <p:cNvSpPr>
                <a:spLocks noChangeShapeType="1"/>
              </p:cNvSpPr>
              <p:nvPr/>
            </p:nvSpPr>
            <p:spPr bwMode="auto">
              <a:xfrm flipV="1">
                <a:off x="7354112" y="179027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2" name="Line 2769">
                <a:extLst>
                  <a:ext uri="{FF2B5EF4-FFF2-40B4-BE49-F238E27FC236}">
                    <a16:creationId xmlns:a16="http://schemas.microsoft.com/office/drawing/2014/main" id="{D9713901-4700-4044-A1BD-D175B20ABEA4}"/>
                  </a:ext>
                </a:extLst>
              </p:cNvPr>
              <p:cNvSpPr>
                <a:spLocks noChangeShapeType="1"/>
              </p:cNvSpPr>
              <p:nvPr/>
            </p:nvSpPr>
            <p:spPr bwMode="auto">
              <a:xfrm>
                <a:off x="7354112" y="179245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3" name="Line 2770">
                <a:extLst>
                  <a:ext uri="{FF2B5EF4-FFF2-40B4-BE49-F238E27FC236}">
                    <a16:creationId xmlns:a16="http://schemas.microsoft.com/office/drawing/2014/main" id="{9EB08F85-F546-4AE6-B69B-03CDC3D74704}"/>
                  </a:ext>
                </a:extLst>
              </p:cNvPr>
              <p:cNvSpPr>
                <a:spLocks noChangeShapeType="1"/>
              </p:cNvSpPr>
              <p:nvPr/>
            </p:nvSpPr>
            <p:spPr bwMode="auto">
              <a:xfrm flipV="1">
                <a:off x="7353567" y="179463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4" name="Line 2771">
                <a:extLst>
                  <a:ext uri="{FF2B5EF4-FFF2-40B4-BE49-F238E27FC236}">
                    <a16:creationId xmlns:a16="http://schemas.microsoft.com/office/drawing/2014/main" id="{563203A3-1E1B-4C4D-B288-03643F63BB85}"/>
                  </a:ext>
                </a:extLst>
              </p:cNvPr>
              <p:cNvSpPr>
                <a:spLocks noChangeShapeType="1"/>
              </p:cNvSpPr>
              <p:nvPr/>
            </p:nvSpPr>
            <p:spPr bwMode="auto">
              <a:xfrm flipV="1">
                <a:off x="7352476" y="1796820"/>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5" name="Line 2772">
                <a:extLst>
                  <a:ext uri="{FF2B5EF4-FFF2-40B4-BE49-F238E27FC236}">
                    <a16:creationId xmlns:a16="http://schemas.microsoft.com/office/drawing/2014/main" id="{D24EA421-2CB2-48D4-A296-7BDF876E7E6B}"/>
                  </a:ext>
                </a:extLst>
              </p:cNvPr>
              <p:cNvSpPr>
                <a:spLocks noChangeShapeType="1"/>
              </p:cNvSpPr>
              <p:nvPr/>
            </p:nvSpPr>
            <p:spPr bwMode="auto">
              <a:xfrm>
                <a:off x="7352476" y="179845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6" name="Line 2773">
                <a:extLst>
                  <a:ext uri="{FF2B5EF4-FFF2-40B4-BE49-F238E27FC236}">
                    <a16:creationId xmlns:a16="http://schemas.microsoft.com/office/drawing/2014/main" id="{CED48141-5D20-4791-8C77-9884B0087A11}"/>
                  </a:ext>
                </a:extLst>
              </p:cNvPr>
              <p:cNvSpPr>
                <a:spLocks noChangeShapeType="1"/>
              </p:cNvSpPr>
              <p:nvPr/>
            </p:nvSpPr>
            <p:spPr bwMode="auto">
              <a:xfrm flipV="1">
                <a:off x="7354112" y="1796820"/>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7" name="Line 2774">
                <a:extLst>
                  <a:ext uri="{FF2B5EF4-FFF2-40B4-BE49-F238E27FC236}">
                    <a16:creationId xmlns:a16="http://schemas.microsoft.com/office/drawing/2014/main" id="{4C29A48A-DEA2-40D1-8CBC-7C2B8466D49D}"/>
                  </a:ext>
                </a:extLst>
              </p:cNvPr>
              <p:cNvSpPr>
                <a:spLocks noChangeShapeType="1"/>
              </p:cNvSpPr>
              <p:nvPr/>
            </p:nvSpPr>
            <p:spPr bwMode="auto">
              <a:xfrm>
                <a:off x="7355749" y="179682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8" name="Line 2775">
                <a:extLst>
                  <a:ext uri="{FF2B5EF4-FFF2-40B4-BE49-F238E27FC236}">
                    <a16:creationId xmlns:a16="http://schemas.microsoft.com/office/drawing/2014/main" id="{DE17B8B0-4F3D-4746-9E01-E7B378ABE879}"/>
                  </a:ext>
                </a:extLst>
              </p:cNvPr>
              <p:cNvSpPr>
                <a:spLocks noChangeShapeType="1"/>
              </p:cNvSpPr>
              <p:nvPr/>
            </p:nvSpPr>
            <p:spPr bwMode="auto">
              <a:xfrm>
                <a:off x="7357385" y="179682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39" name="Line 2776">
                <a:extLst>
                  <a:ext uri="{FF2B5EF4-FFF2-40B4-BE49-F238E27FC236}">
                    <a16:creationId xmlns:a16="http://schemas.microsoft.com/office/drawing/2014/main" id="{B3F0AF05-84CC-4D8A-91A6-B999A167F8A4}"/>
                  </a:ext>
                </a:extLst>
              </p:cNvPr>
              <p:cNvSpPr>
                <a:spLocks noChangeShapeType="1"/>
              </p:cNvSpPr>
              <p:nvPr/>
            </p:nvSpPr>
            <p:spPr bwMode="auto">
              <a:xfrm flipV="1">
                <a:off x="7359022" y="179518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0" name="Line 2777">
                <a:extLst>
                  <a:ext uri="{FF2B5EF4-FFF2-40B4-BE49-F238E27FC236}">
                    <a16:creationId xmlns:a16="http://schemas.microsoft.com/office/drawing/2014/main" id="{0C54AEEC-E96E-4287-8923-BCFA33ADBF7A}"/>
                  </a:ext>
                </a:extLst>
              </p:cNvPr>
              <p:cNvSpPr>
                <a:spLocks noChangeShapeType="1"/>
              </p:cNvSpPr>
              <p:nvPr/>
            </p:nvSpPr>
            <p:spPr bwMode="auto">
              <a:xfrm>
                <a:off x="7359567" y="179518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1" name="Line 2778">
                <a:extLst>
                  <a:ext uri="{FF2B5EF4-FFF2-40B4-BE49-F238E27FC236}">
                    <a16:creationId xmlns:a16="http://schemas.microsoft.com/office/drawing/2014/main" id="{F0BF7C65-F085-4EFA-A437-220060B7B9B7}"/>
                  </a:ext>
                </a:extLst>
              </p:cNvPr>
              <p:cNvSpPr>
                <a:spLocks noChangeShapeType="1"/>
              </p:cNvSpPr>
              <p:nvPr/>
            </p:nvSpPr>
            <p:spPr bwMode="auto">
              <a:xfrm flipV="1">
                <a:off x="7359022" y="179736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2" name="Line 2779">
                <a:extLst>
                  <a:ext uri="{FF2B5EF4-FFF2-40B4-BE49-F238E27FC236}">
                    <a16:creationId xmlns:a16="http://schemas.microsoft.com/office/drawing/2014/main" id="{C27F934E-CA6B-430D-BCEE-AB7A80168662}"/>
                  </a:ext>
                </a:extLst>
              </p:cNvPr>
              <p:cNvSpPr>
                <a:spLocks noChangeShapeType="1"/>
              </p:cNvSpPr>
              <p:nvPr/>
            </p:nvSpPr>
            <p:spPr bwMode="auto">
              <a:xfrm>
                <a:off x="7359022" y="1797911"/>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3" name="Line 2780">
                <a:extLst>
                  <a:ext uri="{FF2B5EF4-FFF2-40B4-BE49-F238E27FC236}">
                    <a16:creationId xmlns:a16="http://schemas.microsoft.com/office/drawing/2014/main" id="{260C093B-FD2F-4A92-956B-AE71E57A5F9D}"/>
                  </a:ext>
                </a:extLst>
              </p:cNvPr>
              <p:cNvSpPr>
                <a:spLocks noChangeShapeType="1"/>
              </p:cNvSpPr>
              <p:nvPr/>
            </p:nvSpPr>
            <p:spPr bwMode="auto">
              <a:xfrm>
                <a:off x="7359567" y="1800638"/>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4" name="Line 2781">
                <a:extLst>
                  <a:ext uri="{FF2B5EF4-FFF2-40B4-BE49-F238E27FC236}">
                    <a16:creationId xmlns:a16="http://schemas.microsoft.com/office/drawing/2014/main" id="{8DA2C7F8-4A50-4411-9D94-1C0BDB00ABAA}"/>
                  </a:ext>
                </a:extLst>
              </p:cNvPr>
              <p:cNvSpPr>
                <a:spLocks noChangeShapeType="1"/>
              </p:cNvSpPr>
              <p:nvPr/>
            </p:nvSpPr>
            <p:spPr bwMode="auto">
              <a:xfrm>
                <a:off x="7359022" y="180063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5" name="Line 2782">
                <a:extLst>
                  <a:ext uri="{FF2B5EF4-FFF2-40B4-BE49-F238E27FC236}">
                    <a16:creationId xmlns:a16="http://schemas.microsoft.com/office/drawing/2014/main" id="{0FE17016-D3B7-4C87-BCA0-2C653F8DFACC}"/>
                  </a:ext>
                </a:extLst>
              </p:cNvPr>
              <p:cNvSpPr>
                <a:spLocks noChangeShapeType="1"/>
              </p:cNvSpPr>
              <p:nvPr/>
            </p:nvSpPr>
            <p:spPr bwMode="auto">
              <a:xfrm>
                <a:off x="7357385" y="180063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6" name="Line 2783">
                <a:extLst>
                  <a:ext uri="{FF2B5EF4-FFF2-40B4-BE49-F238E27FC236}">
                    <a16:creationId xmlns:a16="http://schemas.microsoft.com/office/drawing/2014/main" id="{07D58881-8DDF-4084-B941-B308551B0140}"/>
                  </a:ext>
                </a:extLst>
              </p:cNvPr>
              <p:cNvSpPr>
                <a:spLocks noChangeShapeType="1"/>
              </p:cNvSpPr>
              <p:nvPr/>
            </p:nvSpPr>
            <p:spPr bwMode="auto">
              <a:xfrm flipV="1">
                <a:off x="7355749" y="180063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7" name="Line 2784">
                <a:extLst>
                  <a:ext uri="{FF2B5EF4-FFF2-40B4-BE49-F238E27FC236}">
                    <a16:creationId xmlns:a16="http://schemas.microsoft.com/office/drawing/2014/main" id="{A0D3F3E2-4569-4295-8A30-F47473354528}"/>
                  </a:ext>
                </a:extLst>
              </p:cNvPr>
              <p:cNvSpPr>
                <a:spLocks noChangeShapeType="1"/>
              </p:cNvSpPr>
              <p:nvPr/>
            </p:nvSpPr>
            <p:spPr bwMode="auto">
              <a:xfrm flipV="1">
                <a:off x="7354112" y="180172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8" name="Line 2785">
                <a:extLst>
                  <a:ext uri="{FF2B5EF4-FFF2-40B4-BE49-F238E27FC236}">
                    <a16:creationId xmlns:a16="http://schemas.microsoft.com/office/drawing/2014/main" id="{18E076D9-D4EE-4107-A125-143166B12326}"/>
                  </a:ext>
                </a:extLst>
              </p:cNvPr>
              <p:cNvSpPr>
                <a:spLocks noChangeShapeType="1"/>
              </p:cNvSpPr>
              <p:nvPr/>
            </p:nvSpPr>
            <p:spPr bwMode="auto">
              <a:xfrm>
                <a:off x="7352476" y="180227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49" name="Line 2786">
                <a:extLst>
                  <a:ext uri="{FF2B5EF4-FFF2-40B4-BE49-F238E27FC236}">
                    <a16:creationId xmlns:a16="http://schemas.microsoft.com/office/drawing/2014/main" id="{B0FEE550-525C-48FB-B29F-82C3EA4E1D87}"/>
                  </a:ext>
                </a:extLst>
              </p:cNvPr>
              <p:cNvSpPr>
                <a:spLocks noChangeShapeType="1"/>
              </p:cNvSpPr>
              <p:nvPr/>
            </p:nvSpPr>
            <p:spPr bwMode="auto">
              <a:xfrm>
                <a:off x="7352476" y="180227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0" name="Line 2787">
                <a:extLst>
                  <a:ext uri="{FF2B5EF4-FFF2-40B4-BE49-F238E27FC236}">
                    <a16:creationId xmlns:a16="http://schemas.microsoft.com/office/drawing/2014/main" id="{33164BD2-14B8-48E7-B767-0E1E1F8BC873}"/>
                  </a:ext>
                </a:extLst>
              </p:cNvPr>
              <p:cNvSpPr>
                <a:spLocks noChangeShapeType="1"/>
              </p:cNvSpPr>
              <p:nvPr/>
            </p:nvSpPr>
            <p:spPr bwMode="auto">
              <a:xfrm>
                <a:off x="7353567" y="180445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1" name="Line 2788">
                <a:extLst>
                  <a:ext uri="{FF2B5EF4-FFF2-40B4-BE49-F238E27FC236}">
                    <a16:creationId xmlns:a16="http://schemas.microsoft.com/office/drawing/2014/main" id="{7F75CD94-A1AE-46D9-A7E4-DAAA966560EE}"/>
                  </a:ext>
                </a:extLst>
              </p:cNvPr>
              <p:cNvSpPr>
                <a:spLocks noChangeShapeType="1"/>
              </p:cNvSpPr>
              <p:nvPr/>
            </p:nvSpPr>
            <p:spPr bwMode="auto">
              <a:xfrm>
                <a:off x="7353567" y="1806639"/>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2" name="Line 2789">
                <a:extLst>
                  <a:ext uri="{FF2B5EF4-FFF2-40B4-BE49-F238E27FC236}">
                    <a16:creationId xmlns:a16="http://schemas.microsoft.com/office/drawing/2014/main" id="{3E9A40B1-6B5D-4AD7-B0E3-D863A3BA4340}"/>
                  </a:ext>
                </a:extLst>
              </p:cNvPr>
              <p:cNvSpPr>
                <a:spLocks noChangeShapeType="1"/>
              </p:cNvSpPr>
              <p:nvPr/>
            </p:nvSpPr>
            <p:spPr bwMode="auto">
              <a:xfrm>
                <a:off x="7353567" y="180827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3" name="Line 2790">
                <a:extLst>
                  <a:ext uri="{FF2B5EF4-FFF2-40B4-BE49-F238E27FC236}">
                    <a16:creationId xmlns:a16="http://schemas.microsoft.com/office/drawing/2014/main" id="{ED8359F4-A9D6-4664-AA03-538710A5FB97}"/>
                  </a:ext>
                </a:extLst>
              </p:cNvPr>
              <p:cNvSpPr>
                <a:spLocks noChangeShapeType="1"/>
              </p:cNvSpPr>
              <p:nvPr/>
            </p:nvSpPr>
            <p:spPr bwMode="auto">
              <a:xfrm flipV="1">
                <a:off x="7354112" y="1810457"/>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4" name="Line 2791">
                <a:extLst>
                  <a:ext uri="{FF2B5EF4-FFF2-40B4-BE49-F238E27FC236}">
                    <a16:creationId xmlns:a16="http://schemas.microsoft.com/office/drawing/2014/main" id="{1F249B74-EEEE-4971-9B54-696E41BAFC61}"/>
                  </a:ext>
                </a:extLst>
              </p:cNvPr>
              <p:cNvSpPr>
                <a:spLocks noChangeShapeType="1"/>
              </p:cNvSpPr>
              <p:nvPr/>
            </p:nvSpPr>
            <p:spPr bwMode="auto">
              <a:xfrm>
                <a:off x="7355749" y="180827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5" name="Line 2792">
                <a:extLst>
                  <a:ext uri="{FF2B5EF4-FFF2-40B4-BE49-F238E27FC236}">
                    <a16:creationId xmlns:a16="http://schemas.microsoft.com/office/drawing/2014/main" id="{4C2135FF-A7B4-4D4C-A8F1-1D81468EFB5A}"/>
                  </a:ext>
                </a:extLst>
              </p:cNvPr>
              <p:cNvSpPr>
                <a:spLocks noChangeShapeType="1"/>
              </p:cNvSpPr>
              <p:nvPr/>
            </p:nvSpPr>
            <p:spPr bwMode="auto">
              <a:xfrm flipV="1">
                <a:off x="7355749" y="180663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6" name="Line 2793">
                <a:extLst>
                  <a:ext uri="{FF2B5EF4-FFF2-40B4-BE49-F238E27FC236}">
                    <a16:creationId xmlns:a16="http://schemas.microsoft.com/office/drawing/2014/main" id="{FD468F67-C7C2-47C7-AFEF-BCD49690C9F8}"/>
                  </a:ext>
                </a:extLst>
              </p:cNvPr>
              <p:cNvSpPr>
                <a:spLocks noChangeShapeType="1"/>
              </p:cNvSpPr>
              <p:nvPr/>
            </p:nvSpPr>
            <p:spPr bwMode="auto">
              <a:xfrm>
                <a:off x="7357385" y="1806639"/>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7" name="Line 2794">
                <a:extLst>
                  <a:ext uri="{FF2B5EF4-FFF2-40B4-BE49-F238E27FC236}">
                    <a16:creationId xmlns:a16="http://schemas.microsoft.com/office/drawing/2014/main" id="{E996262C-2426-44F7-BC69-F56393C28AF1}"/>
                  </a:ext>
                </a:extLst>
              </p:cNvPr>
              <p:cNvSpPr>
                <a:spLocks noChangeShapeType="1"/>
              </p:cNvSpPr>
              <p:nvPr/>
            </p:nvSpPr>
            <p:spPr bwMode="auto">
              <a:xfrm>
                <a:off x="7358476" y="180827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8" name="Line 2795">
                <a:extLst>
                  <a:ext uri="{FF2B5EF4-FFF2-40B4-BE49-F238E27FC236}">
                    <a16:creationId xmlns:a16="http://schemas.microsoft.com/office/drawing/2014/main" id="{2BA601E2-D633-4782-A1CC-8C3B99D360A5}"/>
                  </a:ext>
                </a:extLst>
              </p:cNvPr>
              <p:cNvSpPr>
                <a:spLocks noChangeShapeType="1"/>
              </p:cNvSpPr>
              <p:nvPr/>
            </p:nvSpPr>
            <p:spPr bwMode="auto">
              <a:xfrm>
                <a:off x="7360658" y="180882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59" name="Line 2796">
                <a:extLst>
                  <a:ext uri="{FF2B5EF4-FFF2-40B4-BE49-F238E27FC236}">
                    <a16:creationId xmlns:a16="http://schemas.microsoft.com/office/drawing/2014/main" id="{71402DB3-0C36-4514-BB10-C42294318272}"/>
                  </a:ext>
                </a:extLst>
              </p:cNvPr>
              <p:cNvSpPr>
                <a:spLocks noChangeShapeType="1"/>
              </p:cNvSpPr>
              <p:nvPr/>
            </p:nvSpPr>
            <p:spPr bwMode="auto">
              <a:xfrm>
                <a:off x="7362295" y="180882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0" name="Line 2797">
                <a:extLst>
                  <a:ext uri="{FF2B5EF4-FFF2-40B4-BE49-F238E27FC236}">
                    <a16:creationId xmlns:a16="http://schemas.microsoft.com/office/drawing/2014/main" id="{8083A4F4-B9E7-4F3C-B8FE-D4D080B3AF42}"/>
                  </a:ext>
                </a:extLst>
              </p:cNvPr>
              <p:cNvSpPr>
                <a:spLocks noChangeShapeType="1"/>
              </p:cNvSpPr>
              <p:nvPr/>
            </p:nvSpPr>
            <p:spPr bwMode="auto">
              <a:xfrm>
                <a:off x="7364477" y="1808821"/>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1" name="Line 2798">
                <a:extLst>
                  <a:ext uri="{FF2B5EF4-FFF2-40B4-BE49-F238E27FC236}">
                    <a16:creationId xmlns:a16="http://schemas.microsoft.com/office/drawing/2014/main" id="{CD6176B5-E758-40C1-B739-F972319F9CC0}"/>
                  </a:ext>
                </a:extLst>
              </p:cNvPr>
              <p:cNvSpPr>
                <a:spLocks noChangeShapeType="1"/>
              </p:cNvSpPr>
              <p:nvPr/>
            </p:nvSpPr>
            <p:spPr bwMode="auto">
              <a:xfrm>
                <a:off x="7366659" y="180882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2" name="Line 2799">
                <a:extLst>
                  <a:ext uri="{FF2B5EF4-FFF2-40B4-BE49-F238E27FC236}">
                    <a16:creationId xmlns:a16="http://schemas.microsoft.com/office/drawing/2014/main" id="{EDF8F87C-FAAF-47F4-9552-C67F2E1469B9}"/>
                  </a:ext>
                </a:extLst>
              </p:cNvPr>
              <p:cNvSpPr>
                <a:spLocks noChangeShapeType="1"/>
              </p:cNvSpPr>
              <p:nvPr/>
            </p:nvSpPr>
            <p:spPr bwMode="auto">
              <a:xfrm>
                <a:off x="7368296" y="180663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3" name="Line 2800">
                <a:extLst>
                  <a:ext uri="{FF2B5EF4-FFF2-40B4-BE49-F238E27FC236}">
                    <a16:creationId xmlns:a16="http://schemas.microsoft.com/office/drawing/2014/main" id="{F1447BE6-BB9F-4129-9D68-482D6C900BC8}"/>
                  </a:ext>
                </a:extLst>
              </p:cNvPr>
              <p:cNvSpPr>
                <a:spLocks noChangeShapeType="1"/>
              </p:cNvSpPr>
              <p:nvPr/>
            </p:nvSpPr>
            <p:spPr bwMode="auto">
              <a:xfrm>
                <a:off x="7368296" y="180445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4" name="Line 2801">
                <a:extLst>
                  <a:ext uri="{FF2B5EF4-FFF2-40B4-BE49-F238E27FC236}">
                    <a16:creationId xmlns:a16="http://schemas.microsoft.com/office/drawing/2014/main" id="{EC9EEB24-A870-4395-AC62-2D383439253C}"/>
                  </a:ext>
                </a:extLst>
              </p:cNvPr>
              <p:cNvSpPr>
                <a:spLocks noChangeShapeType="1"/>
              </p:cNvSpPr>
              <p:nvPr/>
            </p:nvSpPr>
            <p:spPr bwMode="auto">
              <a:xfrm>
                <a:off x="7367750" y="180227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5" name="Line 2802">
                <a:extLst>
                  <a:ext uri="{FF2B5EF4-FFF2-40B4-BE49-F238E27FC236}">
                    <a16:creationId xmlns:a16="http://schemas.microsoft.com/office/drawing/2014/main" id="{4FB29808-35A5-4445-82B6-C8D823BA37F8}"/>
                  </a:ext>
                </a:extLst>
              </p:cNvPr>
              <p:cNvSpPr>
                <a:spLocks noChangeShapeType="1"/>
              </p:cNvSpPr>
              <p:nvPr/>
            </p:nvSpPr>
            <p:spPr bwMode="auto">
              <a:xfrm>
                <a:off x="7367205" y="1800638"/>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6" name="Line 2803">
                <a:extLst>
                  <a:ext uri="{FF2B5EF4-FFF2-40B4-BE49-F238E27FC236}">
                    <a16:creationId xmlns:a16="http://schemas.microsoft.com/office/drawing/2014/main" id="{6F811506-EAD7-4778-B9D5-351E91644DA6}"/>
                  </a:ext>
                </a:extLst>
              </p:cNvPr>
              <p:cNvSpPr>
                <a:spLocks noChangeShapeType="1"/>
              </p:cNvSpPr>
              <p:nvPr/>
            </p:nvSpPr>
            <p:spPr bwMode="auto">
              <a:xfrm flipV="1">
                <a:off x="7367205" y="179954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7" name="Line 2804">
                <a:extLst>
                  <a:ext uri="{FF2B5EF4-FFF2-40B4-BE49-F238E27FC236}">
                    <a16:creationId xmlns:a16="http://schemas.microsoft.com/office/drawing/2014/main" id="{627788C0-A564-4854-857C-A9A48C1E512A}"/>
                  </a:ext>
                </a:extLst>
              </p:cNvPr>
              <p:cNvSpPr>
                <a:spLocks noChangeShapeType="1"/>
              </p:cNvSpPr>
              <p:nvPr/>
            </p:nvSpPr>
            <p:spPr bwMode="auto">
              <a:xfrm flipV="1">
                <a:off x="7368841" y="1798456"/>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8" name="Line 2805">
                <a:extLst>
                  <a:ext uri="{FF2B5EF4-FFF2-40B4-BE49-F238E27FC236}">
                    <a16:creationId xmlns:a16="http://schemas.microsoft.com/office/drawing/2014/main" id="{4148E25B-35F2-4A31-877F-4C490AF3BCE6}"/>
                  </a:ext>
                </a:extLst>
              </p:cNvPr>
              <p:cNvSpPr>
                <a:spLocks noChangeShapeType="1"/>
              </p:cNvSpPr>
              <p:nvPr/>
            </p:nvSpPr>
            <p:spPr bwMode="auto">
              <a:xfrm flipV="1">
                <a:off x="7370478" y="179791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69" name="Line 2806">
                <a:extLst>
                  <a:ext uri="{FF2B5EF4-FFF2-40B4-BE49-F238E27FC236}">
                    <a16:creationId xmlns:a16="http://schemas.microsoft.com/office/drawing/2014/main" id="{E826897B-D7B5-4B5F-B707-B9CAEEFCD3BF}"/>
                  </a:ext>
                </a:extLst>
              </p:cNvPr>
              <p:cNvSpPr>
                <a:spLocks noChangeShapeType="1"/>
              </p:cNvSpPr>
              <p:nvPr/>
            </p:nvSpPr>
            <p:spPr bwMode="auto">
              <a:xfrm flipV="1">
                <a:off x="7371569" y="1797911"/>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0" name="Line 2807">
                <a:extLst>
                  <a:ext uri="{FF2B5EF4-FFF2-40B4-BE49-F238E27FC236}">
                    <a16:creationId xmlns:a16="http://schemas.microsoft.com/office/drawing/2014/main" id="{32B40A23-D668-4854-A54E-D574598358F6}"/>
                  </a:ext>
                </a:extLst>
              </p:cNvPr>
              <p:cNvSpPr>
                <a:spLocks noChangeShapeType="1"/>
              </p:cNvSpPr>
              <p:nvPr/>
            </p:nvSpPr>
            <p:spPr bwMode="auto">
              <a:xfrm>
                <a:off x="7371569" y="1800638"/>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1" name="Line 2808">
                <a:extLst>
                  <a:ext uri="{FF2B5EF4-FFF2-40B4-BE49-F238E27FC236}">
                    <a16:creationId xmlns:a16="http://schemas.microsoft.com/office/drawing/2014/main" id="{313FDC93-6A3E-4D27-B9C1-F463099FC014}"/>
                  </a:ext>
                </a:extLst>
              </p:cNvPr>
              <p:cNvSpPr>
                <a:spLocks noChangeShapeType="1"/>
              </p:cNvSpPr>
              <p:nvPr/>
            </p:nvSpPr>
            <p:spPr bwMode="auto">
              <a:xfrm>
                <a:off x="7371569" y="180227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2" name="Line 2809">
                <a:extLst>
                  <a:ext uri="{FF2B5EF4-FFF2-40B4-BE49-F238E27FC236}">
                    <a16:creationId xmlns:a16="http://schemas.microsoft.com/office/drawing/2014/main" id="{EE652978-BBEF-4E8D-9903-C818A40D06A6}"/>
                  </a:ext>
                </a:extLst>
              </p:cNvPr>
              <p:cNvSpPr>
                <a:spLocks noChangeShapeType="1"/>
              </p:cNvSpPr>
              <p:nvPr/>
            </p:nvSpPr>
            <p:spPr bwMode="auto">
              <a:xfrm>
                <a:off x="7371569" y="180445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3" name="Line 2810">
                <a:extLst>
                  <a:ext uri="{FF2B5EF4-FFF2-40B4-BE49-F238E27FC236}">
                    <a16:creationId xmlns:a16="http://schemas.microsoft.com/office/drawing/2014/main" id="{405BE483-EB6D-4D32-9003-23C3EA5AF779}"/>
                  </a:ext>
                </a:extLst>
              </p:cNvPr>
              <p:cNvSpPr>
                <a:spLocks noChangeShapeType="1"/>
              </p:cNvSpPr>
              <p:nvPr/>
            </p:nvSpPr>
            <p:spPr bwMode="auto">
              <a:xfrm flipV="1">
                <a:off x="7373205" y="180445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4" name="Line 2811">
                <a:extLst>
                  <a:ext uri="{FF2B5EF4-FFF2-40B4-BE49-F238E27FC236}">
                    <a16:creationId xmlns:a16="http://schemas.microsoft.com/office/drawing/2014/main" id="{0D583831-2324-4FC9-A7D5-316031B5629E}"/>
                  </a:ext>
                </a:extLst>
              </p:cNvPr>
              <p:cNvSpPr>
                <a:spLocks noChangeShapeType="1"/>
              </p:cNvSpPr>
              <p:nvPr/>
            </p:nvSpPr>
            <p:spPr bwMode="auto">
              <a:xfrm flipV="1">
                <a:off x="7374842" y="180282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5" name="Line 2812">
                <a:extLst>
                  <a:ext uri="{FF2B5EF4-FFF2-40B4-BE49-F238E27FC236}">
                    <a16:creationId xmlns:a16="http://schemas.microsoft.com/office/drawing/2014/main" id="{4061E8B4-F708-4765-A571-248AE118CB91}"/>
                  </a:ext>
                </a:extLst>
              </p:cNvPr>
              <p:cNvSpPr>
                <a:spLocks noChangeShapeType="1"/>
              </p:cNvSpPr>
              <p:nvPr/>
            </p:nvSpPr>
            <p:spPr bwMode="auto">
              <a:xfrm>
                <a:off x="7375933" y="180063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6" name="Line 2813">
                <a:extLst>
                  <a:ext uri="{FF2B5EF4-FFF2-40B4-BE49-F238E27FC236}">
                    <a16:creationId xmlns:a16="http://schemas.microsoft.com/office/drawing/2014/main" id="{2193C76A-060D-403D-A774-C2401FF22575}"/>
                  </a:ext>
                </a:extLst>
              </p:cNvPr>
              <p:cNvSpPr>
                <a:spLocks noChangeShapeType="1"/>
              </p:cNvSpPr>
              <p:nvPr/>
            </p:nvSpPr>
            <p:spPr bwMode="auto">
              <a:xfrm>
                <a:off x="7375387" y="179845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7" name="Line 2814">
                <a:extLst>
                  <a:ext uri="{FF2B5EF4-FFF2-40B4-BE49-F238E27FC236}">
                    <a16:creationId xmlns:a16="http://schemas.microsoft.com/office/drawing/2014/main" id="{F55199B9-1AA2-4AD5-AD44-E117DD99426F}"/>
                  </a:ext>
                </a:extLst>
              </p:cNvPr>
              <p:cNvSpPr>
                <a:spLocks noChangeShapeType="1"/>
              </p:cNvSpPr>
              <p:nvPr/>
            </p:nvSpPr>
            <p:spPr bwMode="auto">
              <a:xfrm>
                <a:off x="7375387" y="1798456"/>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8" name="Line 2815">
                <a:extLst>
                  <a:ext uri="{FF2B5EF4-FFF2-40B4-BE49-F238E27FC236}">
                    <a16:creationId xmlns:a16="http://schemas.microsoft.com/office/drawing/2014/main" id="{F7C3099A-2E8D-4AA5-A5BF-AE10B6C41BB5}"/>
                  </a:ext>
                </a:extLst>
              </p:cNvPr>
              <p:cNvSpPr>
                <a:spLocks noChangeShapeType="1"/>
              </p:cNvSpPr>
              <p:nvPr/>
            </p:nvSpPr>
            <p:spPr bwMode="auto">
              <a:xfrm>
                <a:off x="7377569" y="180063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79" name="Line 2816">
                <a:extLst>
                  <a:ext uri="{FF2B5EF4-FFF2-40B4-BE49-F238E27FC236}">
                    <a16:creationId xmlns:a16="http://schemas.microsoft.com/office/drawing/2014/main" id="{517C3FA9-0A81-464A-A742-5D2A587FFE3E}"/>
                  </a:ext>
                </a:extLst>
              </p:cNvPr>
              <p:cNvSpPr>
                <a:spLocks noChangeShapeType="1"/>
              </p:cNvSpPr>
              <p:nvPr/>
            </p:nvSpPr>
            <p:spPr bwMode="auto">
              <a:xfrm>
                <a:off x="7379751" y="1801729"/>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0" name="Line 2817">
                <a:extLst>
                  <a:ext uri="{FF2B5EF4-FFF2-40B4-BE49-F238E27FC236}">
                    <a16:creationId xmlns:a16="http://schemas.microsoft.com/office/drawing/2014/main" id="{CBF321E3-590B-42B4-A2D6-6A71D233C4EC}"/>
                  </a:ext>
                </a:extLst>
              </p:cNvPr>
              <p:cNvSpPr>
                <a:spLocks noChangeShapeType="1"/>
              </p:cNvSpPr>
              <p:nvPr/>
            </p:nvSpPr>
            <p:spPr bwMode="auto">
              <a:xfrm>
                <a:off x="7380297" y="179954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1" name="Line 2818">
                <a:extLst>
                  <a:ext uri="{FF2B5EF4-FFF2-40B4-BE49-F238E27FC236}">
                    <a16:creationId xmlns:a16="http://schemas.microsoft.com/office/drawing/2014/main" id="{E5F43764-32CE-4B0E-973B-3FF884C39A04}"/>
                  </a:ext>
                </a:extLst>
              </p:cNvPr>
              <p:cNvSpPr>
                <a:spLocks noChangeShapeType="1"/>
              </p:cNvSpPr>
              <p:nvPr/>
            </p:nvSpPr>
            <p:spPr bwMode="auto">
              <a:xfrm flipV="1">
                <a:off x="7380297" y="179900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2" name="Line 2819">
                <a:extLst>
                  <a:ext uri="{FF2B5EF4-FFF2-40B4-BE49-F238E27FC236}">
                    <a16:creationId xmlns:a16="http://schemas.microsoft.com/office/drawing/2014/main" id="{2E0DBF7D-113B-4A9F-A48F-5876DB901E1A}"/>
                  </a:ext>
                </a:extLst>
              </p:cNvPr>
              <p:cNvSpPr>
                <a:spLocks noChangeShapeType="1"/>
              </p:cNvSpPr>
              <p:nvPr/>
            </p:nvSpPr>
            <p:spPr bwMode="auto">
              <a:xfrm>
                <a:off x="7381933" y="179900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3" name="Line 2820">
                <a:extLst>
                  <a:ext uri="{FF2B5EF4-FFF2-40B4-BE49-F238E27FC236}">
                    <a16:creationId xmlns:a16="http://schemas.microsoft.com/office/drawing/2014/main" id="{48D96554-B3EB-4F13-98F0-4A1CE568F62B}"/>
                  </a:ext>
                </a:extLst>
              </p:cNvPr>
              <p:cNvSpPr>
                <a:spLocks noChangeShapeType="1"/>
              </p:cNvSpPr>
              <p:nvPr/>
            </p:nvSpPr>
            <p:spPr bwMode="auto">
              <a:xfrm>
                <a:off x="7382479" y="180118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4" name="Line 2821">
                <a:extLst>
                  <a:ext uri="{FF2B5EF4-FFF2-40B4-BE49-F238E27FC236}">
                    <a16:creationId xmlns:a16="http://schemas.microsoft.com/office/drawing/2014/main" id="{DF1D42EA-FDDA-49A1-AB1C-50B814E5CDDA}"/>
                  </a:ext>
                </a:extLst>
              </p:cNvPr>
              <p:cNvSpPr>
                <a:spLocks noChangeShapeType="1"/>
              </p:cNvSpPr>
              <p:nvPr/>
            </p:nvSpPr>
            <p:spPr bwMode="auto">
              <a:xfrm>
                <a:off x="7382479" y="180336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5" name="Line 2822">
                <a:extLst>
                  <a:ext uri="{FF2B5EF4-FFF2-40B4-BE49-F238E27FC236}">
                    <a16:creationId xmlns:a16="http://schemas.microsoft.com/office/drawing/2014/main" id="{68326BBA-7E4E-4D87-91D9-2699745F10A4}"/>
                  </a:ext>
                </a:extLst>
              </p:cNvPr>
              <p:cNvSpPr>
                <a:spLocks noChangeShapeType="1"/>
              </p:cNvSpPr>
              <p:nvPr/>
            </p:nvSpPr>
            <p:spPr bwMode="auto">
              <a:xfrm>
                <a:off x="7382479" y="180554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6" name="Line 2823">
                <a:extLst>
                  <a:ext uri="{FF2B5EF4-FFF2-40B4-BE49-F238E27FC236}">
                    <a16:creationId xmlns:a16="http://schemas.microsoft.com/office/drawing/2014/main" id="{0394AF51-7AB0-411B-A2E2-283B9E50CE2D}"/>
                  </a:ext>
                </a:extLst>
              </p:cNvPr>
              <p:cNvSpPr>
                <a:spLocks noChangeShapeType="1"/>
              </p:cNvSpPr>
              <p:nvPr/>
            </p:nvSpPr>
            <p:spPr bwMode="auto">
              <a:xfrm flipV="1">
                <a:off x="7381933" y="1807730"/>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7" name="Line 2824">
                <a:extLst>
                  <a:ext uri="{FF2B5EF4-FFF2-40B4-BE49-F238E27FC236}">
                    <a16:creationId xmlns:a16="http://schemas.microsoft.com/office/drawing/2014/main" id="{E4062E06-259A-4390-B64A-892DD630C6E3}"/>
                  </a:ext>
                </a:extLst>
              </p:cNvPr>
              <p:cNvSpPr>
                <a:spLocks noChangeShapeType="1"/>
              </p:cNvSpPr>
              <p:nvPr/>
            </p:nvSpPr>
            <p:spPr bwMode="auto">
              <a:xfrm flipV="1">
                <a:off x="7380297" y="180991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8" name="Line 2825">
                <a:extLst>
                  <a:ext uri="{FF2B5EF4-FFF2-40B4-BE49-F238E27FC236}">
                    <a16:creationId xmlns:a16="http://schemas.microsoft.com/office/drawing/2014/main" id="{F0D6EE7F-2343-42A4-9F8A-A8A97D4962F3}"/>
                  </a:ext>
                </a:extLst>
              </p:cNvPr>
              <p:cNvSpPr>
                <a:spLocks noChangeShapeType="1"/>
              </p:cNvSpPr>
              <p:nvPr/>
            </p:nvSpPr>
            <p:spPr bwMode="auto">
              <a:xfrm>
                <a:off x="7380297" y="180827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89" name="Line 2826">
                <a:extLst>
                  <a:ext uri="{FF2B5EF4-FFF2-40B4-BE49-F238E27FC236}">
                    <a16:creationId xmlns:a16="http://schemas.microsoft.com/office/drawing/2014/main" id="{2E44BC91-A55C-4B43-A857-19C23A1EF2D1}"/>
                  </a:ext>
                </a:extLst>
              </p:cNvPr>
              <p:cNvSpPr>
                <a:spLocks noChangeShapeType="1"/>
              </p:cNvSpPr>
              <p:nvPr/>
            </p:nvSpPr>
            <p:spPr bwMode="auto">
              <a:xfrm>
                <a:off x="7378115" y="180827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0" name="Line 2827">
                <a:extLst>
                  <a:ext uri="{FF2B5EF4-FFF2-40B4-BE49-F238E27FC236}">
                    <a16:creationId xmlns:a16="http://schemas.microsoft.com/office/drawing/2014/main" id="{01842BFF-BC81-482D-A628-612186747429}"/>
                  </a:ext>
                </a:extLst>
              </p:cNvPr>
              <p:cNvSpPr>
                <a:spLocks noChangeShapeType="1"/>
              </p:cNvSpPr>
              <p:nvPr/>
            </p:nvSpPr>
            <p:spPr bwMode="auto">
              <a:xfrm flipV="1">
                <a:off x="7377569" y="180827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1" name="Line 2828">
                <a:extLst>
                  <a:ext uri="{FF2B5EF4-FFF2-40B4-BE49-F238E27FC236}">
                    <a16:creationId xmlns:a16="http://schemas.microsoft.com/office/drawing/2014/main" id="{D8C34CEF-BCD8-4898-80B7-E5F7A10887D2}"/>
                  </a:ext>
                </a:extLst>
              </p:cNvPr>
              <p:cNvSpPr>
                <a:spLocks noChangeShapeType="1"/>
              </p:cNvSpPr>
              <p:nvPr/>
            </p:nvSpPr>
            <p:spPr bwMode="auto">
              <a:xfrm>
                <a:off x="7377569" y="1810457"/>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2" name="Line 2829">
                <a:extLst>
                  <a:ext uri="{FF2B5EF4-FFF2-40B4-BE49-F238E27FC236}">
                    <a16:creationId xmlns:a16="http://schemas.microsoft.com/office/drawing/2014/main" id="{30FF6029-6A46-43B6-A0C9-E0E82B797567}"/>
                  </a:ext>
                </a:extLst>
              </p:cNvPr>
              <p:cNvSpPr>
                <a:spLocks noChangeShapeType="1"/>
              </p:cNvSpPr>
              <p:nvPr/>
            </p:nvSpPr>
            <p:spPr bwMode="auto">
              <a:xfrm>
                <a:off x="7375933" y="181100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3" name="Line 2830">
                <a:extLst>
                  <a:ext uri="{FF2B5EF4-FFF2-40B4-BE49-F238E27FC236}">
                    <a16:creationId xmlns:a16="http://schemas.microsoft.com/office/drawing/2014/main" id="{52D61F4E-4DED-4E40-A824-932E23B7D925}"/>
                  </a:ext>
                </a:extLst>
              </p:cNvPr>
              <p:cNvSpPr>
                <a:spLocks noChangeShapeType="1"/>
              </p:cNvSpPr>
              <p:nvPr/>
            </p:nvSpPr>
            <p:spPr bwMode="auto">
              <a:xfrm flipV="1">
                <a:off x="7374842" y="181100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4" name="Line 2831">
                <a:extLst>
                  <a:ext uri="{FF2B5EF4-FFF2-40B4-BE49-F238E27FC236}">
                    <a16:creationId xmlns:a16="http://schemas.microsoft.com/office/drawing/2014/main" id="{0003278F-F5B6-4764-BB88-13D6A0258211}"/>
                  </a:ext>
                </a:extLst>
              </p:cNvPr>
              <p:cNvSpPr>
                <a:spLocks noChangeShapeType="1"/>
              </p:cNvSpPr>
              <p:nvPr/>
            </p:nvSpPr>
            <p:spPr bwMode="auto">
              <a:xfrm>
                <a:off x="7373205" y="181100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5" name="Line 2832">
                <a:extLst>
                  <a:ext uri="{FF2B5EF4-FFF2-40B4-BE49-F238E27FC236}">
                    <a16:creationId xmlns:a16="http://schemas.microsoft.com/office/drawing/2014/main" id="{7A13B433-D24C-4941-B469-2AF81760BC74}"/>
                  </a:ext>
                </a:extLst>
              </p:cNvPr>
              <p:cNvSpPr>
                <a:spLocks noChangeShapeType="1"/>
              </p:cNvSpPr>
              <p:nvPr/>
            </p:nvSpPr>
            <p:spPr bwMode="auto">
              <a:xfrm>
                <a:off x="7372114" y="1810457"/>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6" name="Line 2833">
                <a:extLst>
                  <a:ext uri="{FF2B5EF4-FFF2-40B4-BE49-F238E27FC236}">
                    <a16:creationId xmlns:a16="http://schemas.microsoft.com/office/drawing/2014/main" id="{4F7ACE80-2542-47FD-9679-52D540A55AE9}"/>
                  </a:ext>
                </a:extLst>
              </p:cNvPr>
              <p:cNvSpPr>
                <a:spLocks noChangeShapeType="1"/>
              </p:cNvSpPr>
              <p:nvPr/>
            </p:nvSpPr>
            <p:spPr bwMode="auto">
              <a:xfrm flipV="1">
                <a:off x="7370478" y="181045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7" name="Line 2834">
                <a:extLst>
                  <a:ext uri="{FF2B5EF4-FFF2-40B4-BE49-F238E27FC236}">
                    <a16:creationId xmlns:a16="http://schemas.microsoft.com/office/drawing/2014/main" id="{A651122E-CFA5-457C-95FC-82125F7938F8}"/>
                  </a:ext>
                </a:extLst>
              </p:cNvPr>
              <p:cNvSpPr>
                <a:spLocks noChangeShapeType="1"/>
              </p:cNvSpPr>
              <p:nvPr/>
            </p:nvSpPr>
            <p:spPr bwMode="auto">
              <a:xfrm flipV="1">
                <a:off x="7368841" y="1812639"/>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8" name="Line 2835">
                <a:extLst>
                  <a:ext uri="{FF2B5EF4-FFF2-40B4-BE49-F238E27FC236}">
                    <a16:creationId xmlns:a16="http://schemas.microsoft.com/office/drawing/2014/main" id="{E88ED683-DB53-4C71-BF21-B435F8DF3CF1}"/>
                  </a:ext>
                </a:extLst>
              </p:cNvPr>
              <p:cNvSpPr>
                <a:spLocks noChangeShapeType="1"/>
              </p:cNvSpPr>
              <p:nvPr/>
            </p:nvSpPr>
            <p:spPr bwMode="auto">
              <a:xfrm>
                <a:off x="7368841" y="181482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99" name="Line 2836">
                <a:extLst>
                  <a:ext uri="{FF2B5EF4-FFF2-40B4-BE49-F238E27FC236}">
                    <a16:creationId xmlns:a16="http://schemas.microsoft.com/office/drawing/2014/main" id="{6FD00A66-F520-4304-80CE-623108195B47}"/>
                  </a:ext>
                </a:extLst>
              </p:cNvPr>
              <p:cNvSpPr>
                <a:spLocks noChangeShapeType="1"/>
              </p:cNvSpPr>
              <p:nvPr/>
            </p:nvSpPr>
            <p:spPr bwMode="auto">
              <a:xfrm>
                <a:off x="7368841" y="181700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0" name="Line 2837">
                <a:extLst>
                  <a:ext uri="{FF2B5EF4-FFF2-40B4-BE49-F238E27FC236}">
                    <a16:creationId xmlns:a16="http://schemas.microsoft.com/office/drawing/2014/main" id="{96C58247-C520-4F03-9086-7669523BC29C}"/>
                  </a:ext>
                </a:extLst>
              </p:cNvPr>
              <p:cNvSpPr>
                <a:spLocks noChangeShapeType="1"/>
              </p:cNvSpPr>
              <p:nvPr/>
            </p:nvSpPr>
            <p:spPr bwMode="auto">
              <a:xfrm>
                <a:off x="7367205" y="181809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1" name="Line 2838">
                <a:extLst>
                  <a:ext uri="{FF2B5EF4-FFF2-40B4-BE49-F238E27FC236}">
                    <a16:creationId xmlns:a16="http://schemas.microsoft.com/office/drawing/2014/main" id="{D4591CEE-17C4-4510-80AC-50515E597937}"/>
                  </a:ext>
                </a:extLst>
              </p:cNvPr>
              <p:cNvSpPr>
                <a:spLocks noChangeShapeType="1"/>
              </p:cNvSpPr>
              <p:nvPr/>
            </p:nvSpPr>
            <p:spPr bwMode="auto">
              <a:xfrm>
                <a:off x="7367205" y="181591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2" name="Line 2839">
                <a:extLst>
                  <a:ext uri="{FF2B5EF4-FFF2-40B4-BE49-F238E27FC236}">
                    <a16:creationId xmlns:a16="http://schemas.microsoft.com/office/drawing/2014/main" id="{26CE88A5-87E5-4318-B067-373C571A1B8B}"/>
                  </a:ext>
                </a:extLst>
              </p:cNvPr>
              <p:cNvSpPr>
                <a:spLocks noChangeShapeType="1"/>
              </p:cNvSpPr>
              <p:nvPr/>
            </p:nvSpPr>
            <p:spPr bwMode="auto">
              <a:xfrm>
                <a:off x="7365568" y="1814276"/>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3" name="Line 2840">
                <a:extLst>
                  <a:ext uri="{FF2B5EF4-FFF2-40B4-BE49-F238E27FC236}">
                    <a16:creationId xmlns:a16="http://schemas.microsoft.com/office/drawing/2014/main" id="{9DEC6E60-7EC7-468F-A389-BD50CD77A5F3}"/>
                  </a:ext>
                </a:extLst>
              </p:cNvPr>
              <p:cNvSpPr>
                <a:spLocks noChangeShapeType="1"/>
              </p:cNvSpPr>
              <p:nvPr/>
            </p:nvSpPr>
            <p:spPr bwMode="auto">
              <a:xfrm>
                <a:off x="7363932" y="181427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4" name="Line 2841">
                <a:extLst>
                  <a:ext uri="{FF2B5EF4-FFF2-40B4-BE49-F238E27FC236}">
                    <a16:creationId xmlns:a16="http://schemas.microsoft.com/office/drawing/2014/main" id="{F34922A4-CEE0-4A32-BCDF-2DDA04BF1ECB}"/>
                  </a:ext>
                </a:extLst>
              </p:cNvPr>
              <p:cNvSpPr>
                <a:spLocks noChangeShapeType="1"/>
              </p:cNvSpPr>
              <p:nvPr/>
            </p:nvSpPr>
            <p:spPr bwMode="auto">
              <a:xfrm>
                <a:off x="7363932" y="181209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5" name="Line 2842">
                <a:extLst>
                  <a:ext uri="{FF2B5EF4-FFF2-40B4-BE49-F238E27FC236}">
                    <a16:creationId xmlns:a16="http://schemas.microsoft.com/office/drawing/2014/main" id="{BC5E724C-0E2D-403F-9C1C-0D486477FA70}"/>
                  </a:ext>
                </a:extLst>
              </p:cNvPr>
              <p:cNvSpPr>
                <a:spLocks noChangeShapeType="1"/>
              </p:cNvSpPr>
              <p:nvPr/>
            </p:nvSpPr>
            <p:spPr bwMode="auto">
              <a:xfrm>
                <a:off x="7362295" y="181209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6" name="Line 2843">
                <a:extLst>
                  <a:ext uri="{FF2B5EF4-FFF2-40B4-BE49-F238E27FC236}">
                    <a16:creationId xmlns:a16="http://schemas.microsoft.com/office/drawing/2014/main" id="{018C3732-6211-4212-A742-FD85DA046FF4}"/>
                  </a:ext>
                </a:extLst>
              </p:cNvPr>
              <p:cNvSpPr>
                <a:spLocks noChangeShapeType="1"/>
              </p:cNvSpPr>
              <p:nvPr/>
            </p:nvSpPr>
            <p:spPr bwMode="auto">
              <a:xfrm flipV="1">
                <a:off x="7361750" y="181209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7" name="Line 2844">
                <a:extLst>
                  <a:ext uri="{FF2B5EF4-FFF2-40B4-BE49-F238E27FC236}">
                    <a16:creationId xmlns:a16="http://schemas.microsoft.com/office/drawing/2014/main" id="{A2D4B915-4D80-49EC-8AAD-0305CB43C7E3}"/>
                  </a:ext>
                </a:extLst>
              </p:cNvPr>
              <p:cNvSpPr>
                <a:spLocks noChangeShapeType="1"/>
              </p:cNvSpPr>
              <p:nvPr/>
            </p:nvSpPr>
            <p:spPr bwMode="auto">
              <a:xfrm>
                <a:off x="7361750" y="181427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8" name="Line 2845">
                <a:extLst>
                  <a:ext uri="{FF2B5EF4-FFF2-40B4-BE49-F238E27FC236}">
                    <a16:creationId xmlns:a16="http://schemas.microsoft.com/office/drawing/2014/main" id="{6347454F-1C54-44D5-8877-F2FED9CF9C50}"/>
                  </a:ext>
                </a:extLst>
              </p:cNvPr>
              <p:cNvSpPr>
                <a:spLocks noChangeShapeType="1"/>
              </p:cNvSpPr>
              <p:nvPr/>
            </p:nvSpPr>
            <p:spPr bwMode="auto">
              <a:xfrm>
                <a:off x="7363386" y="181482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09" name="Line 2846">
                <a:extLst>
                  <a:ext uri="{FF2B5EF4-FFF2-40B4-BE49-F238E27FC236}">
                    <a16:creationId xmlns:a16="http://schemas.microsoft.com/office/drawing/2014/main" id="{AB861086-096C-4E9D-8147-7F52068877ED}"/>
                  </a:ext>
                </a:extLst>
              </p:cNvPr>
              <p:cNvSpPr>
                <a:spLocks noChangeShapeType="1"/>
              </p:cNvSpPr>
              <p:nvPr/>
            </p:nvSpPr>
            <p:spPr bwMode="auto">
              <a:xfrm>
                <a:off x="7364477" y="181700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0" name="Line 2847">
                <a:extLst>
                  <a:ext uri="{FF2B5EF4-FFF2-40B4-BE49-F238E27FC236}">
                    <a16:creationId xmlns:a16="http://schemas.microsoft.com/office/drawing/2014/main" id="{938BE316-5157-448C-A96E-56640CC6129A}"/>
                  </a:ext>
                </a:extLst>
              </p:cNvPr>
              <p:cNvSpPr>
                <a:spLocks noChangeShapeType="1"/>
              </p:cNvSpPr>
              <p:nvPr/>
            </p:nvSpPr>
            <p:spPr bwMode="auto">
              <a:xfrm>
                <a:off x="7363932" y="181809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1" name="Line 2848">
                <a:extLst>
                  <a:ext uri="{FF2B5EF4-FFF2-40B4-BE49-F238E27FC236}">
                    <a16:creationId xmlns:a16="http://schemas.microsoft.com/office/drawing/2014/main" id="{8CC24CE3-7418-4E6B-B2B5-23B4BF8E8F83}"/>
                  </a:ext>
                </a:extLst>
              </p:cNvPr>
              <p:cNvSpPr>
                <a:spLocks noChangeShapeType="1"/>
              </p:cNvSpPr>
              <p:nvPr/>
            </p:nvSpPr>
            <p:spPr bwMode="auto">
              <a:xfrm>
                <a:off x="7363386" y="181591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2" name="Line 2849">
                <a:extLst>
                  <a:ext uri="{FF2B5EF4-FFF2-40B4-BE49-F238E27FC236}">
                    <a16:creationId xmlns:a16="http://schemas.microsoft.com/office/drawing/2014/main" id="{39D2EB2B-D431-4CCD-ABD3-51DCF2165B1A}"/>
                  </a:ext>
                </a:extLst>
              </p:cNvPr>
              <p:cNvSpPr>
                <a:spLocks noChangeShapeType="1"/>
              </p:cNvSpPr>
              <p:nvPr/>
            </p:nvSpPr>
            <p:spPr bwMode="auto">
              <a:xfrm flipV="1">
                <a:off x="7361750" y="181591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3" name="Line 2850">
                <a:extLst>
                  <a:ext uri="{FF2B5EF4-FFF2-40B4-BE49-F238E27FC236}">
                    <a16:creationId xmlns:a16="http://schemas.microsoft.com/office/drawing/2014/main" id="{8F6F5773-9155-4E68-B711-206AB93D579D}"/>
                  </a:ext>
                </a:extLst>
              </p:cNvPr>
              <p:cNvSpPr>
                <a:spLocks noChangeShapeType="1"/>
              </p:cNvSpPr>
              <p:nvPr/>
            </p:nvSpPr>
            <p:spPr bwMode="auto">
              <a:xfrm flipV="1">
                <a:off x="7360658" y="1817004"/>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4" name="Line 2851">
                <a:extLst>
                  <a:ext uri="{FF2B5EF4-FFF2-40B4-BE49-F238E27FC236}">
                    <a16:creationId xmlns:a16="http://schemas.microsoft.com/office/drawing/2014/main" id="{5AF649E4-694C-444C-92BD-FE02E95A8068}"/>
                  </a:ext>
                </a:extLst>
              </p:cNvPr>
              <p:cNvSpPr>
                <a:spLocks noChangeShapeType="1"/>
              </p:cNvSpPr>
              <p:nvPr/>
            </p:nvSpPr>
            <p:spPr bwMode="auto">
              <a:xfrm flipV="1">
                <a:off x="7359567" y="181754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5" name="Line 2852">
                <a:extLst>
                  <a:ext uri="{FF2B5EF4-FFF2-40B4-BE49-F238E27FC236}">
                    <a16:creationId xmlns:a16="http://schemas.microsoft.com/office/drawing/2014/main" id="{5BC866B8-00B2-4888-8BF3-66B06009082E}"/>
                  </a:ext>
                </a:extLst>
              </p:cNvPr>
              <p:cNvSpPr>
                <a:spLocks noChangeShapeType="1"/>
              </p:cNvSpPr>
              <p:nvPr/>
            </p:nvSpPr>
            <p:spPr bwMode="auto">
              <a:xfrm flipV="1">
                <a:off x="7359567" y="181973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6" name="Line 2853">
                <a:extLst>
                  <a:ext uri="{FF2B5EF4-FFF2-40B4-BE49-F238E27FC236}">
                    <a16:creationId xmlns:a16="http://schemas.microsoft.com/office/drawing/2014/main" id="{177511DB-32A5-4386-BAE4-4B4587800962}"/>
                  </a:ext>
                </a:extLst>
              </p:cNvPr>
              <p:cNvSpPr>
                <a:spLocks noChangeShapeType="1"/>
              </p:cNvSpPr>
              <p:nvPr/>
            </p:nvSpPr>
            <p:spPr bwMode="auto">
              <a:xfrm>
                <a:off x="7357931" y="181973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7" name="Line 2854">
                <a:extLst>
                  <a:ext uri="{FF2B5EF4-FFF2-40B4-BE49-F238E27FC236}">
                    <a16:creationId xmlns:a16="http://schemas.microsoft.com/office/drawing/2014/main" id="{D80391BA-DF6E-497C-8E32-C816C566C09B}"/>
                  </a:ext>
                </a:extLst>
              </p:cNvPr>
              <p:cNvSpPr>
                <a:spLocks noChangeShapeType="1"/>
              </p:cNvSpPr>
              <p:nvPr/>
            </p:nvSpPr>
            <p:spPr bwMode="auto">
              <a:xfrm>
                <a:off x="7356840" y="1818095"/>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8" name="Line 2855">
                <a:extLst>
                  <a:ext uri="{FF2B5EF4-FFF2-40B4-BE49-F238E27FC236}">
                    <a16:creationId xmlns:a16="http://schemas.microsoft.com/office/drawing/2014/main" id="{59BF8313-54E4-4E03-A387-536D70A20B6D}"/>
                  </a:ext>
                </a:extLst>
              </p:cNvPr>
              <p:cNvSpPr>
                <a:spLocks noChangeShapeType="1"/>
              </p:cNvSpPr>
              <p:nvPr/>
            </p:nvSpPr>
            <p:spPr bwMode="auto">
              <a:xfrm>
                <a:off x="7356840" y="181591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19" name="Line 2856">
                <a:extLst>
                  <a:ext uri="{FF2B5EF4-FFF2-40B4-BE49-F238E27FC236}">
                    <a16:creationId xmlns:a16="http://schemas.microsoft.com/office/drawing/2014/main" id="{1618AAFB-3914-49E8-B892-4EA284C0482B}"/>
                  </a:ext>
                </a:extLst>
              </p:cNvPr>
              <p:cNvSpPr>
                <a:spLocks noChangeShapeType="1"/>
              </p:cNvSpPr>
              <p:nvPr/>
            </p:nvSpPr>
            <p:spPr bwMode="auto">
              <a:xfrm flipV="1">
                <a:off x="7356840" y="181591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0" name="Line 2857">
                <a:extLst>
                  <a:ext uri="{FF2B5EF4-FFF2-40B4-BE49-F238E27FC236}">
                    <a16:creationId xmlns:a16="http://schemas.microsoft.com/office/drawing/2014/main" id="{39A5A2B6-893A-4EFA-9BCE-B3FE9BA40F68}"/>
                  </a:ext>
                </a:extLst>
              </p:cNvPr>
              <p:cNvSpPr>
                <a:spLocks noChangeShapeType="1"/>
              </p:cNvSpPr>
              <p:nvPr/>
            </p:nvSpPr>
            <p:spPr bwMode="auto">
              <a:xfrm flipV="1">
                <a:off x="7355749" y="1818095"/>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1" name="Line 2858">
                <a:extLst>
                  <a:ext uri="{FF2B5EF4-FFF2-40B4-BE49-F238E27FC236}">
                    <a16:creationId xmlns:a16="http://schemas.microsoft.com/office/drawing/2014/main" id="{1DD4B79C-D296-4166-BA63-91AF79974EF5}"/>
                  </a:ext>
                </a:extLst>
              </p:cNvPr>
              <p:cNvSpPr>
                <a:spLocks noChangeShapeType="1"/>
              </p:cNvSpPr>
              <p:nvPr/>
            </p:nvSpPr>
            <p:spPr bwMode="auto">
              <a:xfrm>
                <a:off x="7354112" y="181973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2" name="Line 2859">
                <a:extLst>
                  <a:ext uri="{FF2B5EF4-FFF2-40B4-BE49-F238E27FC236}">
                    <a16:creationId xmlns:a16="http://schemas.microsoft.com/office/drawing/2014/main" id="{658C1D5A-37B7-4F86-9865-77FE471BED84}"/>
                  </a:ext>
                </a:extLst>
              </p:cNvPr>
              <p:cNvSpPr>
                <a:spLocks noChangeShapeType="1"/>
              </p:cNvSpPr>
              <p:nvPr/>
            </p:nvSpPr>
            <p:spPr bwMode="auto">
              <a:xfrm>
                <a:off x="7352476" y="181973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3" name="Line 2860">
                <a:extLst>
                  <a:ext uri="{FF2B5EF4-FFF2-40B4-BE49-F238E27FC236}">
                    <a16:creationId xmlns:a16="http://schemas.microsoft.com/office/drawing/2014/main" id="{B3BCA472-A71B-45C4-99E0-31E1F79D87F7}"/>
                  </a:ext>
                </a:extLst>
              </p:cNvPr>
              <p:cNvSpPr>
                <a:spLocks noChangeShapeType="1"/>
              </p:cNvSpPr>
              <p:nvPr/>
            </p:nvSpPr>
            <p:spPr bwMode="auto">
              <a:xfrm>
                <a:off x="7350839" y="181973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4" name="Line 2861">
                <a:extLst>
                  <a:ext uri="{FF2B5EF4-FFF2-40B4-BE49-F238E27FC236}">
                    <a16:creationId xmlns:a16="http://schemas.microsoft.com/office/drawing/2014/main" id="{9AD4D3DE-AC0E-4E51-8BFF-4A107A8E316A}"/>
                  </a:ext>
                </a:extLst>
              </p:cNvPr>
              <p:cNvSpPr>
                <a:spLocks noChangeShapeType="1"/>
              </p:cNvSpPr>
              <p:nvPr/>
            </p:nvSpPr>
            <p:spPr bwMode="auto">
              <a:xfrm>
                <a:off x="7350839" y="181973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5" name="Line 2862">
                <a:extLst>
                  <a:ext uri="{FF2B5EF4-FFF2-40B4-BE49-F238E27FC236}">
                    <a16:creationId xmlns:a16="http://schemas.microsoft.com/office/drawing/2014/main" id="{C1A25759-00DE-4D0A-A436-AE585BED55A7}"/>
                  </a:ext>
                </a:extLst>
              </p:cNvPr>
              <p:cNvSpPr>
                <a:spLocks noChangeShapeType="1"/>
              </p:cNvSpPr>
              <p:nvPr/>
            </p:nvSpPr>
            <p:spPr bwMode="auto">
              <a:xfrm>
                <a:off x="7352476" y="182082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6" name="Line 2863">
                <a:extLst>
                  <a:ext uri="{FF2B5EF4-FFF2-40B4-BE49-F238E27FC236}">
                    <a16:creationId xmlns:a16="http://schemas.microsoft.com/office/drawing/2014/main" id="{2CA7B205-736F-4742-80F2-B91E865947D8}"/>
                  </a:ext>
                </a:extLst>
              </p:cNvPr>
              <p:cNvSpPr>
                <a:spLocks noChangeShapeType="1"/>
              </p:cNvSpPr>
              <p:nvPr/>
            </p:nvSpPr>
            <p:spPr bwMode="auto">
              <a:xfrm>
                <a:off x="7352476" y="1823004"/>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7" name="Line 2864">
                <a:extLst>
                  <a:ext uri="{FF2B5EF4-FFF2-40B4-BE49-F238E27FC236}">
                    <a16:creationId xmlns:a16="http://schemas.microsoft.com/office/drawing/2014/main" id="{C3C8D801-70CB-452C-87E3-275A597D87CC}"/>
                  </a:ext>
                </a:extLst>
              </p:cNvPr>
              <p:cNvSpPr>
                <a:spLocks noChangeShapeType="1"/>
              </p:cNvSpPr>
              <p:nvPr/>
            </p:nvSpPr>
            <p:spPr bwMode="auto">
              <a:xfrm>
                <a:off x="7352476" y="182464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8" name="Line 2865">
                <a:extLst>
                  <a:ext uri="{FF2B5EF4-FFF2-40B4-BE49-F238E27FC236}">
                    <a16:creationId xmlns:a16="http://schemas.microsoft.com/office/drawing/2014/main" id="{23E75717-9F96-41FE-B967-364739CFBC2D}"/>
                  </a:ext>
                </a:extLst>
              </p:cNvPr>
              <p:cNvSpPr>
                <a:spLocks noChangeShapeType="1"/>
              </p:cNvSpPr>
              <p:nvPr/>
            </p:nvSpPr>
            <p:spPr bwMode="auto">
              <a:xfrm>
                <a:off x="7352476" y="182682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29" name="Line 2866">
                <a:extLst>
                  <a:ext uri="{FF2B5EF4-FFF2-40B4-BE49-F238E27FC236}">
                    <a16:creationId xmlns:a16="http://schemas.microsoft.com/office/drawing/2014/main" id="{F646A289-B01E-4049-B71E-97C587A38531}"/>
                  </a:ext>
                </a:extLst>
              </p:cNvPr>
              <p:cNvSpPr>
                <a:spLocks noChangeShapeType="1"/>
              </p:cNvSpPr>
              <p:nvPr/>
            </p:nvSpPr>
            <p:spPr bwMode="auto">
              <a:xfrm>
                <a:off x="7353021" y="182900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0" name="Line 2867">
                <a:extLst>
                  <a:ext uri="{FF2B5EF4-FFF2-40B4-BE49-F238E27FC236}">
                    <a16:creationId xmlns:a16="http://schemas.microsoft.com/office/drawing/2014/main" id="{8A74C25D-8ED1-4075-B164-A0F897AF479E}"/>
                  </a:ext>
                </a:extLst>
              </p:cNvPr>
              <p:cNvSpPr>
                <a:spLocks noChangeShapeType="1"/>
              </p:cNvSpPr>
              <p:nvPr/>
            </p:nvSpPr>
            <p:spPr bwMode="auto">
              <a:xfrm flipV="1">
                <a:off x="7353021" y="1829551"/>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1" name="Line 2868">
                <a:extLst>
                  <a:ext uri="{FF2B5EF4-FFF2-40B4-BE49-F238E27FC236}">
                    <a16:creationId xmlns:a16="http://schemas.microsoft.com/office/drawing/2014/main" id="{918857E4-6027-4B99-BC23-1E58749AF248}"/>
                  </a:ext>
                </a:extLst>
              </p:cNvPr>
              <p:cNvSpPr>
                <a:spLocks noChangeShapeType="1"/>
              </p:cNvSpPr>
              <p:nvPr/>
            </p:nvSpPr>
            <p:spPr bwMode="auto">
              <a:xfrm>
                <a:off x="7353021" y="183173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2" name="Line 2869">
                <a:extLst>
                  <a:ext uri="{FF2B5EF4-FFF2-40B4-BE49-F238E27FC236}">
                    <a16:creationId xmlns:a16="http://schemas.microsoft.com/office/drawing/2014/main" id="{279F20E8-20ED-4695-ADEA-A0D15AFD0BDA}"/>
                  </a:ext>
                </a:extLst>
              </p:cNvPr>
              <p:cNvSpPr>
                <a:spLocks noChangeShapeType="1"/>
              </p:cNvSpPr>
              <p:nvPr/>
            </p:nvSpPr>
            <p:spPr bwMode="auto">
              <a:xfrm>
                <a:off x="7354658" y="183282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3" name="Line 2870">
                <a:extLst>
                  <a:ext uri="{FF2B5EF4-FFF2-40B4-BE49-F238E27FC236}">
                    <a16:creationId xmlns:a16="http://schemas.microsoft.com/office/drawing/2014/main" id="{035CB377-EFB6-4A67-A9B7-9D13CB599DE5}"/>
                  </a:ext>
                </a:extLst>
              </p:cNvPr>
              <p:cNvSpPr>
                <a:spLocks noChangeShapeType="1"/>
              </p:cNvSpPr>
              <p:nvPr/>
            </p:nvSpPr>
            <p:spPr bwMode="auto">
              <a:xfrm>
                <a:off x="7356840" y="183336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4" name="Line 2871">
                <a:extLst>
                  <a:ext uri="{FF2B5EF4-FFF2-40B4-BE49-F238E27FC236}">
                    <a16:creationId xmlns:a16="http://schemas.microsoft.com/office/drawing/2014/main" id="{D9EB9D59-5BA1-4627-8D06-4C818B43D03C}"/>
                  </a:ext>
                </a:extLst>
              </p:cNvPr>
              <p:cNvSpPr>
                <a:spLocks noChangeShapeType="1"/>
              </p:cNvSpPr>
              <p:nvPr/>
            </p:nvSpPr>
            <p:spPr bwMode="auto">
              <a:xfrm>
                <a:off x="7356840" y="1835551"/>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5" name="Line 2872">
                <a:extLst>
                  <a:ext uri="{FF2B5EF4-FFF2-40B4-BE49-F238E27FC236}">
                    <a16:creationId xmlns:a16="http://schemas.microsoft.com/office/drawing/2014/main" id="{5523E67B-466A-4040-B29A-953839A17366}"/>
                  </a:ext>
                </a:extLst>
              </p:cNvPr>
              <p:cNvSpPr>
                <a:spLocks noChangeShapeType="1"/>
              </p:cNvSpPr>
              <p:nvPr/>
            </p:nvSpPr>
            <p:spPr bwMode="auto">
              <a:xfrm>
                <a:off x="7357385" y="183718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6" name="Line 2873">
                <a:extLst>
                  <a:ext uri="{FF2B5EF4-FFF2-40B4-BE49-F238E27FC236}">
                    <a16:creationId xmlns:a16="http://schemas.microsoft.com/office/drawing/2014/main" id="{C6674FFA-6142-4E17-899A-615680DB18CE}"/>
                  </a:ext>
                </a:extLst>
              </p:cNvPr>
              <p:cNvSpPr>
                <a:spLocks noChangeShapeType="1"/>
              </p:cNvSpPr>
              <p:nvPr/>
            </p:nvSpPr>
            <p:spPr bwMode="auto">
              <a:xfrm>
                <a:off x="7359022" y="1837188"/>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7" name="Line 2874">
                <a:extLst>
                  <a:ext uri="{FF2B5EF4-FFF2-40B4-BE49-F238E27FC236}">
                    <a16:creationId xmlns:a16="http://schemas.microsoft.com/office/drawing/2014/main" id="{3E33D566-7847-4AAA-92B3-59C159605C92}"/>
                  </a:ext>
                </a:extLst>
              </p:cNvPr>
              <p:cNvSpPr>
                <a:spLocks noChangeShapeType="1"/>
              </p:cNvSpPr>
              <p:nvPr/>
            </p:nvSpPr>
            <p:spPr bwMode="auto">
              <a:xfrm>
                <a:off x="7360658" y="183882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8" name="Line 2875">
                <a:extLst>
                  <a:ext uri="{FF2B5EF4-FFF2-40B4-BE49-F238E27FC236}">
                    <a16:creationId xmlns:a16="http://schemas.microsoft.com/office/drawing/2014/main" id="{E338B654-5E0C-4E1D-9D3C-E21566D5DD08}"/>
                  </a:ext>
                </a:extLst>
              </p:cNvPr>
              <p:cNvSpPr>
                <a:spLocks noChangeShapeType="1"/>
              </p:cNvSpPr>
              <p:nvPr/>
            </p:nvSpPr>
            <p:spPr bwMode="auto">
              <a:xfrm>
                <a:off x="7361204" y="1841006"/>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39" name="Line 2876">
                <a:extLst>
                  <a:ext uri="{FF2B5EF4-FFF2-40B4-BE49-F238E27FC236}">
                    <a16:creationId xmlns:a16="http://schemas.microsoft.com/office/drawing/2014/main" id="{81461C01-7B43-4911-A8B0-77FAAEA1AD7B}"/>
                  </a:ext>
                </a:extLst>
              </p:cNvPr>
              <p:cNvSpPr>
                <a:spLocks noChangeShapeType="1"/>
              </p:cNvSpPr>
              <p:nvPr/>
            </p:nvSpPr>
            <p:spPr bwMode="auto">
              <a:xfrm flipV="1">
                <a:off x="7363386" y="183991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0" name="Line 2877">
                <a:extLst>
                  <a:ext uri="{FF2B5EF4-FFF2-40B4-BE49-F238E27FC236}">
                    <a16:creationId xmlns:a16="http://schemas.microsoft.com/office/drawing/2014/main" id="{0FD02349-FFB6-4178-B36C-CCEE67929D96}"/>
                  </a:ext>
                </a:extLst>
              </p:cNvPr>
              <p:cNvSpPr>
                <a:spLocks noChangeShapeType="1"/>
              </p:cNvSpPr>
              <p:nvPr/>
            </p:nvSpPr>
            <p:spPr bwMode="auto">
              <a:xfrm flipV="1">
                <a:off x="7365568" y="1838824"/>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1" name="Line 2878">
                <a:extLst>
                  <a:ext uri="{FF2B5EF4-FFF2-40B4-BE49-F238E27FC236}">
                    <a16:creationId xmlns:a16="http://schemas.microsoft.com/office/drawing/2014/main" id="{2310EDE0-3E7B-4C86-98A5-09A4D902042D}"/>
                  </a:ext>
                </a:extLst>
              </p:cNvPr>
              <p:cNvSpPr>
                <a:spLocks noChangeShapeType="1"/>
              </p:cNvSpPr>
              <p:nvPr/>
            </p:nvSpPr>
            <p:spPr bwMode="auto">
              <a:xfrm>
                <a:off x="7366659" y="183664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2" name="Line 2879">
                <a:extLst>
                  <a:ext uri="{FF2B5EF4-FFF2-40B4-BE49-F238E27FC236}">
                    <a16:creationId xmlns:a16="http://schemas.microsoft.com/office/drawing/2014/main" id="{947EA49C-00D7-42AF-B7E0-A71931E3E023}"/>
                  </a:ext>
                </a:extLst>
              </p:cNvPr>
              <p:cNvSpPr>
                <a:spLocks noChangeShapeType="1"/>
              </p:cNvSpPr>
              <p:nvPr/>
            </p:nvSpPr>
            <p:spPr bwMode="auto">
              <a:xfrm flipV="1">
                <a:off x="7366659" y="183446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3" name="Line 2880">
                <a:extLst>
                  <a:ext uri="{FF2B5EF4-FFF2-40B4-BE49-F238E27FC236}">
                    <a16:creationId xmlns:a16="http://schemas.microsoft.com/office/drawing/2014/main" id="{239AD179-1247-4D0A-AC01-9E948F80BD64}"/>
                  </a:ext>
                </a:extLst>
              </p:cNvPr>
              <p:cNvSpPr>
                <a:spLocks noChangeShapeType="1"/>
              </p:cNvSpPr>
              <p:nvPr/>
            </p:nvSpPr>
            <p:spPr bwMode="auto">
              <a:xfrm flipV="1">
                <a:off x="7367205" y="183336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4" name="Line 2881">
                <a:extLst>
                  <a:ext uri="{FF2B5EF4-FFF2-40B4-BE49-F238E27FC236}">
                    <a16:creationId xmlns:a16="http://schemas.microsoft.com/office/drawing/2014/main" id="{BCF5F2EC-5EB0-48DD-9C44-35B460D756D9}"/>
                  </a:ext>
                </a:extLst>
              </p:cNvPr>
              <p:cNvSpPr>
                <a:spLocks noChangeShapeType="1"/>
              </p:cNvSpPr>
              <p:nvPr/>
            </p:nvSpPr>
            <p:spPr bwMode="auto">
              <a:xfrm>
                <a:off x="7368841" y="183336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5" name="Line 2882">
                <a:extLst>
                  <a:ext uri="{FF2B5EF4-FFF2-40B4-BE49-F238E27FC236}">
                    <a16:creationId xmlns:a16="http://schemas.microsoft.com/office/drawing/2014/main" id="{D4C003EF-8CC9-4A17-9358-BEC7BBF77361}"/>
                  </a:ext>
                </a:extLst>
              </p:cNvPr>
              <p:cNvSpPr>
                <a:spLocks noChangeShapeType="1"/>
              </p:cNvSpPr>
              <p:nvPr/>
            </p:nvSpPr>
            <p:spPr bwMode="auto">
              <a:xfrm>
                <a:off x="7369932" y="1835551"/>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6" name="Line 2883">
                <a:extLst>
                  <a:ext uri="{FF2B5EF4-FFF2-40B4-BE49-F238E27FC236}">
                    <a16:creationId xmlns:a16="http://schemas.microsoft.com/office/drawing/2014/main" id="{14487FF6-7850-4753-B29A-60888D8E85C7}"/>
                  </a:ext>
                </a:extLst>
              </p:cNvPr>
              <p:cNvSpPr>
                <a:spLocks noChangeShapeType="1"/>
              </p:cNvSpPr>
              <p:nvPr/>
            </p:nvSpPr>
            <p:spPr bwMode="auto">
              <a:xfrm>
                <a:off x="7370478" y="1838279"/>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7" name="Line 2884">
                <a:extLst>
                  <a:ext uri="{FF2B5EF4-FFF2-40B4-BE49-F238E27FC236}">
                    <a16:creationId xmlns:a16="http://schemas.microsoft.com/office/drawing/2014/main" id="{C9FFCBE6-09EF-4BA5-812F-743F00730F3E}"/>
                  </a:ext>
                </a:extLst>
              </p:cNvPr>
              <p:cNvSpPr>
                <a:spLocks noChangeShapeType="1"/>
              </p:cNvSpPr>
              <p:nvPr/>
            </p:nvSpPr>
            <p:spPr bwMode="auto">
              <a:xfrm flipV="1">
                <a:off x="7371569" y="183827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8" name="Line 2885">
                <a:extLst>
                  <a:ext uri="{FF2B5EF4-FFF2-40B4-BE49-F238E27FC236}">
                    <a16:creationId xmlns:a16="http://schemas.microsoft.com/office/drawing/2014/main" id="{035064CE-2EA6-4F58-8537-0E57439B745E}"/>
                  </a:ext>
                </a:extLst>
              </p:cNvPr>
              <p:cNvSpPr>
                <a:spLocks noChangeShapeType="1"/>
              </p:cNvSpPr>
              <p:nvPr/>
            </p:nvSpPr>
            <p:spPr bwMode="auto">
              <a:xfrm flipV="1">
                <a:off x="7369932" y="184046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49" name="Line 2886">
                <a:extLst>
                  <a:ext uri="{FF2B5EF4-FFF2-40B4-BE49-F238E27FC236}">
                    <a16:creationId xmlns:a16="http://schemas.microsoft.com/office/drawing/2014/main" id="{EEC83365-96B2-4126-B33E-C1126B616B70}"/>
                  </a:ext>
                </a:extLst>
              </p:cNvPr>
              <p:cNvSpPr>
                <a:spLocks noChangeShapeType="1"/>
              </p:cNvSpPr>
              <p:nvPr/>
            </p:nvSpPr>
            <p:spPr bwMode="auto">
              <a:xfrm flipV="1">
                <a:off x="7367750" y="184155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0" name="Line 2887">
                <a:extLst>
                  <a:ext uri="{FF2B5EF4-FFF2-40B4-BE49-F238E27FC236}">
                    <a16:creationId xmlns:a16="http://schemas.microsoft.com/office/drawing/2014/main" id="{4456BCC1-9ABB-4B53-B5A9-62109BD208FA}"/>
                  </a:ext>
                </a:extLst>
              </p:cNvPr>
              <p:cNvSpPr>
                <a:spLocks noChangeShapeType="1"/>
              </p:cNvSpPr>
              <p:nvPr/>
            </p:nvSpPr>
            <p:spPr bwMode="auto">
              <a:xfrm flipV="1">
                <a:off x="7366659" y="184155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1" name="Line 2888">
                <a:extLst>
                  <a:ext uri="{FF2B5EF4-FFF2-40B4-BE49-F238E27FC236}">
                    <a16:creationId xmlns:a16="http://schemas.microsoft.com/office/drawing/2014/main" id="{E69323F3-3887-4FF8-8E98-4E45DC784208}"/>
                  </a:ext>
                </a:extLst>
              </p:cNvPr>
              <p:cNvSpPr>
                <a:spLocks noChangeShapeType="1"/>
              </p:cNvSpPr>
              <p:nvPr/>
            </p:nvSpPr>
            <p:spPr bwMode="auto">
              <a:xfrm>
                <a:off x="7366659" y="184373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2" name="Line 2889">
                <a:extLst>
                  <a:ext uri="{FF2B5EF4-FFF2-40B4-BE49-F238E27FC236}">
                    <a16:creationId xmlns:a16="http://schemas.microsoft.com/office/drawing/2014/main" id="{02CFBDDE-E4D8-4CE2-A460-C8C26D89DE0B}"/>
                  </a:ext>
                </a:extLst>
              </p:cNvPr>
              <p:cNvSpPr>
                <a:spLocks noChangeShapeType="1"/>
              </p:cNvSpPr>
              <p:nvPr/>
            </p:nvSpPr>
            <p:spPr bwMode="auto">
              <a:xfrm>
                <a:off x="7366659" y="1845916"/>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3" name="Line 2890">
                <a:extLst>
                  <a:ext uri="{FF2B5EF4-FFF2-40B4-BE49-F238E27FC236}">
                    <a16:creationId xmlns:a16="http://schemas.microsoft.com/office/drawing/2014/main" id="{6749FCD6-0F3D-46E3-B093-BD6FE649FA87}"/>
                  </a:ext>
                </a:extLst>
              </p:cNvPr>
              <p:cNvSpPr>
                <a:spLocks noChangeShapeType="1"/>
              </p:cNvSpPr>
              <p:nvPr/>
            </p:nvSpPr>
            <p:spPr bwMode="auto">
              <a:xfrm>
                <a:off x="7368841" y="1847552"/>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4" name="Line 2891">
                <a:extLst>
                  <a:ext uri="{FF2B5EF4-FFF2-40B4-BE49-F238E27FC236}">
                    <a16:creationId xmlns:a16="http://schemas.microsoft.com/office/drawing/2014/main" id="{A26E3A52-8848-4F8E-9150-BC0166484986}"/>
                  </a:ext>
                </a:extLst>
              </p:cNvPr>
              <p:cNvSpPr>
                <a:spLocks noChangeShapeType="1"/>
              </p:cNvSpPr>
              <p:nvPr/>
            </p:nvSpPr>
            <p:spPr bwMode="auto">
              <a:xfrm>
                <a:off x="7371569" y="1847552"/>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5" name="Line 2892">
                <a:extLst>
                  <a:ext uri="{FF2B5EF4-FFF2-40B4-BE49-F238E27FC236}">
                    <a16:creationId xmlns:a16="http://schemas.microsoft.com/office/drawing/2014/main" id="{EFAF6375-290D-49E6-8910-1E512FFA0986}"/>
                  </a:ext>
                </a:extLst>
              </p:cNvPr>
              <p:cNvSpPr>
                <a:spLocks noChangeShapeType="1"/>
              </p:cNvSpPr>
              <p:nvPr/>
            </p:nvSpPr>
            <p:spPr bwMode="auto">
              <a:xfrm>
                <a:off x="7373205" y="184918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6" name="Line 2893">
                <a:extLst>
                  <a:ext uri="{FF2B5EF4-FFF2-40B4-BE49-F238E27FC236}">
                    <a16:creationId xmlns:a16="http://schemas.microsoft.com/office/drawing/2014/main" id="{A6EBFF2E-A2E1-4B81-944E-B38E0709170B}"/>
                  </a:ext>
                </a:extLst>
              </p:cNvPr>
              <p:cNvSpPr>
                <a:spLocks noChangeShapeType="1"/>
              </p:cNvSpPr>
              <p:nvPr/>
            </p:nvSpPr>
            <p:spPr bwMode="auto">
              <a:xfrm flipV="1">
                <a:off x="7373205" y="1850825"/>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7" name="Line 2894">
                <a:extLst>
                  <a:ext uri="{FF2B5EF4-FFF2-40B4-BE49-F238E27FC236}">
                    <a16:creationId xmlns:a16="http://schemas.microsoft.com/office/drawing/2014/main" id="{9F506896-FF1D-4A7B-99D2-7AA4B8388D6D}"/>
                  </a:ext>
                </a:extLst>
              </p:cNvPr>
              <p:cNvSpPr>
                <a:spLocks noChangeShapeType="1"/>
              </p:cNvSpPr>
              <p:nvPr/>
            </p:nvSpPr>
            <p:spPr bwMode="auto">
              <a:xfrm flipV="1">
                <a:off x="7375387" y="1849189"/>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8" name="Line 2895">
                <a:extLst>
                  <a:ext uri="{FF2B5EF4-FFF2-40B4-BE49-F238E27FC236}">
                    <a16:creationId xmlns:a16="http://schemas.microsoft.com/office/drawing/2014/main" id="{A8AF5DAA-4713-4CB8-BEBB-2E4267841727}"/>
                  </a:ext>
                </a:extLst>
              </p:cNvPr>
              <p:cNvSpPr>
                <a:spLocks noChangeShapeType="1"/>
              </p:cNvSpPr>
              <p:nvPr/>
            </p:nvSpPr>
            <p:spPr bwMode="auto">
              <a:xfrm flipV="1">
                <a:off x="7377024" y="184809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59" name="Line 2896">
                <a:extLst>
                  <a:ext uri="{FF2B5EF4-FFF2-40B4-BE49-F238E27FC236}">
                    <a16:creationId xmlns:a16="http://schemas.microsoft.com/office/drawing/2014/main" id="{5DDF945A-FE7D-4C5D-BEA2-C730AE259EF4}"/>
                  </a:ext>
                </a:extLst>
              </p:cNvPr>
              <p:cNvSpPr>
                <a:spLocks noChangeShapeType="1"/>
              </p:cNvSpPr>
              <p:nvPr/>
            </p:nvSpPr>
            <p:spPr bwMode="auto">
              <a:xfrm>
                <a:off x="7378115" y="1846461"/>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0" name="Line 2897">
                <a:extLst>
                  <a:ext uri="{FF2B5EF4-FFF2-40B4-BE49-F238E27FC236}">
                    <a16:creationId xmlns:a16="http://schemas.microsoft.com/office/drawing/2014/main" id="{E5050C6D-C305-48A3-B0D2-7214397317FA}"/>
                  </a:ext>
                </a:extLst>
              </p:cNvPr>
              <p:cNvSpPr>
                <a:spLocks noChangeShapeType="1"/>
              </p:cNvSpPr>
              <p:nvPr/>
            </p:nvSpPr>
            <p:spPr bwMode="auto">
              <a:xfrm>
                <a:off x="7377024" y="184427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1" name="Line 2898">
                <a:extLst>
                  <a:ext uri="{FF2B5EF4-FFF2-40B4-BE49-F238E27FC236}">
                    <a16:creationId xmlns:a16="http://schemas.microsoft.com/office/drawing/2014/main" id="{09D64632-62C6-415D-AA7D-AE8EB93931A0}"/>
                  </a:ext>
                </a:extLst>
              </p:cNvPr>
              <p:cNvSpPr>
                <a:spLocks noChangeShapeType="1"/>
              </p:cNvSpPr>
              <p:nvPr/>
            </p:nvSpPr>
            <p:spPr bwMode="auto">
              <a:xfrm>
                <a:off x="7376478" y="184209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2" name="Line 2899">
                <a:extLst>
                  <a:ext uri="{FF2B5EF4-FFF2-40B4-BE49-F238E27FC236}">
                    <a16:creationId xmlns:a16="http://schemas.microsoft.com/office/drawing/2014/main" id="{2D74E063-6DA6-4E54-82D4-DB9BE3D52CDE}"/>
                  </a:ext>
                </a:extLst>
              </p:cNvPr>
              <p:cNvSpPr>
                <a:spLocks noChangeShapeType="1"/>
              </p:cNvSpPr>
              <p:nvPr/>
            </p:nvSpPr>
            <p:spPr bwMode="auto">
              <a:xfrm flipV="1">
                <a:off x="7376478" y="1841552"/>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3" name="Line 2900">
                <a:extLst>
                  <a:ext uri="{FF2B5EF4-FFF2-40B4-BE49-F238E27FC236}">
                    <a16:creationId xmlns:a16="http://schemas.microsoft.com/office/drawing/2014/main" id="{C0C25D4A-3DC6-4074-A3CC-3A5D5C7F4AD3}"/>
                  </a:ext>
                </a:extLst>
              </p:cNvPr>
              <p:cNvSpPr>
                <a:spLocks noChangeShapeType="1"/>
              </p:cNvSpPr>
              <p:nvPr/>
            </p:nvSpPr>
            <p:spPr bwMode="auto">
              <a:xfrm flipV="1">
                <a:off x="7378115" y="1840461"/>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4" name="Line 2901">
                <a:extLst>
                  <a:ext uri="{FF2B5EF4-FFF2-40B4-BE49-F238E27FC236}">
                    <a16:creationId xmlns:a16="http://schemas.microsoft.com/office/drawing/2014/main" id="{53FE09F6-966A-43C4-8F63-F662AED3B32B}"/>
                  </a:ext>
                </a:extLst>
              </p:cNvPr>
              <p:cNvSpPr>
                <a:spLocks noChangeShapeType="1"/>
              </p:cNvSpPr>
              <p:nvPr/>
            </p:nvSpPr>
            <p:spPr bwMode="auto">
              <a:xfrm flipV="1">
                <a:off x="7380297" y="1839915"/>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5" name="Line 2902">
                <a:extLst>
                  <a:ext uri="{FF2B5EF4-FFF2-40B4-BE49-F238E27FC236}">
                    <a16:creationId xmlns:a16="http://schemas.microsoft.com/office/drawing/2014/main" id="{6FDC57C9-60B4-4CA5-B72B-B0B3F46A1B3F}"/>
                  </a:ext>
                </a:extLst>
              </p:cNvPr>
              <p:cNvSpPr>
                <a:spLocks noChangeShapeType="1"/>
              </p:cNvSpPr>
              <p:nvPr/>
            </p:nvSpPr>
            <p:spPr bwMode="auto">
              <a:xfrm flipV="1">
                <a:off x="7381933" y="1837188"/>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6" name="Line 2903">
                <a:extLst>
                  <a:ext uri="{FF2B5EF4-FFF2-40B4-BE49-F238E27FC236}">
                    <a16:creationId xmlns:a16="http://schemas.microsoft.com/office/drawing/2014/main" id="{7CADC097-5B14-469B-A79E-57959F308DED}"/>
                  </a:ext>
                </a:extLst>
              </p:cNvPr>
              <p:cNvSpPr>
                <a:spLocks noChangeShapeType="1"/>
              </p:cNvSpPr>
              <p:nvPr/>
            </p:nvSpPr>
            <p:spPr bwMode="auto">
              <a:xfrm>
                <a:off x="7383024" y="1837188"/>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7" name="Line 2904">
                <a:extLst>
                  <a:ext uri="{FF2B5EF4-FFF2-40B4-BE49-F238E27FC236}">
                    <a16:creationId xmlns:a16="http://schemas.microsoft.com/office/drawing/2014/main" id="{51A94AEC-ED43-4A43-B4C0-F86316FE83B6}"/>
                  </a:ext>
                </a:extLst>
              </p:cNvPr>
              <p:cNvSpPr>
                <a:spLocks noChangeShapeType="1"/>
              </p:cNvSpPr>
              <p:nvPr/>
            </p:nvSpPr>
            <p:spPr bwMode="auto">
              <a:xfrm>
                <a:off x="7384661" y="183882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8" name="Line 2905">
                <a:extLst>
                  <a:ext uri="{FF2B5EF4-FFF2-40B4-BE49-F238E27FC236}">
                    <a16:creationId xmlns:a16="http://schemas.microsoft.com/office/drawing/2014/main" id="{35FAE31C-9A31-4A70-8669-8B6CFD3B81C6}"/>
                  </a:ext>
                </a:extLst>
              </p:cNvPr>
              <p:cNvSpPr>
                <a:spLocks noChangeShapeType="1"/>
              </p:cNvSpPr>
              <p:nvPr/>
            </p:nvSpPr>
            <p:spPr bwMode="auto">
              <a:xfrm>
                <a:off x="7385207" y="184100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69" name="Line 2906">
                <a:extLst>
                  <a:ext uri="{FF2B5EF4-FFF2-40B4-BE49-F238E27FC236}">
                    <a16:creationId xmlns:a16="http://schemas.microsoft.com/office/drawing/2014/main" id="{C826423E-5384-4FA5-89A9-A3EF5695F8AF}"/>
                  </a:ext>
                </a:extLst>
              </p:cNvPr>
              <p:cNvSpPr>
                <a:spLocks noChangeShapeType="1"/>
              </p:cNvSpPr>
              <p:nvPr/>
            </p:nvSpPr>
            <p:spPr bwMode="auto">
              <a:xfrm>
                <a:off x="7465397" y="1771180"/>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0" name="Line 2907">
                <a:extLst>
                  <a:ext uri="{FF2B5EF4-FFF2-40B4-BE49-F238E27FC236}">
                    <a16:creationId xmlns:a16="http://schemas.microsoft.com/office/drawing/2014/main" id="{38DA531F-45BE-4E33-ADF4-3F546D2B6390}"/>
                  </a:ext>
                </a:extLst>
              </p:cNvPr>
              <p:cNvSpPr>
                <a:spLocks noChangeShapeType="1"/>
              </p:cNvSpPr>
              <p:nvPr/>
            </p:nvSpPr>
            <p:spPr bwMode="auto">
              <a:xfrm>
                <a:off x="7465397" y="1771180"/>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1" name="Line 2908">
                <a:extLst>
                  <a:ext uri="{FF2B5EF4-FFF2-40B4-BE49-F238E27FC236}">
                    <a16:creationId xmlns:a16="http://schemas.microsoft.com/office/drawing/2014/main" id="{D44D5F69-81D8-475F-9F99-FA68D896715E}"/>
                  </a:ext>
                </a:extLst>
              </p:cNvPr>
              <p:cNvSpPr>
                <a:spLocks noChangeShapeType="1"/>
              </p:cNvSpPr>
              <p:nvPr/>
            </p:nvSpPr>
            <p:spPr bwMode="auto">
              <a:xfrm flipV="1">
                <a:off x="7466488" y="177118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2" name="Line 2909">
                <a:extLst>
                  <a:ext uri="{FF2B5EF4-FFF2-40B4-BE49-F238E27FC236}">
                    <a16:creationId xmlns:a16="http://schemas.microsoft.com/office/drawing/2014/main" id="{E7F35E7D-5208-479E-A729-8E02A9050848}"/>
                  </a:ext>
                </a:extLst>
              </p:cNvPr>
              <p:cNvSpPr>
                <a:spLocks noChangeShapeType="1"/>
              </p:cNvSpPr>
              <p:nvPr/>
            </p:nvSpPr>
            <p:spPr bwMode="auto">
              <a:xfrm>
                <a:off x="7464852" y="177336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3" name="Line 2910">
                <a:extLst>
                  <a:ext uri="{FF2B5EF4-FFF2-40B4-BE49-F238E27FC236}">
                    <a16:creationId xmlns:a16="http://schemas.microsoft.com/office/drawing/2014/main" id="{7ACFFE56-8336-4368-92E5-51FB7F5A891F}"/>
                  </a:ext>
                </a:extLst>
              </p:cNvPr>
              <p:cNvSpPr>
                <a:spLocks noChangeShapeType="1"/>
              </p:cNvSpPr>
              <p:nvPr/>
            </p:nvSpPr>
            <p:spPr bwMode="auto">
              <a:xfrm>
                <a:off x="7463761" y="177118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4" name="Line 2911">
                <a:extLst>
                  <a:ext uri="{FF2B5EF4-FFF2-40B4-BE49-F238E27FC236}">
                    <a16:creationId xmlns:a16="http://schemas.microsoft.com/office/drawing/2014/main" id="{E0CA8EEC-821E-4A8B-A254-63CC1EA9963C}"/>
                  </a:ext>
                </a:extLst>
              </p:cNvPr>
              <p:cNvSpPr>
                <a:spLocks noChangeShapeType="1"/>
              </p:cNvSpPr>
              <p:nvPr/>
            </p:nvSpPr>
            <p:spPr bwMode="auto">
              <a:xfrm>
                <a:off x="7462670" y="1770089"/>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5" name="Line 2912">
                <a:extLst>
                  <a:ext uri="{FF2B5EF4-FFF2-40B4-BE49-F238E27FC236}">
                    <a16:creationId xmlns:a16="http://schemas.microsoft.com/office/drawing/2014/main" id="{B21B27C4-C7A8-4A5B-95AE-BB598464F315}"/>
                  </a:ext>
                </a:extLst>
              </p:cNvPr>
              <p:cNvSpPr>
                <a:spLocks noChangeShapeType="1"/>
              </p:cNvSpPr>
              <p:nvPr/>
            </p:nvSpPr>
            <p:spPr bwMode="auto">
              <a:xfrm>
                <a:off x="7460488" y="177008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6" name="Line 2913">
                <a:extLst>
                  <a:ext uri="{FF2B5EF4-FFF2-40B4-BE49-F238E27FC236}">
                    <a16:creationId xmlns:a16="http://schemas.microsoft.com/office/drawing/2014/main" id="{EEB99D94-3814-4242-AEA0-737C4BCB6B4D}"/>
                  </a:ext>
                </a:extLst>
              </p:cNvPr>
              <p:cNvSpPr>
                <a:spLocks noChangeShapeType="1"/>
              </p:cNvSpPr>
              <p:nvPr/>
            </p:nvSpPr>
            <p:spPr bwMode="auto">
              <a:xfrm flipV="1">
                <a:off x="7460488" y="1768453"/>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7" name="Line 2914">
                <a:extLst>
                  <a:ext uri="{FF2B5EF4-FFF2-40B4-BE49-F238E27FC236}">
                    <a16:creationId xmlns:a16="http://schemas.microsoft.com/office/drawing/2014/main" id="{6AA1451B-1A01-4C0B-BE86-25CEA18C7550}"/>
                  </a:ext>
                </a:extLst>
              </p:cNvPr>
              <p:cNvSpPr>
                <a:spLocks noChangeShapeType="1"/>
              </p:cNvSpPr>
              <p:nvPr/>
            </p:nvSpPr>
            <p:spPr bwMode="auto">
              <a:xfrm flipV="1">
                <a:off x="7462124" y="1765725"/>
                <a:ext cx="2182"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8" name="Line 2915">
                <a:extLst>
                  <a:ext uri="{FF2B5EF4-FFF2-40B4-BE49-F238E27FC236}">
                    <a16:creationId xmlns:a16="http://schemas.microsoft.com/office/drawing/2014/main" id="{2193940B-A898-41FB-AC7A-DC743BD36728}"/>
                  </a:ext>
                </a:extLst>
              </p:cNvPr>
              <p:cNvSpPr>
                <a:spLocks noChangeShapeType="1"/>
              </p:cNvSpPr>
              <p:nvPr/>
            </p:nvSpPr>
            <p:spPr bwMode="auto">
              <a:xfrm>
                <a:off x="7463761" y="1763543"/>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79" name="Line 2916">
                <a:extLst>
                  <a:ext uri="{FF2B5EF4-FFF2-40B4-BE49-F238E27FC236}">
                    <a16:creationId xmlns:a16="http://schemas.microsoft.com/office/drawing/2014/main" id="{F3710789-10BD-466B-A0F7-B3E3A75CD0B9}"/>
                  </a:ext>
                </a:extLst>
              </p:cNvPr>
              <p:cNvSpPr>
                <a:spLocks noChangeShapeType="1"/>
              </p:cNvSpPr>
              <p:nvPr/>
            </p:nvSpPr>
            <p:spPr bwMode="auto">
              <a:xfrm>
                <a:off x="7462670" y="1761907"/>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0" name="Line 2917">
                <a:extLst>
                  <a:ext uri="{FF2B5EF4-FFF2-40B4-BE49-F238E27FC236}">
                    <a16:creationId xmlns:a16="http://schemas.microsoft.com/office/drawing/2014/main" id="{90D943FC-06BE-4FC6-9AA8-2FEC0962C6F6}"/>
                  </a:ext>
                </a:extLst>
              </p:cNvPr>
              <p:cNvSpPr>
                <a:spLocks noChangeShapeType="1"/>
              </p:cNvSpPr>
              <p:nvPr/>
            </p:nvSpPr>
            <p:spPr bwMode="auto">
              <a:xfrm flipV="1">
                <a:off x="7460488" y="1761907"/>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1" name="Line 2918">
                <a:extLst>
                  <a:ext uri="{FF2B5EF4-FFF2-40B4-BE49-F238E27FC236}">
                    <a16:creationId xmlns:a16="http://schemas.microsoft.com/office/drawing/2014/main" id="{EBB23F42-1654-4B91-BBC3-3708C07CD4DF}"/>
                  </a:ext>
                </a:extLst>
              </p:cNvPr>
              <p:cNvSpPr>
                <a:spLocks noChangeShapeType="1"/>
              </p:cNvSpPr>
              <p:nvPr/>
            </p:nvSpPr>
            <p:spPr bwMode="auto">
              <a:xfrm flipV="1">
                <a:off x="7459397" y="176299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2" name="Line 2919">
                <a:extLst>
                  <a:ext uri="{FF2B5EF4-FFF2-40B4-BE49-F238E27FC236}">
                    <a16:creationId xmlns:a16="http://schemas.microsoft.com/office/drawing/2014/main" id="{33454B52-70A6-4C03-87BF-DDA54685082C}"/>
                  </a:ext>
                </a:extLst>
              </p:cNvPr>
              <p:cNvSpPr>
                <a:spLocks noChangeShapeType="1"/>
              </p:cNvSpPr>
              <p:nvPr/>
            </p:nvSpPr>
            <p:spPr bwMode="auto">
              <a:xfrm flipV="1">
                <a:off x="7457760" y="176518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3" name="Line 2920">
                <a:extLst>
                  <a:ext uri="{FF2B5EF4-FFF2-40B4-BE49-F238E27FC236}">
                    <a16:creationId xmlns:a16="http://schemas.microsoft.com/office/drawing/2014/main" id="{EFB84DFE-71EF-4B34-A9FA-54115A58304A}"/>
                  </a:ext>
                </a:extLst>
              </p:cNvPr>
              <p:cNvSpPr>
                <a:spLocks noChangeShapeType="1"/>
              </p:cNvSpPr>
              <p:nvPr/>
            </p:nvSpPr>
            <p:spPr bwMode="auto">
              <a:xfrm>
                <a:off x="7457760" y="176354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4" name="Line 2921">
                <a:extLst>
                  <a:ext uri="{FF2B5EF4-FFF2-40B4-BE49-F238E27FC236}">
                    <a16:creationId xmlns:a16="http://schemas.microsoft.com/office/drawing/2014/main" id="{2E8787E5-A533-46E4-9914-A2B36C72BA7C}"/>
                  </a:ext>
                </a:extLst>
              </p:cNvPr>
              <p:cNvSpPr>
                <a:spLocks noChangeShapeType="1"/>
              </p:cNvSpPr>
              <p:nvPr/>
            </p:nvSpPr>
            <p:spPr bwMode="auto">
              <a:xfrm>
                <a:off x="7457760" y="1761907"/>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5" name="Line 2922">
                <a:extLst>
                  <a:ext uri="{FF2B5EF4-FFF2-40B4-BE49-F238E27FC236}">
                    <a16:creationId xmlns:a16="http://schemas.microsoft.com/office/drawing/2014/main" id="{16675630-249F-458F-8C8B-A56AC825591D}"/>
                  </a:ext>
                </a:extLst>
              </p:cNvPr>
              <p:cNvSpPr>
                <a:spLocks noChangeShapeType="1"/>
              </p:cNvSpPr>
              <p:nvPr/>
            </p:nvSpPr>
            <p:spPr bwMode="auto">
              <a:xfrm>
                <a:off x="7456123" y="1760270"/>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6" name="Line 2923">
                <a:extLst>
                  <a:ext uri="{FF2B5EF4-FFF2-40B4-BE49-F238E27FC236}">
                    <a16:creationId xmlns:a16="http://schemas.microsoft.com/office/drawing/2014/main" id="{3D45AC94-0074-4B9E-BADE-262E6BE89B07}"/>
                  </a:ext>
                </a:extLst>
              </p:cNvPr>
              <p:cNvSpPr>
                <a:spLocks noChangeShapeType="1"/>
              </p:cNvSpPr>
              <p:nvPr/>
            </p:nvSpPr>
            <p:spPr bwMode="auto">
              <a:xfrm flipV="1">
                <a:off x="7454487" y="1760270"/>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7" name="Line 2924">
                <a:extLst>
                  <a:ext uri="{FF2B5EF4-FFF2-40B4-BE49-F238E27FC236}">
                    <a16:creationId xmlns:a16="http://schemas.microsoft.com/office/drawing/2014/main" id="{DDAD9864-D7AF-46ED-92CE-1D9ABD87A1A7}"/>
                  </a:ext>
                </a:extLst>
              </p:cNvPr>
              <p:cNvSpPr>
                <a:spLocks noChangeShapeType="1"/>
              </p:cNvSpPr>
              <p:nvPr/>
            </p:nvSpPr>
            <p:spPr bwMode="auto">
              <a:xfrm>
                <a:off x="7452850" y="176027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8" name="Line 2925">
                <a:extLst>
                  <a:ext uri="{FF2B5EF4-FFF2-40B4-BE49-F238E27FC236}">
                    <a16:creationId xmlns:a16="http://schemas.microsoft.com/office/drawing/2014/main" id="{767257DD-3579-4B79-938C-0985B34BA7AF}"/>
                  </a:ext>
                </a:extLst>
              </p:cNvPr>
              <p:cNvSpPr>
                <a:spLocks noChangeShapeType="1"/>
              </p:cNvSpPr>
              <p:nvPr/>
            </p:nvSpPr>
            <p:spPr bwMode="auto">
              <a:xfrm flipV="1">
                <a:off x="7452850" y="175808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89" name="Line 2926">
                <a:extLst>
                  <a:ext uri="{FF2B5EF4-FFF2-40B4-BE49-F238E27FC236}">
                    <a16:creationId xmlns:a16="http://schemas.microsoft.com/office/drawing/2014/main" id="{74F3F918-5EC6-4DF2-BB94-E3DD01A23757}"/>
                  </a:ext>
                </a:extLst>
              </p:cNvPr>
              <p:cNvSpPr>
                <a:spLocks noChangeShapeType="1"/>
              </p:cNvSpPr>
              <p:nvPr/>
            </p:nvSpPr>
            <p:spPr bwMode="auto">
              <a:xfrm>
                <a:off x="7452305" y="175699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0" name="Line 2927">
                <a:extLst>
                  <a:ext uri="{FF2B5EF4-FFF2-40B4-BE49-F238E27FC236}">
                    <a16:creationId xmlns:a16="http://schemas.microsoft.com/office/drawing/2014/main" id="{89412402-943A-4A4A-9CD2-490C330FEDF2}"/>
                  </a:ext>
                </a:extLst>
              </p:cNvPr>
              <p:cNvSpPr>
                <a:spLocks noChangeShapeType="1"/>
              </p:cNvSpPr>
              <p:nvPr/>
            </p:nvSpPr>
            <p:spPr bwMode="auto">
              <a:xfrm flipV="1">
                <a:off x="7451759" y="1756997"/>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1" name="Line 2928">
                <a:extLst>
                  <a:ext uri="{FF2B5EF4-FFF2-40B4-BE49-F238E27FC236}">
                    <a16:creationId xmlns:a16="http://schemas.microsoft.com/office/drawing/2014/main" id="{AB57FF76-016A-4169-B3F8-BA45F84FB2EE}"/>
                  </a:ext>
                </a:extLst>
              </p:cNvPr>
              <p:cNvSpPr>
                <a:spLocks noChangeShapeType="1"/>
              </p:cNvSpPr>
              <p:nvPr/>
            </p:nvSpPr>
            <p:spPr bwMode="auto">
              <a:xfrm flipV="1">
                <a:off x="7450668" y="1758634"/>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2" name="Line 2929">
                <a:extLst>
                  <a:ext uri="{FF2B5EF4-FFF2-40B4-BE49-F238E27FC236}">
                    <a16:creationId xmlns:a16="http://schemas.microsoft.com/office/drawing/2014/main" id="{434CB5FE-ABBB-4389-973E-85875D75698C}"/>
                  </a:ext>
                </a:extLst>
              </p:cNvPr>
              <p:cNvSpPr>
                <a:spLocks noChangeShapeType="1"/>
              </p:cNvSpPr>
              <p:nvPr/>
            </p:nvSpPr>
            <p:spPr bwMode="auto">
              <a:xfrm>
                <a:off x="7450123" y="175808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3" name="Line 2930">
                <a:extLst>
                  <a:ext uri="{FF2B5EF4-FFF2-40B4-BE49-F238E27FC236}">
                    <a16:creationId xmlns:a16="http://schemas.microsoft.com/office/drawing/2014/main" id="{99EB909D-EACD-4E27-B42B-D1FBD28E6DD0}"/>
                  </a:ext>
                </a:extLst>
              </p:cNvPr>
              <p:cNvSpPr>
                <a:spLocks noChangeShapeType="1"/>
              </p:cNvSpPr>
              <p:nvPr/>
            </p:nvSpPr>
            <p:spPr bwMode="auto">
              <a:xfrm>
                <a:off x="7449577" y="175590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4" name="Line 2931">
                <a:extLst>
                  <a:ext uri="{FF2B5EF4-FFF2-40B4-BE49-F238E27FC236}">
                    <a16:creationId xmlns:a16="http://schemas.microsoft.com/office/drawing/2014/main" id="{50E57DBD-8E3F-4C5C-B8C3-FF2390B89D41}"/>
                  </a:ext>
                </a:extLst>
              </p:cNvPr>
              <p:cNvSpPr>
                <a:spLocks noChangeShapeType="1"/>
              </p:cNvSpPr>
              <p:nvPr/>
            </p:nvSpPr>
            <p:spPr bwMode="auto">
              <a:xfrm flipV="1">
                <a:off x="7449577" y="1754269"/>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5" name="Line 2932">
                <a:extLst>
                  <a:ext uri="{FF2B5EF4-FFF2-40B4-BE49-F238E27FC236}">
                    <a16:creationId xmlns:a16="http://schemas.microsoft.com/office/drawing/2014/main" id="{C9F2E62F-E660-42F8-9194-D1EE51DF3F1D}"/>
                  </a:ext>
                </a:extLst>
              </p:cNvPr>
              <p:cNvSpPr>
                <a:spLocks noChangeShapeType="1"/>
              </p:cNvSpPr>
              <p:nvPr/>
            </p:nvSpPr>
            <p:spPr bwMode="auto">
              <a:xfrm>
                <a:off x="7449032" y="1753178"/>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6" name="Line 2933">
                <a:extLst>
                  <a:ext uri="{FF2B5EF4-FFF2-40B4-BE49-F238E27FC236}">
                    <a16:creationId xmlns:a16="http://schemas.microsoft.com/office/drawing/2014/main" id="{0503BFD6-35F6-462D-8E0E-0F646EBA316A}"/>
                  </a:ext>
                </a:extLst>
              </p:cNvPr>
              <p:cNvSpPr>
                <a:spLocks noChangeShapeType="1"/>
              </p:cNvSpPr>
              <p:nvPr/>
            </p:nvSpPr>
            <p:spPr bwMode="auto">
              <a:xfrm flipV="1">
                <a:off x="7447395" y="1753178"/>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7" name="Line 2934">
                <a:extLst>
                  <a:ext uri="{FF2B5EF4-FFF2-40B4-BE49-F238E27FC236}">
                    <a16:creationId xmlns:a16="http://schemas.microsoft.com/office/drawing/2014/main" id="{6CCCC17F-69FE-4BDA-9874-F83796BD98F1}"/>
                  </a:ext>
                </a:extLst>
              </p:cNvPr>
              <p:cNvSpPr>
                <a:spLocks noChangeShapeType="1"/>
              </p:cNvSpPr>
              <p:nvPr/>
            </p:nvSpPr>
            <p:spPr bwMode="auto">
              <a:xfrm flipV="1">
                <a:off x="7446304" y="175536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8" name="Line 2935">
                <a:extLst>
                  <a:ext uri="{FF2B5EF4-FFF2-40B4-BE49-F238E27FC236}">
                    <a16:creationId xmlns:a16="http://schemas.microsoft.com/office/drawing/2014/main" id="{8321DD95-F09C-434E-A922-3DA83B2D9E72}"/>
                  </a:ext>
                </a:extLst>
              </p:cNvPr>
              <p:cNvSpPr>
                <a:spLocks noChangeShapeType="1"/>
              </p:cNvSpPr>
              <p:nvPr/>
            </p:nvSpPr>
            <p:spPr bwMode="auto">
              <a:xfrm flipV="1">
                <a:off x="7445213" y="175754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99" name="Line 2936">
                <a:extLst>
                  <a:ext uri="{FF2B5EF4-FFF2-40B4-BE49-F238E27FC236}">
                    <a16:creationId xmlns:a16="http://schemas.microsoft.com/office/drawing/2014/main" id="{46AD286D-EB64-4DC6-A3D6-8A6BB6CE069E}"/>
                  </a:ext>
                </a:extLst>
              </p:cNvPr>
              <p:cNvSpPr>
                <a:spLocks noChangeShapeType="1"/>
              </p:cNvSpPr>
              <p:nvPr/>
            </p:nvSpPr>
            <p:spPr bwMode="auto">
              <a:xfrm>
                <a:off x="7443031" y="1759725"/>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0" name="Line 2937">
                <a:extLst>
                  <a:ext uri="{FF2B5EF4-FFF2-40B4-BE49-F238E27FC236}">
                    <a16:creationId xmlns:a16="http://schemas.microsoft.com/office/drawing/2014/main" id="{ED6D4DE3-04AA-4BEE-AB53-21CC021842AC}"/>
                  </a:ext>
                </a:extLst>
              </p:cNvPr>
              <p:cNvSpPr>
                <a:spLocks noChangeShapeType="1"/>
              </p:cNvSpPr>
              <p:nvPr/>
            </p:nvSpPr>
            <p:spPr bwMode="auto">
              <a:xfrm>
                <a:off x="7443031" y="175972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1" name="Line 2938">
                <a:extLst>
                  <a:ext uri="{FF2B5EF4-FFF2-40B4-BE49-F238E27FC236}">
                    <a16:creationId xmlns:a16="http://schemas.microsoft.com/office/drawing/2014/main" id="{64DEA830-2275-47D1-8EF9-1FD145D164C8}"/>
                  </a:ext>
                </a:extLst>
              </p:cNvPr>
              <p:cNvSpPr>
                <a:spLocks noChangeShapeType="1"/>
              </p:cNvSpPr>
              <p:nvPr/>
            </p:nvSpPr>
            <p:spPr bwMode="auto">
              <a:xfrm>
                <a:off x="7444122" y="1761907"/>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2" name="Line 2939">
                <a:extLst>
                  <a:ext uri="{FF2B5EF4-FFF2-40B4-BE49-F238E27FC236}">
                    <a16:creationId xmlns:a16="http://schemas.microsoft.com/office/drawing/2014/main" id="{F866BC93-03F1-45E3-A98E-A8721389FAF4}"/>
                  </a:ext>
                </a:extLst>
              </p:cNvPr>
              <p:cNvSpPr>
                <a:spLocks noChangeShapeType="1"/>
              </p:cNvSpPr>
              <p:nvPr/>
            </p:nvSpPr>
            <p:spPr bwMode="auto">
              <a:xfrm>
                <a:off x="7441940" y="1763543"/>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3" name="Line 2940">
                <a:extLst>
                  <a:ext uri="{FF2B5EF4-FFF2-40B4-BE49-F238E27FC236}">
                    <a16:creationId xmlns:a16="http://schemas.microsoft.com/office/drawing/2014/main" id="{8AC7109B-5C82-4112-B1E8-B5AC773A59A1}"/>
                  </a:ext>
                </a:extLst>
              </p:cNvPr>
              <p:cNvSpPr>
                <a:spLocks noChangeShapeType="1"/>
              </p:cNvSpPr>
              <p:nvPr/>
            </p:nvSpPr>
            <p:spPr bwMode="auto">
              <a:xfrm>
                <a:off x="7440304" y="1763543"/>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4" name="Line 2941">
                <a:extLst>
                  <a:ext uri="{FF2B5EF4-FFF2-40B4-BE49-F238E27FC236}">
                    <a16:creationId xmlns:a16="http://schemas.microsoft.com/office/drawing/2014/main" id="{4BC54EB3-F250-4D8B-8E93-2FBDB56D45A3}"/>
                  </a:ext>
                </a:extLst>
              </p:cNvPr>
              <p:cNvSpPr>
                <a:spLocks noChangeShapeType="1"/>
              </p:cNvSpPr>
              <p:nvPr/>
            </p:nvSpPr>
            <p:spPr bwMode="auto">
              <a:xfrm>
                <a:off x="7439213" y="1762998"/>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5" name="Line 2942">
                <a:extLst>
                  <a:ext uri="{FF2B5EF4-FFF2-40B4-BE49-F238E27FC236}">
                    <a16:creationId xmlns:a16="http://schemas.microsoft.com/office/drawing/2014/main" id="{1FBEE384-29E9-456B-AC6D-34DF63AE0551}"/>
                  </a:ext>
                </a:extLst>
              </p:cNvPr>
              <p:cNvSpPr>
                <a:spLocks noChangeShapeType="1"/>
              </p:cNvSpPr>
              <p:nvPr/>
            </p:nvSpPr>
            <p:spPr bwMode="auto">
              <a:xfrm>
                <a:off x="7438122" y="1761361"/>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6" name="Line 2943">
                <a:extLst>
                  <a:ext uri="{FF2B5EF4-FFF2-40B4-BE49-F238E27FC236}">
                    <a16:creationId xmlns:a16="http://schemas.microsoft.com/office/drawing/2014/main" id="{8C646AD7-868B-41BD-BB9A-9A5F278E23C6}"/>
                  </a:ext>
                </a:extLst>
              </p:cNvPr>
              <p:cNvSpPr>
                <a:spLocks noChangeShapeType="1"/>
              </p:cNvSpPr>
              <p:nvPr/>
            </p:nvSpPr>
            <p:spPr bwMode="auto">
              <a:xfrm flipV="1">
                <a:off x="7438122" y="175917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7" name="Line 2944">
                <a:extLst>
                  <a:ext uri="{FF2B5EF4-FFF2-40B4-BE49-F238E27FC236}">
                    <a16:creationId xmlns:a16="http://schemas.microsoft.com/office/drawing/2014/main" id="{AFCD7F86-6FE9-480E-A2A1-3DAA65B5B277}"/>
                  </a:ext>
                </a:extLst>
              </p:cNvPr>
              <p:cNvSpPr>
                <a:spLocks noChangeShapeType="1"/>
              </p:cNvSpPr>
              <p:nvPr/>
            </p:nvSpPr>
            <p:spPr bwMode="auto">
              <a:xfrm flipV="1">
                <a:off x="7439758" y="175699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8" name="Line 2945">
                <a:extLst>
                  <a:ext uri="{FF2B5EF4-FFF2-40B4-BE49-F238E27FC236}">
                    <a16:creationId xmlns:a16="http://schemas.microsoft.com/office/drawing/2014/main" id="{D5258B01-F1F1-4C08-9200-33819B3A71F3}"/>
                  </a:ext>
                </a:extLst>
              </p:cNvPr>
              <p:cNvSpPr>
                <a:spLocks noChangeShapeType="1"/>
              </p:cNvSpPr>
              <p:nvPr/>
            </p:nvSpPr>
            <p:spPr bwMode="auto">
              <a:xfrm flipV="1">
                <a:off x="7440304" y="1755361"/>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09" name="Line 2946">
                <a:extLst>
                  <a:ext uri="{FF2B5EF4-FFF2-40B4-BE49-F238E27FC236}">
                    <a16:creationId xmlns:a16="http://schemas.microsoft.com/office/drawing/2014/main" id="{0550532B-8E8C-4EDA-AD71-88449A5A512A}"/>
                  </a:ext>
                </a:extLst>
              </p:cNvPr>
              <p:cNvSpPr>
                <a:spLocks noChangeShapeType="1"/>
              </p:cNvSpPr>
              <p:nvPr/>
            </p:nvSpPr>
            <p:spPr bwMode="auto">
              <a:xfrm>
                <a:off x="7441940" y="175536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0" name="Line 2947">
                <a:extLst>
                  <a:ext uri="{FF2B5EF4-FFF2-40B4-BE49-F238E27FC236}">
                    <a16:creationId xmlns:a16="http://schemas.microsoft.com/office/drawing/2014/main" id="{18C0E526-38D9-4BB4-9B1B-F5330DB24302}"/>
                  </a:ext>
                </a:extLst>
              </p:cNvPr>
              <p:cNvSpPr>
                <a:spLocks noChangeShapeType="1"/>
              </p:cNvSpPr>
              <p:nvPr/>
            </p:nvSpPr>
            <p:spPr bwMode="auto">
              <a:xfrm flipV="1">
                <a:off x="7443031" y="1755361"/>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1" name="Line 2948">
                <a:extLst>
                  <a:ext uri="{FF2B5EF4-FFF2-40B4-BE49-F238E27FC236}">
                    <a16:creationId xmlns:a16="http://schemas.microsoft.com/office/drawing/2014/main" id="{321503D5-9A9D-48B8-952D-3C69CB0AE52A}"/>
                  </a:ext>
                </a:extLst>
              </p:cNvPr>
              <p:cNvSpPr>
                <a:spLocks noChangeShapeType="1"/>
              </p:cNvSpPr>
              <p:nvPr/>
            </p:nvSpPr>
            <p:spPr bwMode="auto">
              <a:xfrm>
                <a:off x="7444122" y="175317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2" name="Line 2949">
                <a:extLst>
                  <a:ext uri="{FF2B5EF4-FFF2-40B4-BE49-F238E27FC236}">
                    <a16:creationId xmlns:a16="http://schemas.microsoft.com/office/drawing/2014/main" id="{11CA0CE9-A8B6-4A57-9213-76D9F06E7047}"/>
                  </a:ext>
                </a:extLst>
              </p:cNvPr>
              <p:cNvSpPr>
                <a:spLocks noChangeShapeType="1"/>
              </p:cNvSpPr>
              <p:nvPr/>
            </p:nvSpPr>
            <p:spPr bwMode="auto">
              <a:xfrm>
                <a:off x="7442486" y="1752633"/>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3" name="Line 2950">
                <a:extLst>
                  <a:ext uri="{FF2B5EF4-FFF2-40B4-BE49-F238E27FC236}">
                    <a16:creationId xmlns:a16="http://schemas.microsoft.com/office/drawing/2014/main" id="{866242D6-735D-4130-9574-F4560F7C4858}"/>
                  </a:ext>
                </a:extLst>
              </p:cNvPr>
              <p:cNvSpPr>
                <a:spLocks noChangeShapeType="1"/>
              </p:cNvSpPr>
              <p:nvPr/>
            </p:nvSpPr>
            <p:spPr bwMode="auto">
              <a:xfrm>
                <a:off x="7440849" y="1750996"/>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4" name="Line 2951">
                <a:extLst>
                  <a:ext uri="{FF2B5EF4-FFF2-40B4-BE49-F238E27FC236}">
                    <a16:creationId xmlns:a16="http://schemas.microsoft.com/office/drawing/2014/main" id="{0654C5CF-31F8-4168-913C-EB2CE5A4F7D4}"/>
                  </a:ext>
                </a:extLst>
              </p:cNvPr>
              <p:cNvSpPr>
                <a:spLocks noChangeShapeType="1"/>
              </p:cNvSpPr>
              <p:nvPr/>
            </p:nvSpPr>
            <p:spPr bwMode="auto">
              <a:xfrm flipV="1">
                <a:off x="7439213" y="1750996"/>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5" name="Line 2952">
                <a:extLst>
                  <a:ext uri="{FF2B5EF4-FFF2-40B4-BE49-F238E27FC236}">
                    <a16:creationId xmlns:a16="http://schemas.microsoft.com/office/drawing/2014/main" id="{02971742-51C4-49B8-83B3-BEA282ACD141}"/>
                  </a:ext>
                </a:extLst>
              </p:cNvPr>
              <p:cNvSpPr>
                <a:spLocks noChangeShapeType="1"/>
              </p:cNvSpPr>
              <p:nvPr/>
            </p:nvSpPr>
            <p:spPr bwMode="auto">
              <a:xfrm flipV="1">
                <a:off x="7437576" y="1752633"/>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6" name="Line 2953">
                <a:extLst>
                  <a:ext uri="{FF2B5EF4-FFF2-40B4-BE49-F238E27FC236}">
                    <a16:creationId xmlns:a16="http://schemas.microsoft.com/office/drawing/2014/main" id="{11A846B5-87F0-4BC9-835F-77E3F0126F9E}"/>
                  </a:ext>
                </a:extLst>
              </p:cNvPr>
              <p:cNvSpPr>
                <a:spLocks noChangeShapeType="1"/>
              </p:cNvSpPr>
              <p:nvPr/>
            </p:nvSpPr>
            <p:spPr bwMode="auto">
              <a:xfrm flipV="1">
                <a:off x="7437576" y="17520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7" name="Line 2954">
                <a:extLst>
                  <a:ext uri="{FF2B5EF4-FFF2-40B4-BE49-F238E27FC236}">
                    <a16:creationId xmlns:a16="http://schemas.microsoft.com/office/drawing/2014/main" id="{C016531D-AB96-48C2-9C53-BD4ACE6EF5AE}"/>
                  </a:ext>
                </a:extLst>
              </p:cNvPr>
              <p:cNvSpPr>
                <a:spLocks noChangeShapeType="1"/>
              </p:cNvSpPr>
              <p:nvPr/>
            </p:nvSpPr>
            <p:spPr bwMode="auto">
              <a:xfrm>
                <a:off x="7436485" y="175208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8" name="Line 2955">
                <a:extLst>
                  <a:ext uri="{FF2B5EF4-FFF2-40B4-BE49-F238E27FC236}">
                    <a16:creationId xmlns:a16="http://schemas.microsoft.com/office/drawing/2014/main" id="{D37D35A3-CC71-430A-B707-F8C0AD443F9C}"/>
                  </a:ext>
                </a:extLst>
              </p:cNvPr>
              <p:cNvSpPr>
                <a:spLocks noChangeShapeType="1"/>
              </p:cNvSpPr>
              <p:nvPr/>
            </p:nvSpPr>
            <p:spPr bwMode="auto">
              <a:xfrm flipV="1">
                <a:off x="7434849" y="175208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19" name="Line 2956">
                <a:extLst>
                  <a:ext uri="{FF2B5EF4-FFF2-40B4-BE49-F238E27FC236}">
                    <a16:creationId xmlns:a16="http://schemas.microsoft.com/office/drawing/2014/main" id="{7DF2328F-11BF-4D8F-AFE0-A4494B5529B2}"/>
                  </a:ext>
                </a:extLst>
              </p:cNvPr>
              <p:cNvSpPr>
                <a:spLocks noChangeShapeType="1"/>
              </p:cNvSpPr>
              <p:nvPr/>
            </p:nvSpPr>
            <p:spPr bwMode="auto">
              <a:xfrm>
                <a:off x="7434849" y="175045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0" name="Line 2957">
                <a:extLst>
                  <a:ext uri="{FF2B5EF4-FFF2-40B4-BE49-F238E27FC236}">
                    <a16:creationId xmlns:a16="http://schemas.microsoft.com/office/drawing/2014/main" id="{B1F3D8F2-BAD0-4F34-9774-182213F5683F}"/>
                  </a:ext>
                </a:extLst>
              </p:cNvPr>
              <p:cNvSpPr>
                <a:spLocks noChangeShapeType="1"/>
              </p:cNvSpPr>
              <p:nvPr/>
            </p:nvSpPr>
            <p:spPr bwMode="auto">
              <a:xfrm flipV="1">
                <a:off x="7434849" y="174936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1" name="Line 2958">
                <a:extLst>
                  <a:ext uri="{FF2B5EF4-FFF2-40B4-BE49-F238E27FC236}">
                    <a16:creationId xmlns:a16="http://schemas.microsoft.com/office/drawing/2014/main" id="{63399D75-0E90-4377-875A-AE48FB07360A}"/>
                  </a:ext>
                </a:extLst>
              </p:cNvPr>
              <p:cNvSpPr>
                <a:spLocks noChangeShapeType="1"/>
              </p:cNvSpPr>
              <p:nvPr/>
            </p:nvSpPr>
            <p:spPr bwMode="auto">
              <a:xfrm>
                <a:off x="7434849" y="174772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2" name="Line 2959">
                <a:extLst>
                  <a:ext uri="{FF2B5EF4-FFF2-40B4-BE49-F238E27FC236}">
                    <a16:creationId xmlns:a16="http://schemas.microsoft.com/office/drawing/2014/main" id="{57BFAA3B-4125-41CF-BA60-6BF87614381E}"/>
                  </a:ext>
                </a:extLst>
              </p:cNvPr>
              <p:cNvSpPr>
                <a:spLocks noChangeShapeType="1"/>
              </p:cNvSpPr>
              <p:nvPr/>
            </p:nvSpPr>
            <p:spPr bwMode="auto">
              <a:xfrm flipV="1">
                <a:off x="7433212" y="1747723"/>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3" name="Line 2960">
                <a:extLst>
                  <a:ext uri="{FF2B5EF4-FFF2-40B4-BE49-F238E27FC236}">
                    <a16:creationId xmlns:a16="http://schemas.microsoft.com/office/drawing/2014/main" id="{EF0819BE-C555-4BEC-82EB-2D73AE2455E6}"/>
                  </a:ext>
                </a:extLst>
              </p:cNvPr>
              <p:cNvSpPr>
                <a:spLocks noChangeShapeType="1"/>
              </p:cNvSpPr>
              <p:nvPr/>
            </p:nvSpPr>
            <p:spPr bwMode="auto">
              <a:xfrm>
                <a:off x="7433212" y="1748269"/>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4" name="Line 2961">
                <a:extLst>
                  <a:ext uri="{FF2B5EF4-FFF2-40B4-BE49-F238E27FC236}">
                    <a16:creationId xmlns:a16="http://schemas.microsoft.com/office/drawing/2014/main" id="{A05B16EC-4A4E-46F9-B417-8218634E2EF1}"/>
                  </a:ext>
                </a:extLst>
              </p:cNvPr>
              <p:cNvSpPr>
                <a:spLocks noChangeShapeType="1"/>
              </p:cNvSpPr>
              <p:nvPr/>
            </p:nvSpPr>
            <p:spPr bwMode="auto">
              <a:xfrm flipV="1">
                <a:off x="7431575" y="175099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5" name="Line 2962">
                <a:extLst>
                  <a:ext uri="{FF2B5EF4-FFF2-40B4-BE49-F238E27FC236}">
                    <a16:creationId xmlns:a16="http://schemas.microsoft.com/office/drawing/2014/main" id="{499957D1-6AC5-418E-A50F-BDB9EDF3C75F}"/>
                  </a:ext>
                </a:extLst>
              </p:cNvPr>
              <p:cNvSpPr>
                <a:spLocks noChangeShapeType="1"/>
              </p:cNvSpPr>
              <p:nvPr/>
            </p:nvSpPr>
            <p:spPr bwMode="auto">
              <a:xfrm>
                <a:off x="7431030" y="1749360"/>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6" name="Line 2963">
                <a:extLst>
                  <a:ext uri="{FF2B5EF4-FFF2-40B4-BE49-F238E27FC236}">
                    <a16:creationId xmlns:a16="http://schemas.microsoft.com/office/drawing/2014/main" id="{DEF70CFA-C460-47BB-B438-438008CC6374}"/>
                  </a:ext>
                </a:extLst>
              </p:cNvPr>
              <p:cNvSpPr>
                <a:spLocks noChangeShapeType="1"/>
              </p:cNvSpPr>
              <p:nvPr/>
            </p:nvSpPr>
            <p:spPr bwMode="auto">
              <a:xfrm>
                <a:off x="7430484" y="174717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7" name="Line 2964">
                <a:extLst>
                  <a:ext uri="{FF2B5EF4-FFF2-40B4-BE49-F238E27FC236}">
                    <a16:creationId xmlns:a16="http://schemas.microsoft.com/office/drawing/2014/main" id="{5C51F380-69A7-40BE-A9C8-89EF4DBB9B32}"/>
                  </a:ext>
                </a:extLst>
              </p:cNvPr>
              <p:cNvSpPr>
                <a:spLocks noChangeShapeType="1"/>
              </p:cNvSpPr>
              <p:nvPr/>
            </p:nvSpPr>
            <p:spPr bwMode="auto">
              <a:xfrm flipV="1">
                <a:off x="7429393" y="174717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8" name="Line 2965">
                <a:extLst>
                  <a:ext uri="{FF2B5EF4-FFF2-40B4-BE49-F238E27FC236}">
                    <a16:creationId xmlns:a16="http://schemas.microsoft.com/office/drawing/2014/main" id="{7D67DF85-B1FB-47E5-9936-06688F050D02}"/>
                  </a:ext>
                </a:extLst>
              </p:cNvPr>
              <p:cNvSpPr>
                <a:spLocks noChangeShapeType="1"/>
              </p:cNvSpPr>
              <p:nvPr/>
            </p:nvSpPr>
            <p:spPr bwMode="auto">
              <a:xfrm flipV="1">
                <a:off x="7427757" y="174936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29" name="Line 2966">
                <a:extLst>
                  <a:ext uri="{FF2B5EF4-FFF2-40B4-BE49-F238E27FC236}">
                    <a16:creationId xmlns:a16="http://schemas.microsoft.com/office/drawing/2014/main" id="{C541DCFB-6783-4E95-9B98-89B277867D2C}"/>
                  </a:ext>
                </a:extLst>
              </p:cNvPr>
              <p:cNvSpPr>
                <a:spLocks noChangeShapeType="1"/>
              </p:cNvSpPr>
              <p:nvPr/>
            </p:nvSpPr>
            <p:spPr bwMode="auto">
              <a:xfrm>
                <a:off x="7427757" y="174826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0" name="Line 2967">
                <a:extLst>
                  <a:ext uri="{FF2B5EF4-FFF2-40B4-BE49-F238E27FC236}">
                    <a16:creationId xmlns:a16="http://schemas.microsoft.com/office/drawing/2014/main" id="{7BC24E37-734C-4EA2-8FB3-5394695C86D0}"/>
                  </a:ext>
                </a:extLst>
              </p:cNvPr>
              <p:cNvSpPr>
                <a:spLocks noChangeShapeType="1"/>
              </p:cNvSpPr>
              <p:nvPr/>
            </p:nvSpPr>
            <p:spPr bwMode="auto">
              <a:xfrm flipV="1">
                <a:off x="7427757" y="1746087"/>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1" name="Line 2968">
                <a:extLst>
                  <a:ext uri="{FF2B5EF4-FFF2-40B4-BE49-F238E27FC236}">
                    <a16:creationId xmlns:a16="http://schemas.microsoft.com/office/drawing/2014/main" id="{F9EB640F-4DB2-4137-9F23-6A39EF0F6769}"/>
                  </a:ext>
                </a:extLst>
              </p:cNvPr>
              <p:cNvSpPr>
                <a:spLocks noChangeShapeType="1"/>
              </p:cNvSpPr>
              <p:nvPr/>
            </p:nvSpPr>
            <p:spPr bwMode="auto">
              <a:xfrm>
                <a:off x="7427757" y="174554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2" name="Line 2969">
                <a:extLst>
                  <a:ext uri="{FF2B5EF4-FFF2-40B4-BE49-F238E27FC236}">
                    <a16:creationId xmlns:a16="http://schemas.microsoft.com/office/drawing/2014/main" id="{73439DF9-F539-45A1-BD30-257860F59651}"/>
                  </a:ext>
                </a:extLst>
              </p:cNvPr>
              <p:cNvSpPr>
                <a:spLocks noChangeShapeType="1"/>
              </p:cNvSpPr>
              <p:nvPr/>
            </p:nvSpPr>
            <p:spPr bwMode="auto">
              <a:xfrm>
                <a:off x="7426120" y="1743905"/>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3" name="Line 2970">
                <a:extLst>
                  <a:ext uri="{FF2B5EF4-FFF2-40B4-BE49-F238E27FC236}">
                    <a16:creationId xmlns:a16="http://schemas.microsoft.com/office/drawing/2014/main" id="{097B57F1-2371-467E-8E1C-86F07AEB4CCA}"/>
                  </a:ext>
                </a:extLst>
              </p:cNvPr>
              <p:cNvSpPr>
                <a:spLocks noChangeShapeType="1"/>
              </p:cNvSpPr>
              <p:nvPr/>
            </p:nvSpPr>
            <p:spPr bwMode="auto">
              <a:xfrm flipV="1">
                <a:off x="7425575" y="174390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4" name="Line 2971">
                <a:extLst>
                  <a:ext uri="{FF2B5EF4-FFF2-40B4-BE49-F238E27FC236}">
                    <a16:creationId xmlns:a16="http://schemas.microsoft.com/office/drawing/2014/main" id="{173465B2-F2FD-4E0C-9FCB-B490C4869176}"/>
                  </a:ext>
                </a:extLst>
              </p:cNvPr>
              <p:cNvSpPr>
                <a:spLocks noChangeShapeType="1"/>
              </p:cNvSpPr>
              <p:nvPr/>
            </p:nvSpPr>
            <p:spPr bwMode="auto">
              <a:xfrm flipV="1">
                <a:off x="7425575" y="174608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5" name="Line 2972">
                <a:extLst>
                  <a:ext uri="{FF2B5EF4-FFF2-40B4-BE49-F238E27FC236}">
                    <a16:creationId xmlns:a16="http://schemas.microsoft.com/office/drawing/2014/main" id="{3C398431-CE9B-42F5-B1DE-FAC3A4B83211}"/>
                  </a:ext>
                </a:extLst>
              </p:cNvPr>
              <p:cNvSpPr>
                <a:spLocks noChangeShapeType="1"/>
              </p:cNvSpPr>
              <p:nvPr/>
            </p:nvSpPr>
            <p:spPr bwMode="auto">
              <a:xfrm>
                <a:off x="7423938" y="1748269"/>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6" name="Line 2973">
                <a:extLst>
                  <a:ext uri="{FF2B5EF4-FFF2-40B4-BE49-F238E27FC236}">
                    <a16:creationId xmlns:a16="http://schemas.microsoft.com/office/drawing/2014/main" id="{28EBFA35-9798-4A15-9FED-072FFE1EDB1F}"/>
                  </a:ext>
                </a:extLst>
              </p:cNvPr>
              <p:cNvSpPr>
                <a:spLocks noChangeShapeType="1"/>
              </p:cNvSpPr>
              <p:nvPr/>
            </p:nvSpPr>
            <p:spPr bwMode="auto">
              <a:xfrm>
                <a:off x="7421756" y="1748269"/>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7" name="Line 2974">
                <a:extLst>
                  <a:ext uri="{FF2B5EF4-FFF2-40B4-BE49-F238E27FC236}">
                    <a16:creationId xmlns:a16="http://schemas.microsoft.com/office/drawing/2014/main" id="{DCF3FF0F-CFC8-4F5E-B359-C7F15C621B09}"/>
                  </a:ext>
                </a:extLst>
              </p:cNvPr>
              <p:cNvSpPr>
                <a:spLocks noChangeShapeType="1"/>
              </p:cNvSpPr>
              <p:nvPr/>
            </p:nvSpPr>
            <p:spPr bwMode="auto">
              <a:xfrm flipV="1">
                <a:off x="7421756" y="1746087"/>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8" name="Line 2975">
                <a:extLst>
                  <a:ext uri="{FF2B5EF4-FFF2-40B4-BE49-F238E27FC236}">
                    <a16:creationId xmlns:a16="http://schemas.microsoft.com/office/drawing/2014/main" id="{9E9301A9-24D6-48FD-B992-153552A76413}"/>
                  </a:ext>
                </a:extLst>
              </p:cNvPr>
              <p:cNvSpPr>
                <a:spLocks noChangeShapeType="1"/>
              </p:cNvSpPr>
              <p:nvPr/>
            </p:nvSpPr>
            <p:spPr bwMode="auto">
              <a:xfrm>
                <a:off x="7422847" y="174390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39" name="Line 2976">
                <a:extLst>
                  <a:ext uri="{FF2B5EF4-FFF2-40B4-BE49-F238E27FC236}">
                    <a16:creationId xmlns:a16="http://schemas.microsoft.com/office/drawing/2014/main" id="{E02125A9-6B00-4C9A-AB18-F2A68E67E7E6}"/>
                  </a:ext>
                </a:extLst>
              </p:cNvPr>
              <p:cNvSpPr>
                <a:spLocks noChangeShapeType="1"/>
              </p:cNvSpPr>
              <p:nvPr/>
            </p:nvSpPr>
            <p:spPr bwMode="auto">
              <a:xfrm flipV="1">
                <a:off x="7420665" y="174390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0" name="Line 2977">
                <a:extLst>
                  <a:ext uri="{FF2B5EF4-FFF2-40B4-BE49-F238E27FC236}">
                    <a16:creationId xmlns:a16="http://schemas.microsoft.com/office/drawing/2014/main" id="{5887CE72-B68B-4E08-B467-D4CE6B03EAC3}"/>
                  </a:ext>
                </a:extLst>
              </p:cNvPr>
              <p:cNvSpPr>
                <a:spLocks noChangeShapeType="1"/>
              </p:cNvSpPr>
              <p:nvPr/>
            </p:nvSpPr>
            <p:spPr bwMode="auto">
              <a:xfrm flipV="1">
                <a:off x="7419028" y="174499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1" name="Line 2978">
                <a:extLst>
                  <a:ext uri="{FF2B5EF4-FFF2-40B4-BE49-F238E27FC236}">
                    <a16:creationId xmlns:a16="http://schemas.microsoft.com/office/drawing/2014/main" id="{F10B6DB7-45F8-4800-AA4D-A3DDB8F42AFA}"/>
                  </a:ext>
                </a:extLst>
              </p:cNvPr>
              <p:cNvSpPr>
                <a:spLocks noChangeShapeType="1"/>
              </p:cNvSpPr>
              <p:nvPr/>
            </p:nvSpPr>
            <p:spPr bwMode="auto">
              <a:xfrm>
                <a:off x="7417937" y="174499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2" name="Line 2979">
                <a:extLst>
                  <a:ext uri="{FF2B5EF4-FFF2-40B4-BE49-F238E27FC236}">
                    <a16:creationId xmlns:a16="http://schemas.microsoft.com/office/drawing/2014/main" id="{D2875609-CCED-41E8-BFAF-2D9FC55EED79}"/>
                  </a:ext>
                </a:extLst>
              </p:cNvPr>
              <p:cNvSpPr>
                <a:spLocks noChangeShapeType="1"/>
              </p:cNvSpPr>
              <p:nvPr/>
            </p:nvSpPr>
            <p:spPr bwMode="auto">
              <a:xfrm flipV="1">
                <a:off x="7416301" y="174499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3" name="Line 2980">
                <a:extLst>
                  <a:ext uri="{FF2B5EF4-FFF2-40B4-BE49-F238E27FC236}">
                    <a16:creationId xmlns:a16="http://schemas.microsoft.com/office/drawing/2014/main" id="{C4805E52-BE2D-44A5-89F8-6C7DF41E5B86}"/>
                  </a:ext>
                </a:extLst>
              </p:cNvPr>
              <p:cNvSpPr>
                <a:spLocks noChangeShapeType="1"/>
              </p:cNvSpPr>
              <p:nvPr/>
            </p:nvSpPr>
            <p:spPr bwMode="auto">
              <a:xfrm>
                <a:off x="7415755" y="174445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4" name="Line 2981">
                <a:extLst>
                  <a:ext uri="{FF2B5EF4-FFF2-40B4-BE49-F238E27FC236}">
                    <a16:creationId xmlns:a16="http://schemas.microsoft.com/office/drawing/2014/main" id="{9BC658F6-5EAB-48F3-B56F-DAC4C2B3BFDB}"/>
                  </a:ext>
                </a:extLst>
              </p:cNvPr>
              <p:cNvSpPr>
                <a:spLocks noChangeShapeType="1"/>
              </p:cNvSpPr>
              <p:nvPr/>
            </p:nvSpPr>
            <p:spPr bwMode="auto">
              <a:xfrm>
                <a:off x="7414119" y="174445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5" name="Line 2982">
                <a:extLst>
                  <a:ext uri="{FF2B5EF4-FFF2-40B4-BE49-F238E27FC236}">
                    <a16:creationId xmlns:a16="http://schemas.microsoft.com/office/drawing/2014/main" id="{460BAAED-5695-4035-8C12-1C38C6F5B2D5}"/>
                  </a:ext>
                </a:extLst>
              </p:cNvPr>
              <p:cNvSpPr>
                <a:spLocks noChangeShapeType="1"/>
              </p:cNvSpPr>
              <p:nvPr/>
            </p:nvSpPr>
            <p:spPr bwMode="auto">
              <a:xfrm flipV="1">
                <a:off x="7413028" y="1744450"/>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6" name="Line 2983">
                <a:extLst>
                  <a:ext uri="{FF2B5EF4-FFF2-40B4-BE49-F238E27FC236}">
                    <a16:creationId xmlns:a16="http://schemas.microsoft.com/office/drawing/2014/main" id="{9E255F5D-B204-46A9-964E-69AF211A3607}"/>
                  </a:ext>
                </a:extLst>
              </p:cNvPr>
              <p:cNvSpPr>
                <a:spLocks noChangeShapeType="1"/>
              </p:cNvSpPr>
              <p:nvPr/>
            </p:nvSpPr>
            <p:spPr bwMode="auto">
              <a:xfrm flipV="1">
                <a:off x="7381388" y="1843734"/>
                <a:ext cx="2182"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7" name="Line 2984">
                <a:extLst>
                  <a:ext uri="{FF2B5EF4-FFF2-40B4-BE49-F238E27FC236}">
                    <a16:creationId xmlns:a16="http://schemas.microsoft.com/office/drawing/2014/main" id="{F1EF8D44-F15B-4A9E-B6C2-5CA7785D3EE3}"/>
                  </a:ext>
                </a:extLst>
              </p:cNvPr>
              <p:cNvSpPr>
                <a:spLocks noChangeShapeType="1"/>
              </p:cNvSpPr>
              <p:nvPr/>
            </p:nvSpPr>
            <p:spPr bwMode="auto">
              <a:xfrm>
                <a:off x="7378115" y="1847552"/>
                <a:ext cx="3273"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8" name="Line 2985">
                <a:extLst>
                  <a:ext uri="{FF2B5EF4-FFF2-40B4-BE49-F238E27FC236}">
                    <a16:creationId xmlns:a16="http://schemas.microsoft.com/office/drawing/2014/main" id="{266AB5BF-3138-413E-A0C7-AA8900A55AEE}"/>
                  </a:ext>
                </a:extLst>
              </p:cNvPr>
              <p:cNvSpPr>
                <a:spLocks noChangeShapeType="1"/>
              </p:cNvSpPr>
              <p:nvPr/>
            </p:nvSpPr>
            <p:spPr bwMode="auto">
              <a:xfrm>
                <a:off x="7377569" y="1843734"/>
                <a:ext cx="218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49" name="Line 2986">
                <a:extLst>
                  <a:ext uri="{FF2B5EF4-FFF2-40B4-BE49-F238E27FC236}">
                    <a16:creationId xmlns:a16="http://schemas.microsoft.com/office/drawing/2014/main" id="{89748F2D-7F17-45D6-972D-3A6B047868BE}"/>
                  </a:ext>
                </a:extLst>
              </p:cNvPr>
              <p:cNvSpPr>
                <a:spLocks noChangeShapeType="1"/>
              </p:cNvSpPr>
              <p:nvPr/>
            </p:nvSpPr>
            <p:spPr bwMode="auto">
              <a:xfrm>
                <a:off x="7355203" y="1808821"/>
                <a:ext cx="654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0" name="Line 2987">
                <a:extLst>
                  <a:ext uri="{FF2B5EF4-FFF2-40B4-BE49-F238E27FC236}">
                    <a16:creationId xmlns:a16="http://schemas.microsoft.com/office/drawing/2014/main" id="{28381459-A5DB-4A72-8208-7C6732B4E4E6}"/>
                  </a:ext>
                </a:extLst>
              </p:cNvPr>
              <p:cNvSpPr>
                <a:spLocks noChangeShapeType="1"/>
              </p:cNvSpPr>
              <p:nvPr/>
            </p:nvSpPr>
            <p:spPr bwMode="auto">
              <a:xfrm>
                <a:off x="7360658" y="1808821"/>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1" name="Line 2988">
                <a:extLst>
                  <a:ext uri="{FF2B5EF4-FFF2-40B4-BE49-F238E27FC236}">
                    <a16:creationId xmlns:a16="http://schemas.microsoft.com/office/drawing/2014/main" id="{4B2F01DE-D4EC-4DAC-A2FC-21304F626924}"/>
                  </a:ext>
                </a:extLst>
              </p:cNvPr>
              <p:cNvSpPr>
                <a:spLocks noChangeShapeType="1"/>
              </p:cNvSpPr>
              <p:nvPr/>
            </p:nvSpPr>
            <p:spPr bwMode="auto">
              <a:xfrm flipV="1">
                <a:off x="7361204" y="180991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2" name="Line 2989">
                <a:extLst>
                  <a:ext uri="{FF2B5EF4-FFF2-40B4-BE49-F238E27FC236}">
                    <a16:creationId xmlns:a16="http://schemas.microsoft.com/office/drawing/2014/main" id="{FE3D0160-F7BF-469D-9413-476CB17790EB}"/>
                  </a:ext>
                </a:extLst>
              </p:cNvPr>
              <p:cNvSpPr>
                <a:spLocks noChangeShapeType="1"/>
              </p:cNvSpPr>
              <p:nvPr/>
            </p:nvSpPr>
            <p:spPr bwMode="auto">
              <a:xfrm flipV="1">
                <a:off x="7359567" y="1809912"/>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3" name="Line 2990">
                <a:extLst>
                  <a:ext uri="{FF2B5EF4-FFF2-40B4-BE49-F238E27FC236}">
                    <a16:creationId xmlns:a16="http://schemas.microsoft.com/office/drawing/2014/main" id="{1E708629-966D-40F0-A6BE-AB1B44C3DB10}"/>
                  </a:ext>
                </a:extLst>
              </p:cNvPr>
              <p:cNvSpPr>
                <a:spLocks noChangeShapeType="1"/>
              </p:cNvSpPr>
              <p:nvPr/>
            </p:nvSpPr>
            <p:spPr bwMode="auto">
              <a:xfrm>
                <a:off x="7365023" y="1808275"/>
                <a:ext cx="3273"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4" name="Line 2991">
                <a:extLst>
                  <a:ext uri="{FF2B5EF4-FFF2-40B4-BE49-F238E27FC236}">
                    <a16:creationId xmlns:a16="http://schemas.microsoft.com/office/drawing/2014/main" id="{4932BE10-391F-460F-BA57-157F533922C7}"/>
                  </a:ext>
                </a:extLst>
              </p:cNvPr>
              <p:cNvSpPr>
                <a:spLocks noChangeShapeType="1"/>
              </p:cNvSpPr>
              <p:nvPr/>
            </p:nvSpPr>
            <p:spPr bwMode="auto">
              <a:xfrm>
                <a:off x="7368296" y="1808275"/>
                <a:ext cx="163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5" name="Line 2992">
                <a:extLst>
                  <a:ext uri="{FF2B5EF4-FFF2-40B4-BE49-F238E27FC236}">
                    <a16:creationId xmlns:a16="http://schemas.microsoft.com/office/drawing/2014/main" id="{D9CABE3C-DA10-4A43-BF15-F64209E7405E}"/>
                  </a:ext>
                </a:extLst>
              </p:cNvPr>
              <p:cNvSpPr>
                <a:spLocks noChangeShapeType="1"/>
              </p:cNvSpPr>
              <p:nvPr/>
            </p:nvSpPr>
            <p:spPr bwMode="auto">
              <a:xfrm flipV="1">
                <a:off x="7369932" y="1805548"/>
                <a:ext cx="2728"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6" name="Line 2993">
                <a:extLst>
                  <a:ext uri="{FF2B5EF4-FFF2-40B4-BE49-F238E27FC236}">
                    <a16:creationId xmlns:a16="http://schemas.microsoft.com/office/drawing/2014/main" id="{56E6F780-E3A8-48DC-9CC9-D1A867BF3E6A}"/>
                  </a:ext>
                </a:extLst>
              </p:cNvPr>
              <p:cNvSpPr>
                <a:spLocks noChangeShapeType="1"/>
              </p:cNvSpPr>
              <p:nvPr/>
            </p:nvSpPr>
            <p:spPr bwMode="auto">
              <a:xfrm>
                <a:off x="7369387" y="1799547"/>
                <a:ext cx="2182"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7" name="Line 2994">
                <a:extLst>
                  <a:ext uri="{FF2B5EF4-FFF2-40B4-BE49-F238E27FC236}">
                    <a16:creationId xmlns:a16="http://schemas.microsoft.com/office/drawing/2014/main" id="{92F9D079-F6AF-4C95-ABE7-002FA4818D06}"/>
                  </a:ext>
                </a:extLst>
              </p:cNvPr>
              <p:cNvSpPr>
                <a:spLocks noChangeShapeType="1"/>
              </p:cNvSpPr>
              <p:nvPr/>
            </p:nvSpPr>
            <p:spPr bwMode="auto">
              <a:xfrm>
                <a:off x="7373205" y="1804457"/>
                <a:ext cx="3819"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8" name="Line 2995">
                <a:extLst>
                  <a:ext uri="{FF2B5EF4-FFF2-40B4-BE49-F238E27FC236}">
                    <a16:creationId xmlns:a16="http://schemas.microsoft.com/office/drawing/2014/main" id="{8648B69E-1D61-40B0-A852-BE6CDB3CE015}"/>
                  </a:ext>
                </a:extLst>
              </p:cNvPr>
              <p:cNvSpPr>
                <a:spLocks noChangeShapeType="1"/>
              </p:cNvSpPr>
              <p:nvPr/>
            </p:nvSpPr>
            <p:spPr bwMode="auto">
              <a:xfrm>
                <a:off x="7376478" y="1800093"/>
                <a:ext cx="2182"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59" name="Line 2996">
                <a:extLst>
                  <a:ext uri="{FF2B5EF4-FFF2-40B4-BE49-F238E27FC236}">
                    <a16:creationId xmlns:a16="http://schemas.microsoft.com/office/drawing/2014/main" id="{B1720D55-B5D5-4D3B-9608-3F7E1F8BE1FE}"/>
                  </a:ext>
                </a:extLst>
              </p:cNvPr>
              <p:cNvSpPr>
                <a:spLocks noChangeShapeType="1"/>
              </p:cNvSpPr>
              <p:nvPr/>
            </p:nvSpPr>
            <p:spPr bwMode="auto">
              <a:xfrm flipV="1">
                <a:off x="7378115" y="1801729"/>
                <a:ext cx="54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0" name="Line 2997">
                <a:extLst>
                  <a:ext uri="{FF2B5EF4-FFF2-40B4-BE49-F238E27FC236}">
                    <a16:creationId xmlns:a16="http://schemas.microsoft.com/office/drawing/2014/main" id="{1166C3C8-A97E-4B96-96A5-7162A80B1B43}"/>
                  </a:ext>
                </a:extLst>
              </p:cNvPr>
              <p:cNvSpPr>
                <a:spLocks noChangeShapeType="1"/>
              </p:cNvSpPr>
              <p:nvPr/>
            </p:nvSpPr>
            <p:spPr bwMode="auto">
              <a:xfrm>
                <a:off x="7380297" y="1801729"/>
                <a:ext cx="163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1" name="Line 2998">
                <a:extLst>
                  <a:ext uri="{FF2B5EF4-FFF2-40B4-BE49-F238E27FC236}">
                    <a16:creationId xmlns:a16="http://schemas.microsoft.com/office/drawing/2014/main" id="{4CCDD54E-26F8-475E-8115-E8B87B63D622}"/>
                  </a:ext>
                </a:extLst>
              </p:cNvPr>
              <p:cNvSpPr>
                <a:spLocks noChangeShapeType="1"/>
              </p:cNvSpPr>
              <p:nvPr/>
            </p:nvSpPr>
            <p:spPr bwMode="auto">
              <a:xfrm flipV="1">
                <a:off x="7381388" y="1801729"/>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2" name="Line 2999">
                <a:extLst>
                  <a:ext uri="{FF2B5EF4-FFF2-40B4-BE49-F238E27FC236}">
                    <a16:creationId xmlns:a16="http://schemas.microsoft.com/office/drawing/2014/main" id="{7DEB171D-EDD0-4FE7-BF72-BFEC69C2B1FD}"/>
                  </a:ext>
                </a:extLst>
              </p:cNvPr>
              <p:cNvSpPr>
                <a:spLocks noChangeShapeType="1"/>
              </p:cNvSpPr>
              <p:nvPr/>
            </p:nvSpPr>
            <p:spPr bwMode="auto">
              <a:xfrm>
                <a:off x="7375387" y="1804457"/>
                <a:ext cx="2728"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3" name="Line 3000">
                <a:extLst>
                  <a:ext uri="{FF2B5EF4-FFF2-40B4-BE49-F238E27FC236}">
                    <a16:creationId xmlns:a16="http://schemas.microsoft.com/office/drawing/2014/main" id="{3783166B-CDE6-4C90-AC11-B1488DC57045}"/>
                  </a:ext>
                </a:extLst>
              </p:cNvPr>
              <p:cNvSpPr>
                <a:spLocks noChangeShapeType="1"/>
              </p:cNvSpPr>
              <p:nvPr/>
            </p:nvSpPr>
            <p:spPr bwMode="auto">
              <a:xfrm flipV="1">
                <a:off x="7375933" y="1801729"/>
                <a:ext cx="1636"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4" name="Line 3001">
                <a:extLst>
                  <a:ext uri="{FF2B5EF4-FFF2-40B4-BE49-F238E27FC236}">
                    <a16:creationId xmlns:a16="http://schemas.microsoft.com/office/drawing/2014/main" id="{9D719FAC-E083-4A75-9F20-37E5515397B4}"/>
                  </a:ext>
                </a:extLst>
              </p:cNvPr>
              <p:cNvSpPr>
                <a:spLocks noChangeShapeType="1"/>
              </p:cNvSpPr>
              <p:nvPr/>
            </p:nvSpPr>
            <p:spPr bwMode="auto">
              <a:xfrm>
                <a:off x="7368296" y="1803911"/>
                <a:ext cx="7092"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5" name="Line 3002">
                <a:extLst>
                  <a:ext uri="{FF2B5EF4-FFF2-40B4-BE49-F238E27FC236}">
                    <a16:creationId xmlns:a16="http://schemas.microsoft.com/office/drawing/2014/main" id="{14B57B42-A6D5-4592-B784-B3DA1F284F49}"/>
                  </a:ext>
                </a:extLst>
              </p:cNvPr>
              <p:cNvSpPr>
                <a:spLocks noChangeShapeType="1"/>
              </p:cNvSpPr>
              <p:nvPr/>
            </p:nvSpPr>
            <p:spPr bwMode="auto">
              <a:xfrm>
                <a:off x="7368296" y="1800638"/>
                <a:ext cx="1091"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6" name="Line 3003">
                <a:extLst>
                  <a:ext uri="{FF2B5EF4-FFF2-40B4-BE49-F238E27FC236}">
                    <a16:creationId xmlns:a16="http://schemas.microsoft.com/office/drawing/2014/main" id="{C9C9EFC3-F7A0-45A1-B1F7-E4361FAFF362}"/>
                  </a:ext>
                </a:extLst>
              </p:cNvPr>
              <p:cNvSpPr>
                <a:spLocks noChangeShapeType="1"/>
              </p:cNvSpPr>
              <p:nvPr/>
            </p:nvSpPr>
            <p:spPr bwMode="auto">
              <a:xfrm>
                <a:off x="7356840" y="1796820"/>
                <a:ext cx="1637"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7" name="Line 3004">
                <a:extLst>
                  <a:ext uri="{FF2B5EF4-FFF2-40B4-BE49-F238E27FC236}">
                    <a16:creationId xmlns:a16="http://schemas.microsoft.com/office/drawing/2014/main" id="{14438793-CA21-4651-950B-82902E489EF7}"/>
                  </a:ext>
                </a:extLst>
              </p:cNvPr>
              <p:cNvSpPr>
                <a:spLocks noChangeShapeType="1"/>
              </p:cNvSpPr>
              <p:nvPr/>
            </p:nvSpPr>
            <p:spPr bwMode="auto">
              <a:xfrm>
                <a:off x="7355203" y="1798456"/>
                <a:ext cx="272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8" name="Line 3005">
                <a:extLst>
                  <a:ext uri="{FF2B5EF4-FFF2-40B4-BE49-F238E27FC236}">
                    <a16:creationId xmlns:a16="http://schemas.microsoft.com/office/drawing/2014/main" id="{0CA9FB78-068A-4E38-8CCA-F8BB0606F34B}"/>
                  </a:ext>
                </a:extLst>
              </p:cNvPr>
              <p:cNvSpPr>
                <a:spLocks noChangeShapeType="1"/>
              </p:cNvSpPr>
              <p:nvPr/>
            </p:nvSpPr>
            <p:spPr bwMode="auto">
              <a:xfrm>
                <a:off x="7378660" y="1841006"/>
                <a:ext cx="2728"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69" name="Line 3006">
                <a:extLst>
                  <a:ext uri="{FF2B5EF4-FFF2-40B4-BE49-F238E27FC236}">
                    <a16:creationId xmlns:a16="http://schemas.microsoft.com/office/drawing/2014/main" id="{EFA38DF8-EAB2-4447-9F8D-74DFDCB21063}"/>
                  </a:ext>
                </a:extLst>
              </p:cNvPr>
              <p:cNvSpPr>
                <a:spLocks noChangeShapeType="1"/>
              </p:cNvSpPr>
              <p:nvPr/>
            </p:nvSpPr>
            <p:spPr bwMode="auto">
              <a:xfrm flipV="1">
                <a:off x="7379751" y="1840461"/>
                <a:ext cx="1091"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0" name="Line 3007">
                <a:extLst>
                  <a:ext uri="{FF2B5EF4-FFF2-40B4-BE49-F238E27FC236}">
                    <a16:creationId xmlns:a16="http://schemas.microsoft.com/office/drawing/2014/main" id="{E793B842-4A1A-4DDA-9EB2-B4C377D5D1E5}"/>
                  </a:ext>
                </a:extLst>
              </p:cNvPr>
              <p:cNvSpPr>
                <a:spLocks noChangeShapeType="1"/>
              </p:cNvSpPr>
              <p:nvPr/>
            </p:nvSpPr>
            <p:spPr bwMode="auto">
              <a:xfrm>
                <a:off x="7366659" y="1838824"/>
                <a:ext cx="4364"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1" name="Line 3008">
                <a:extLst>
                  <a:ext uri="{FF2B5EF4-FFF2-40B4-BE49-F238E27FC236}">
                    <a16:creationId xmlns:a16="http://schemas.microsoft.com/office/drawing/2014/main" id="{A8226489-2E37-4DD1-9C39-FC39E72F75CF}"/>
                  </a:ext>
                </a:extLst>
              </p:cNvPr>
              <p:cNvSpPr>
                <a:spLocks noChangeShapeType="1"/>
              </p:cNvSpPr>
              <p:nvPr/>
            </p:nvSpPr>
            <p:spPr bwMode="auto">
              <a:xfrm>
                <a:off x="7384115" y="1838824"/>
                <a:ext cx="1091"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2" name="Line 3009">
                <a:extLst>
                  <a:ext uri="{FF2B5EF4-FFF2-40B4-BE49-F238E27FC236}">
                    <a16:creationId xmlns:a16="http://schemas.microsoft.com/office/drawing/2014/main" id="{42F315E3-12D8-4110-9763-8B26F938ED38}"/>
                  </a:ext>
                </a:extLst>
              </p:cNvPr>
              <p:cNvSpPr>
                <a:spLocks noChangeShapeType="1"/>
              </p:cNvSpPr>
              <p:nvPr/>
            </p:nvSpPr>
            <p:spPr bwMode="auto">
              <a:xfrm>
                <a:off x="7383024" y="1838279"/>
                <a:ext cx="546"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3" name="Line 3010">
                <a:extLst>
                  <a:ext uri="{FF2B5EF4-FFF2-40B4-BE49-F238E27FC236}">
                    <a16:creationId xmlns:a16="http://schemas.microsoft.com/office/drawing/2014/main" id="{3F5D0C4E-D878-4724-8353-16EC39C75DFC}"/>
                  </a:ext>
                </a:extLst>
              </p:cNvPr>
              <p:cNvSpPr>
                <a:spLocks noChangeShapeType="1"/>
              </p:cNvSpPr>
              <p:nvPr/>
            </p:nvSpPr>
            <p:spPr bwMode="auto">
              <a:xfrm>
                <a:off x="7270648" y="190265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4" name="Line 3011">
                <a:extLst>
                  <a:ext uri="{FF2B5EF4-FFF2-40B4-BE49-F238E27FC236}">
                    <a16:creationId xmlns:a16="http://schemas.microsoft.com/office/drawing/2014/main" id="{8D5B6AA1-B81E-4B09-8CDB-02844DB63F12}"/>
                  </a:ext>
                </a:extLst>
              </p:cNvPr>
              <p:cNvSpPr>
                <a:spLocks noChangeShapeType="1"/>
              </p:cNvSpPr>
              <p:nvPr/>
            </p:nvSpPr>
            <p:spPr bwMode="auto">
              <a:xfrm>
                <a:off x="7270648" y="190483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5" name="Line 3012">
                <a:extLst>
                  <a:ext uri="{FF2B5EF4-FFF2-40B4-BE49-F238E27FC236}">
                    <a16:creationId xmlns:a16="http://schemas.microsoft.com/office/drawing/2014/main" id="{501ABF97-BCBF-4767-8B70-FC12920031C4}"/>
                  </a:ext>
                </a:extLst>
              </p:cNvPr>
              <p:cNvSpPr>
                <a:spLocks noChangeShapeType="1"/>
              </p:cNvSpPr>
              <p:nvPr/>
            </p:nvSpPr>
            <p:spPr bwMode="auto">
              <a:xfrm flipV="1">
                <a:off x="7272830" y="1903195"/>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6" name="Line 3013">
                <a:extLst>
                  <a:ext uri="{FF2B5EF4-FFF2-40B4-BE49-F238E27FC236}">
                    <a16:creationId xmlns:a16="http://schemas.microsoft.com/office/drawing/2014/main" id="{6FB15A27-930F-46D2-890A-3E876AC89044}"/>
                  </a:ext>
                </a:extLst>
              </p:cNvPr>
              <p:cNvSpPr>
                <a:spLocks noChangeShapeType="1"/>
              </p:cNvSpPr>
              <p:nvPr/>
            </p:nvSpPr>
            <p:spPr bwMode="auto">
              <a:xfrm flipV="1">
                <a:off x="7275012" y="190265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7" name="Line 3014">
                <a:extLst>
                  <a:ext uri="{FF2B5EF4-FFF2-40B4-BE49-F238E27FC236}">
                    <a16:creationId xmlns:a16="http://schemas.microsoft.com/office/drawing/2014/main" id="{45FED882-D5E1-4F91-9D43-91DD9C135EFE}"/>
                  </a:ext>
                </a:extLst>
              </p:cNvPr>
              <p:cNvSpPr>
                <a:spLocks noChangeShapeType="1"/>
              </p:cNvSpPr>
              <p:nvPr/>
            </p:nvSpPr>
            <p:spPr bwMode="auto">
              <a:xfrm flipV="1">
                <a:off x="7281013" y="190155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8" name="Line 3015">
                <a:extLst>
                  <a:ext uri="{FF2B5EF4-FFF2-40B4-BE49-F238E27FC236}">
                    <a16:creationId xmlns:a16="http://schemas.microsoft.com/office/drawing/2014/main" id="{B590F29C-979F-4383-9B60-1B43217D2A74}"/>
                  </a:ext>
                </a:extLst>
              </p:cNvPr>
              <p:cNvSpPr>
                <a:spLocks noChangeShapeType="1"/>
              </p:cNvSpPr>
              <p:nvPr/>
            </p:nvSpPr>
            <p:spPr bwMode="auto">
              <a:xfrm flipV="1">
                <a:off x="7279377" y="190374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79" name="Line 3016">
                <a:extLst>
                  <a:ext uri="{FF2B5EF4-FFF2-40B4-BE49-F238E27FC236}">
                    <a16:creationId xmlns:a16="http://schemas.microsoft.com/office/drawing/2014/main" id="{892986C1-AAE0-46C4-889E-8836140B0F98}"/>
                  </a:ext>
                </a:extLst>
              </p:cNvPr>
              <p:cNvSpPr>
                <a:spLocks noChangeShapeType="1"/>
              </p:cNvSpPr>
              <p:nvPr/>
            </p:nvSpPr>
            <p:spPr bwMode="auto">
              <a:xfrm flipV="1">
                <a:off x="7277740" y="190483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0" name="Line 3017">
                <a:extLst>
                  <a:ext uri="{FF2B5EF4-FFF2-40B4-BE49-F238E27FC236}">
                    <a16:creationId xmlns:a16="http://schemas.microsoft.com/office/drawing/2014/main" id="{A071C6A3-A747-41C8-BA84-53D48B1A015B}"/>
                  </a:ext>
                </a:extLst>
              </p:cNvPr>
              <p:cNvSpPr>
                <a:spLocks noChangeShapeType="1"/>
              </p:cNvSpPr>
              <p:nvPr/>
            </p:nvSpPr>
            <p:spPr bwMode="auto">
              <a:xfrm flipV="1">
                <a:off x="7276103" y="1905377"/>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1" name="Line 3018">
                <a:extLst>
                  <a:ext uri="{FF2B5EF4-FFF2-40B4-BE49-F238E27FC236}">
                    <a16:creationId xmlns:a16="http://schemas.microsoft.com/office/drawing/2014/main" id="{A2E05EFF-037E-47DC-A081-14BE1C21BDF0}"/>
                  </a:ext>
                </a:extLst>
              </p:cNvPr>
              <p:cNvSpPr>
                <a:spLocks noChangeShapeType="1"/>
              </p:cNvSpPr>
              <p:nvPr/>
            </p:nvSpPr>
            <p:spPr bwMode="auto">
              <a:xfrm>
                <a:off x="7276103" y="190755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2" name="Line 3019">
                <a:extLst>
                  <a:ext uri="{FF2B5EF4-FFF2-40B4-BE49-F238E27FC236}">
                    <a16:creationId xmlns:a16="http://schemas.microsoft.com/office/drawing/2014/main" id="{8D7BA889-4ACE-49FE-8AD1-9CCF4BECFFAE}"/>
                  </a:ext>
                </a:extLst>
              </p:cNvPr>
              <p:cNvSpPr>
                <a:spLocks noChangeShapeType="1"/>
              </p:cNvSpPr>
              <p:nvPr/>
            </p:nvSpPr>
            <p:spPr bwMode="auto">
              <a:xfrm>
                <a:off x="7276649" y="190974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3" name="Line 3020">
                <a:extLst>
                  <a:ext uri="{FF2B5EF4-FFF2-40B4-BE49-F238E27FC236}">
                    <a16:creationId xmlns:a16="http://schemas.microsoft.com/office/drawing/2014/main" id="{F4920758-B95C-4A4D-A0D8-CA2B4F183362}"/>
                  </a:ext>
                </a:extLst>
              </p:cNvPr>
              <p:cNvSpPr>
                <a:spLocks noChangeShapeType="1"/>
              </p:cNvSpPr>
              <p:nvPr/>
            </p:nvSpPr>
            <p:spPr bwMode="auto">
              <a:xfrm>
                <a:off x="7278286" y="1910832"/>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4" name="Line 3021">
                <a:extLst>
                  <a:ext uri="{FF2B5EF4-FFF2-40B4-BE49-F238E27FC236}">
                    <a16:creationId xmlns:a16="http://schemas.microsoft.com/office/drawing/2014/main" id="{EAD42F9D-F514-40F6-9E5D-87024DF4CB9E}"/>
                  </a:ext>
                </a:extLst>
              </p:cNvPr>
              <p:cNvSpPr>
                <a:spLocks noChangeShapeType="1"/>
              </p:cNvSpPr>
              <p:nvPr/>
            </p:nvSpPr>
            <p:spPr bwMode="auto">
              <a:xfrm>
                <a:off x="7281013" y="1910832"/>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5" name="Line 3022">
                <a:extLst>
                  <a:ext uri="{FF2B5EF4-FFF2-40B4-BE49-F238E27FC236}">
                    <a16:creationId xmlns:a16="http://schemas.microsoft.com/office/drawing/2014/main" id="{D5E49EF9-E287-4539-8A87-21419F3C85A8}"/>
                  </a:ext>
                </a:extLst>
              </p:cNvPr>
              <p:cNvSpPr>
                <a:spLocks noChangeShapeType="1"/>
              </p:cNvSpPr>
              <p:nvPr/>
            </p:nvSpPr>
            <p:spPr bwMode="auto">
              <a:xfrm>
                <a:off x="7282650" y="1913014"/>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6" name="Line 3023">
                <a:extLst>
                  <a:ext uri="{FF2B5EF4-FFF2-40B4-BE49-F238E27FC236}">
                    <a16:creationId xmlns:a16="http://schemas.microsoft.com/office/drawing/2014/main" id="{74219F9B-FCF8-467E-B845-F521593C669E}"/>
                  </a:ext>
                </a:extLst>
              </p:cNvPr>
              <p:cNvSpPr>
                <a:spLocks noChangeShapeType="1"/>
              </p:cNvSpPr>
              <p:nvPr/>
            </p:nvSpPr>
            <p:spPr bwMode="auto">
              <a:xfrm flipV="1">
                <a:off x="7283195" y="191465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7" name="Line 3024">
                <a:extLst>
                  <a:ext uri="{FF2B5EF4-FFF2-40B4-BE49-F238E27FC236}">
                    <a16:creationId xmlns:a16="http://schemas.microsoft.com/office/drawing/2014/main" id="{C43BCEC1-21AE-4F85-9AFB-5B133B1116D6}"/>
                  </a:ext>
                </a:extLst>
              </p:cNvPr>
              <p:cNvSpPr>
                <a:spLocks noChangeShapeType="1"/>
              </p:cNvSpPr>
              <p:nvPr/>
            </p:nvSpPr>
            <p:spPr bwMode="auto">
              <a:xfrm flipV="1">
                <a:off x="7284832" y="1913014"/>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8" name="Line 3025">
                <a:extLst>
                  <a:ext uri="{FF2B5EF4-FFF2-40B4-BE49-F238E27FC236}">
                    <a16:creationId xmlns:a16="http://schemas.microsoft.com/office/drawing/2014/main" id="{AF538780-7E66-430C-9BC9-2F490C7272B2}"/>
                  </a:ext>
                </a:extLst>
              </p:cNvPr>
              <p:cNvSpPr>
                <a:spLocks noChangeShapeType="1"/>
              </p:cNvSpPr>
              <p:nvPr/>
            </p:nvSpPr>
            <p:spPr bwMode="auto">
              <a:xfrm flipV="1">
                <a:off x="7286468" y="191192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89" name="Line 3026">
                <a:extLst>
                  <a:ext uri="{FF2B5EF4-FFF2-40B4-BE49-F238E27FC236}">
                    <a16:creationId xmlns:a16="http://schemas.microsoft.com/office/drawing/2014/main" id="{4D3386E4-100E-4D9A-BAB5-157FBFF4F158}"/>
                  </a:ext>
                </a:extLst>
              </p:cNvPr>
              <p:cNvSpPr>
                <a:spLocks noChangeShapeType="1"/>
              </p:cNvSpPr>
              <p:nvPr/>
            </p:nvSpPr>
            <p:spPr bwMode="auto">
              <a:xfrm>
                <a:off x="7288105" y="190974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0" name="Line 3027">
                <a:extLst>
                  <a:ext uri="{FF2B5EF4-FFF2-40B4-BE49-F238E27FC236}">
                    <a16:creationId xmlns:a16="http://schemas.microsoft.com/office/drawing/2014/main" id="{DA8CF50B-69B3-43D7-ACCC-88E312D1146A}"/>
                  </a:ext>
                </a:extLst>
              </p:cNvPr>
              <p:cNvSpPr>
                <a:spLocks noChangeShapeType="1"/>
              </p:cNvSpPr>
              <p:nvPr/>
            </p:nvSpPr>
            <p:spPr bwMode="auto">
              <a:xfrm>
                <a:off x="7287014" y="1908105"/>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1" name="Line 3028">
                <a:extLst>
                  <a:ext uri="{FF2B5EF4-FFF2-40B4-BE49-F238E27FC236}">
                    <a16:creationId xmlns:a16="http://schemas.microsoft.com/office/drawing/2014/main" id="{F7423FEA-0D39-4E25-BEEA-22696530F235}"/>
                  </a:ext>
                </a:extLst>
              </p:cNvPr>
              <p:cNvSpPr>
                <a:spLocks noChangeShapeType="1"/>
              </p:cNvSpPr>
              <p:nvPr/>
            </p:nvSpPr>
            <p:spPr bwMode="auto">
              <a:xfrm>
                <a:off x="7285923" y="190592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2" name="Line 3029">
                <a:extLst>
                  <a:ext uri="{FF2B5EF4-FFF2-40B4-BE49-F238E27FC236}">
                    <a16:creationId xmlns:a16="http://schemas.microsoft.com/office/drawing/2014/main" id="{B7FBA29E-ACBF-48C5-B38A-E40C35CD0E78}"/>
                  </a:ext>
                </a:extLst>
              </p:cNvPr>
              <p:cNvSpPr>
                <a:spLocks noChangeShapeType="1"/>
              </p:cNvSpPr>
              <p:nvPr/>
            </p:nvSpPr>
            <p:spPr bwMode="auto">
              <a:xfrm flipV="1">
                <a:off x="7285923" y="1904832"/>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3" name="Line 3030">
                <a:extLst>
                  <a:ext uri="{FF2B5EF4-FFF2-40B4-BE49-F238E27FC236}">
                    <a16:creationId xmlns:a16="http://schemas.microsoft.com/office/drawing/2014/main" id="{D2B0F268-FA19-4980-A55E-DCB6541B1B50}"/>
                  </a:ext>
                </a:extLst>
              </p:cNvPr>
              <p:cNvSpPr>
                <a:spLocks noChangeShapeType="1"/>
              </p:cNvSpPr>
              <p:nvPr/>
            </p:nvSpPr>
            <p:spPr bwMode="auto">
              <a:xfrm flipV="1">
                <a:off x="7288105" y="1904286"/>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4" name="Line 3031">
                <a:extLst>
                  <a:ext uri="{FF2B5EF4-FFF2-40B4-BE49-F238E27FC236}">
                    <a16:creationId xmlns:a16="http://schemas.microsoft.com/office/drawing/2014/main" id="{F8F06B23-92F1-4FD7-B650-FA6B01B4B4D0}"/>
                  </a:ext>
                </a:extLst>
              </p:cNvPr>
              <p:cNvSpPr>
                <a:spLocks noChangeShapeType="1"/>
              </p:cNvSpPr>
              <p:nvPr/>
            </p:nvSpPr>
            <p:spPr bwMode="auto">
              <a:xfrm flipV="1">
                <a:off x="7290287" y="190319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5" name="Line 3032">
                <a:extLst>
                  <a:ext uri="{FF2B5EF4-FFF2-40B4-BE49-F238E27FC236}">
                    <a16:creationId xmlns:a16="http://schemas.microsoft.com/office/drawing/2014/main" id="{B04BF640-57EF-41EB-86EB-8694D2C73C62}"/>
                  </a:ext>
                </a:extLst>
              </p:cNvPr>
              <p:cNvSpPr>
                <a:spLocks noChangeShapeType="1"/>
              </p:cNvSpPr>
              <p:nvPr/>
            </p:nvSpPr>
            <p:spPr bwMode="auto">
              <a:xfrm flipV="1">
                <a:off x="7291924" y="190101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6" name="Line 3033">
                <a:extLst>
                  <a:ext uri="{FF2B5EF4-FFF2-40B4-BE49-F238E27FC236}">
                    <a16:creationId xmlns:a16="http://schemas.microsoft.com/office/drawing/2014/main" id="{19A7B9BD-C818-4813-9C69-601153CF3E07}"/>
                  </a:ext>
                </a:extLst>
              </p:cNvPr>
              <p:cNvSpPr>
                <a:spLocks noChangeShapeType="1"/>
              </p:cNvSpPr>
              <p:nvPr/>
            </p:nvSpPr>
            <p:spPr bwMode="auto">
              <a:xfrm>
                <a:off x="7294106" y="190265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7" name="Line 3034">
                <a:extLst>
                  <a:ext uri="{FF2B5EF4-FFF2-40B4-BE49-F238E27FC236}">
                    <a16:creationId xmlns:a16="http://schemas.microsoft.com/office/drawing/2014/main" id="{9DDDF447-24E8-44A8-87C6-9654E2DF1088}"/>
                  </a:ext>
                </a:extLst>
              </p:cNvPr>
              <p:cNvSpPr>
                <a:spLocks noChangeShapeType="1"/>
              </p:cNvSpPr>
              <p:nvPr/>
            </p:nvSpPr>
            <p:spPr bwMode="auto">
              <a:xfrm>
                <a:off x="7295197" y="190483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8" name="Line 3035">
                <a:extLst>
                  <a:ext uri="{FF2B5EF4-FFF2-40B4-BE49-F238E27FC236}">
                    <a16:creationId xmlns:a16="http://schemas.microsoft.com/office/drawing/2014/main" id="{3F1C5182-E012-4B9A-9071-CDA28DAF0310}"/>
                  </a:ext>
                </a:extLst>
              </p:cNvPr>
              <p:cNvSpPr>
                <a:spLocks noChangeShapeType="1"/>
              </p:cNvSpPr>
              <p:nvPr/>
            </p:nvSpPr>
            <p:spPr bwMode="auto">
              <a:xfrm>
                <a:off x="7295197" y="1907014"/>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99" name="Line 3036">
                <a:extLst>
                  <a:ext uri="{FF2B5EF4-FFF2-40B4-BE49-F238E27FC236}">
                    <a16:creationId xmlns:a16="http://schemas.microsoft.com/office/drawing/2014/main" id="{48B9E898-1AE9-4F43-B8FD-A5567B282E2A}"/>
                  </a:ext>
                </a:extLst>
              </p:cNvPr>
              <p:cNvSpPr>
                <a:spLocks noChangeShapeType="1"/>
              </p:cNvSpPr>
              <p:nvPr/>
            </p:nvSpPr>
            <p:spPr bwMode="auto">
              <a:xfrm>
                <a:off x="7296833" y="1908650"/>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0" name="Line 3037">
                <a:extLst>
                  <a:ext uri="{FF2B5EF4-FFF2-40B4-BE49-F238E27FC236}">
                    <a16:creationId xmlns:a16="http://schemas.microsoft.com/office/drawing/2014/main" id="{25F4B018-5296-4A47-BDA4-B80B97F58FB4}"/>
                  </a:ext>
                </a:extLst>
              </p:cNvPr>
              <p:cNvSpPr>
                <a:spLocks noChangeShapeType="1"/>
              </p:cNvSpPr>
              <p:nvPr/>
            </p:nvSpPr>
            <p:spPr bwMode="auto">
              <a:xfrm flipV="1">
                <a:off x="7299015" y="1907014"/>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1" name="Line 3038">
                <a:extLst>
                  <a:ext uri="{FF2B5EF4-FFF2-40B4-BE49-F238E27FC236}">
                    <a16:creationId xmlns:a16="http://schemas.microsoft.com/office/drawing/2014/main" id="{705F508D-0399-44F7-B8CD-54B69ABE8122}"/>
                  </a:ext>
                </a:extLst>
              </p:cNvPr>
              <p:cNvSpPr>
                <a:spLocks noChangeShapeType="1"/>
              </p:cNvSpPr>
              <p:nvPr/>
            </p:nvSpPr>
            <p:spPr bwMode="auto">
              <a:xfrm>
                <a:off x="7299561" y="190483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2" name="Line 3039">
                <a:extLst>
                  <a:ext uri="{FF2B5EF4-FFF2-40B4-BE49-F238E27FC236}">
                    <a16:creationId xmlns:a16="http://schemas.microsoft.com/office/drawing/2014/main" id="{D383D1A8-22C2-457A-B11E-9C0897A8C846}"/>
                  </a:ext>
                </a:extLst>
              </p:cNvPr>
              <p:cNvSpPr>
                <a:spLocks noChangeShapeType="1"/>
              </p:cNvSpPr>
              <p:nvPr/>
            </p:nvSpPr>
            <p:spPr bwMode="auto">
              <a:xfrm>
                <a:off x="7299561" y="190265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3" name="Line 3040">
                <a:extLst>
                  <a:ext uri="{FF2B5EF4-FFF2-40B4-BE49-F238E27FC236}">
                    <a16:creationId xmlns:a16="http://schemas.microsoft.com/office/drawing/2014/main" id="{9CFE2A3C-F339-4F78-91A7-25A42A397F31}"/>
                  </a:ext>
                </a:extLst>
              </p:cNvPr>
              <p:cNvSpPr>
                <a:spLocks noChangeShapeType="1"/>
              </p:cNvSpPr>
              <p:nvPr/>
            </p:nvSpPr>
            <p:spPr bwMode="auto">
              <a:xfrm>
                <a:off x="7299015" y="1899922"/>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4" name="Line 3041">
                <a:extLst>
                  <a:ext uri="{FF2B5EF4-FFF2-40B4-BE49-F238E27FC236}">
                    <a16:creationId xmlns:a16="http://schemas.microsoft.com/office/drawing/2014/main" id="{03AD0059-5946-4D14-A9F9-3F16561CFEA2}"/>
                  </a:ext>
                </a:extLst>
              </p:cNvPr>
              <p:cNvSpPr>
                <a:spLocks noChangeShapeType="1"/>
              </p:cNvSpPr>
              <p:nvPr/>
            </p:nvSpPr>
            <p:spPr bwMode="auto">
              <a:xfrm>
                <a:off x="7299015" y="1898285"/>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5" name="Line 3042">
                <a:extLst>
                  <a:ext uri="{FF2B5EF4-FFF2-40B4-BE49-F238E27FC236}">
                    <a16:creationId xmlns:a16="http://schemas.microsoft.com/office/drawing/2014/main" id="{1105B157-759A-408D-A753-EBDC60D5349D}"/>
                  </a:ext>
                </a:extLst>
              </p:cNvPr>
              <p:cNvSpPr>
                <a:spLocks noChangeShapeType="1"/>
              </p:cNvSpPr>
              <p:nvPr/>
            </p:nvSpPr>
            <p:spPr bwMode="auto">
              <a:xfrm>
                <a:off x="7299015" y="1898285"/>
                <a:ext cx="218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6" name="Line 3043">
                <a:extLst>
                  <a:ext uri="{FF2B5EF4-FFF2-40B4-BE49-F238E27FC236}">
                    <a16:creationId xmlns:a16="http://schemas.microsoft.com/office/drawing/2014/main" id="{3C7E1DF9-CDF1-4288-B70B-732D4E90113D}"/>
                  </a:ext>
                </a:extLst>
              </p:cNvPr>
              <p:cNvSpPr>
                <a:spLocks noChangeShapeType="1"/>
              </p:cNvSpPr>
              <p:nvPr/>
            </p:nvSpPr>
            <p:spPr bwMode="auto">
              <a:xfrm>
                <a:off x="7301197" y="1899922"/>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7" name="Line 3044">
                <a:extLst>
                  <a:ext uri="{FF2B5EF4-FFF2-40B4-BE49-F238E27FC236}">
                    <a16:creationId xmlns:a16="http://schemas.microsoft.com/office/drawing/2014/main" id="{5C55E22D-EA1C-44BE-AB2C-9629D9EB37A5}"/>
                  </a:ext>
                </a:extLst>
              </p:cNvPr>
              <p:cNvSpPr>
                <a:spLocks noChangeShapeType="1"/>
              </p:cNvSpPr>
              <p:nvPr/>
            </p:nvSpPr>
            <p:spPr bwMode="auto">
              <a:xfrm>
                <a:off x="7302834" y="1901559"/>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8" name="Line 3045">
                <a:extLst>
                  <a:ext uri="{FF2B5EF4-FFF2-40B4-BE49-F238E27FC236}">
                    <a16:creationId xmlns:a16="http://schemas.microsoft.com/office/drawing/2014/main" id="{C43329AB-A098-477E-A745-1671972C49E3}"/>
                  </a:ext>
                </a:extLst>
              </p:cNvPr>
              <p:cNvSpPr>
                <a:spLocks noChangeShapeType="1"/>
              </p:cNvSpPr>
              <p:nvPr/>
            </p:nvSpPr>
            <p:spPr bwMode="auto">
              <a:xfrm flipV="1">
                <a:off x="7303925" y="190210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09" name="Line 3046">
                <a:extLst>
                  <a:ext uri="{FF2B5EF4-FFF2-40B4-BE49-F238E27FC236}">
                    <a16:creationId xmlns:a16="http://schemas.microsoft.com/office/drawing/2014/main" id="{B1BF9D53-A5F4-43EA-98B6-7D107D0340BD}"/>
                  </a:ext>
                </a:extLst>
              </p:cNvPr>
              <p:cNvSpPr>
                <a:spLocks noChangeShapeType="1"/>
              </p:cNvSpPr>
              <p:nvPr/>
            </p:nvSpPr>
            <p:spPr bwMode="auto">
              <a:xfrm>
                <a:off x="7303925" y="1904286"/>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0" name="Line 3047">
                <a:extLst>
                  <a:ext uri="{FF2B5EF4-FFF2-40B4-BE49-F238E27FC236}">
                    <a16:creationId xmlns:a16="http://schemas.microsoft.com/office/drawing/2014/main" id="{41C3BCF6-3EC1-4495-AF5C-A55C8D0A27F3}"/>
                  </a:ext>
                </a:extLst>
              </p:cNvPr>
              <p:cNvSpPr>
                <a:spLocks noChangeShapeType="1"/>
              </p:cNvSpPr>
              <p:nvPr/>
            </p:nvSpPr>
            <p:spPr bwMode="auto">
              <a:xfrm flipV="1">
                <a:off x="7305561" y="1904832"/>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1" name="Line 3048">
                <a:extLst>
                  <a:ext uri="{FF2B5EF4-FFF2-40B4-BE49-F238E27FC236}">
                    <a16:creationId xmlns:a16="http://schemas.microsoft.com/office/drawing/2014/main" id="{B14F0E6E-7B39-4DCE-9586-603BF2646386}"/>
                  </a:ext>
                </a:extLst>
              </p:cNvPr>
              <p:cNvSpPr>
                <a:spLocks noChangeShapeType="1"/>
              </p:cNvSpPr>
              <p:nvPr/>
            </p:nvSpPr>
            <p:spPr bwMode="auto">
              <a:xfrm flipV="1">
                <a:off x="7307743" y="190265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2" name="Line 3049">
                <a:extLst>
                  <a:ext uri="{FF2B5EF4-FFF2-40B4-BE49-F238E27FC236}">
                    <a16:creationId xmlns:a16="http://schemas.microsoft.com/office/drawing/2014/main" id="{01623214-155C-4FC8-8674-0998DC71AA69}"/>
                  </a:ext>
                </a:extLst>
              </p:cNvPr>
              <p:cNvSpPr>
                <a:spLocks noChangeShapeType="1"/>
              </p:cNvSpPr>
              <p:nvPr/>
            </p:nvSpPr>
            <p:spPr bwMode="auto">
              <a:xfrm flipV="1">
                <a:off x="7308834" y="190155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3" name="Line 3050">
                <a:extLst>
                  <a:ext uri="{FF2B5EF4-FFF2-40B4-BE49-F238E27FC236}">
                    <a16:creationId xmlns:a16="http://schemas.microsoft.com/office/drawing/2014/main" id="{D5EBCC68-51BE-40AD-B0E3-907149D6149F}"/>
                  </a:ext>
                </a:extLst>
              </p:cNvPr>
              <p:cNvSpPr>
                <a:spLocks noChangeShapeType="1"/>
              </p:cNvSpPr>
              <p:nvPr/>
            </p:nvSpPr>
            <p:spPr bwMode="auto">
              <a:xfrm>
                <a:off x="7311016" y="190155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4" name="Line 3051">
                <a:extLst>
                  <a:ext uri="{FF2B5EF4-FFF2-40B4-BE49-F238E27FC236}">
                    <a16:creationId xmlns:a16="http://schemas.microsoft.com/office/drawing/2014/main" id="{383EADD0-713F-48DA-A572-07FE6FF80D1E}"/>
                  </a:ext>
                </a:extLst>
              </p:cNvPr>
              <p:cNvSpPr>
                <a:spLocks noChangeShapeType="1"/>
              </p:cNvSpPr>
              <p:nvPr/>
            </p:nvSpPr>
            <p:spPr bwMode="auto">
              <a:xfrm>
                <a:off x="7312653" y="189992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5" name="Line 3052">
                <a:extLst>
                  <a:ext uri="{FF2B5EF4-FFF2-40B4-BE49-F238E27FC236}">
                    <a16:creationId xmlns:a16="http://schemas.microsoft.com/office/drawing/2014/main" id="{DE5C1636-89E6-43CC-8EA3-71471637570A}"/>
                  </a:ext>
                </a:extLst>
              </p:cNvPr>
              <p:cNvSpPr>
                <a:spLocks noChangeShapeType="1"/>
              </p:cNvSpPr>
              <p:nvPr/>
            </p:nvSpPr>
            <p:spPr bwMode="auto">
              <a:xfrm flipV="1">
                <a:off x="7312653" y="1898285"/>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6" name="Line 3053">
                <a:extLst>
                  <a:ext uri="{FF2B5EF4-FFF2-40B4-BE49-F238E27FC236}">
                    <a16:creationId xmlns:a16="http://schemas.microsoft.com/office/drawing/2014/main" id="{F0B69CD8-BE7B-40E2-97CA-ACD0EF0BF4CF}"/>
                  </a:ext>
                </a:extLst>
              </p:cNvPr>
              <p:cNvSpPr>
                <a:spLocks noChangeShapeType="1"/>
              </p:cNvSpPr>
              <p:nvPr/>
            </p:nvSpPr>
            <p:spPr bwMode="auto">
              <a:xfrm>
                <a:off x="7314290" y="1898285"/>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7" name="Line 3054">
                <a:extLst>
                  <a:ext uri="{FF2B5EF4-FFF2-40B4-BE49-F238E27FC236}">
                    <a16:creationId xmlns:a16="http://schemas.microsoft.com/office/drawing/2014/main" id="{0D2BF054-9F57-4817-8E80-DC52FC882C6A}"/>
                  </a:ext>
                </a:extLst>
              </p:cNvPr>
              <p:cNvSpPr>
                <a:spLocks noChangeShapeType="1"/>
              </p:cNvSpPr>
              <p:nvPr/>
            </p:nvSpPr>
            <p:spPr bwMode="auto">
              <a:xfrm>
                <a:off x="7315381" y="1899377"/>
                <a:ext cx="2728"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8" name="Line 3055">
                <a:extLst>
                  <a:ext uri="{FF2B5EF4-FFF2-40B4-BE49-F238E27FC236}">
                    <a16:creationId xmlns:a16="http://schemas.microsoft.com/office/drawing/2014/main" id="{E473C125-2184-4A97-8FCB-44E43CFC0F61}"/>
                  </a:ext>
                </a:extLst>
              </p:cNvPr>
              <p:cNvSpPr>
                <a:spLocks noChangeShapeType="1"/>
              </p:cNvSpPr>
              <p:nvPr/>
            </p:nvSpPr>
            <p:spPr bwMode="auto">
              <a:xfrm>
                <a:off x="7316472" y="189992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19" name="Line 3056">
                <a:extLst>
                  <a:ext uri="{FF2B5EF4-FFF2-40B4-BE49-F238E27FC236}">
                    <a16:creationId xmlns:a16="http://schemas.microsoft.com/office/drawing/2014/main" id="{086D7339-CA91-48D4-A25A-4CCA5E923C68}"/>
                  </a:ext>
                </a:extLst>
              </p:cNvPr>
              <p:cNvSpPr>
                <a:spLocks noChangeShapeType="1"/>
              </p:cNvSpPr>
              <p:nvPr/>
            </p:nvSpPr>
            <p:spPr bwMode="auto">
              <a:xfrm>
                <a:off x="7316472" y="1899922"/>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0" name="Line 3057">
                <a:extLst>
                  <a:ext uri="{FF2B5EF4-FFF2-40B4-BE49-F238E27FC236}">
                    <a16:creationId xmlns:a16="http://schemas.microsoft.com/office/drawing/2014/main" id="{5E70D2B9-FC08-4BC1-ABF8-16F107710BAC}"/>
                  </a:ext>
                </a:extLst>
              </p:cNvPr>
              <p:cNvSpPr>
                <a:spLocks noChangeShapeType="1"/>
              </p:cNvSpPr>
              <p:nvPr/>
            </p:nvSpPr>
            <p:spPr bwMode="auto">
              <a:xfrm>
                <a:off x="7317563" y="190155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1" name="Line 3058">
                <a:extLst>
                  <a:ext uri="{FF2B5EF4-FFF2-40B4-BE49-F238E27FC236}">
                    <a16:creationId xmlns:a16="http://schemas.microsoft.com/office/drawing/2014/main" id="{2F0CBAE9-7F84-4E4B-9410-7A8590674CE7}"/>
                  </a:ext>
                </a:extLst>
              </p:cNvPr>
              <p:cNvSpPr>
                <a:spLocks noChangeShapeType="1"/>
              </p:cNvSpPr>
              <p:nvPr/>
            </p:nvSpPr>
            <p:spPr bwMode="auto">
              <a:xfrm>
                <a:off x="7378660" y="184918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2" name="Line 3059">
                <a:extLst>
                  <a:ext uri="{FF2B5EF4-FFF2-40B4-BE49-F238E27FC236}">
                    <a16:creationId xmlns:a16="http://schemas.microsoft.com/office/drawing/2014/main" id="{9A34D0C0-5E4B-4293-A706-8129E9CF0925}"/>
                  </a:ext>
                </a:extLst>
              </p:cNvPr>
              <p:cNvSpPr>
                <a:spLocks noChangeShapeType="1"/>
              </p:cNvSpPr>
              <p:nvPr/>
            </p:nvSpPr>
            <p:spPr bwMode="auto">
              <a:xfrm>
                <a:off x="7378115" y="184700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3" name="Line 3060">
                <a:extLst>
                  <a:ext uri="{FF2B5EF4-FFF2-40B4-BE49-F238E27FC236}">
                    <a16:creationId xmlns:a16="http://schemas.microsoft.com/office/drawing/2014/main" id="{BD137504-0AB0-49F7-8E11-9255DC531196}"/>
                  </a:ext>
                </a:extLst>
              </p:cNvPr>
              <p:cNvSpPr>
                <a:spLocks noChangeShapeType="1"/>
              </p:cNvSpPr>
              <p:nvPr/>
            </p:nvSpPr>
            <p:spPr bwMode="auto">
              <a:xfrm flipV="1">
                <a:off x="7378115" y="1845370"/>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4" name="Line 3061">
                <a:extLst>
                  <a:ext uri="{FF2B5EF4-FFF2-40B4-BE49-F238E27FC236}">
                    <a16:creationId xmlns:a16="http://schemas.microsoft.com/office/drawing/2014/main" id="{11BCF347-7B6B-4EB7-B1A5-896DB6FFA9A2}"/>
                  </a:ext>
                </a:extLst>
              </p:cNvPr>
              <p:cNvSpPr>
                <a:spLocks noChangeShapeType="1"/>
              </p:cNvSpPr>
              <p:nvPr/>
            </p:nvSpPr>
            <p:spPr bwMode="auto">
              <a:xfrm flipV="1">
                <a:off x="7379751" y="1843188"/>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5" name="Line 3062">
                <a:extLst>
                  <a:ext uri="{FF2B5EF4-FFF2-40B4-BE49-F238E27FC236}">
                    <a16:creationId xmlns:a16="http://schemas.microsoft.com/office/drawing/2014/main" id="{545C1524-BB16-404A-8F27-0D562389DB7D}"/>
                  </a:ext>
                </a:extLst>
              </p:cNvPr>
              <p:cNvSpPr>
                <a:spLocks noChangeShapeType="1"/>
              </p:cNvSpPr>
              <p:nvPr/>
            </p:nvSpPr>
            <p:spPr bwMode="auto">
              <a:xfrm flipV="1">
                <a:off x="7381388" y="184100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6" name="Line 3063">
                <a:extLst>
                  <a:ext uri="{FF2B5EF4-FFF2-40B4-BE49-F238E27FC236}">
                    <a16:creationId xmlns:a16="http://schemas.microsoft.com/office/drawing/2014/main" id="{6D62E2B0-094A-4FAA-82AA-ADD3CE35CD30}"/>
                  </a:ext>
                </a:extLst>
              </p:cNvPr>
              <p:cNvSpPr>
                <a:spLocks noChangeShapeType="1"/>
              </p:cNvSpPr>
              <p:nvPr/>
            </p:nvSpPr>
            <p:spPr bwMode="auto">
              <a:xfrm>
                <a:off x="7380297" y="1839915"/>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7" name="Line 3064">
                <a:extLst>
                  <a:ext uri="{FF2B5EF4-FFF2-40B4-BE49-F238E27FC236}">
                    <a16:creationId xmlns:a16="http://schemas.microsoft.com/office/drawing/2014/main" id="{20B02005-CDC2-4BFB-AB4B-642F03D87353}"/>
                  </a:ext>
                </a:extLst>
              </p:cNvPr>
              <p:cNvSpPr>
                <a:spLocks noChangeShapeType="1"/>
              </p:cNvSpPr>
              <p:nvPr/>
            </p:nvSpPr>
            <p:spPr bwMode="auto">
              <a:xfrm>
                <a:off x="7379206" y="1838824"/>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8" name="Line 3065">
                <a:extLst>
                  <a:ext uri="{FF2B5EF4-FFF2-40B4-BE49-F238E27FC236}">
                    <a16:creationId xmlns:a16="http://schemas.microsoft.com/office/drawing/2014/main" id="{34911CE1-93C4-4819-9882-535FF24D1A2A}"/>
                  </a:ext>
                </a:extLst>
              </p:cNvPr>
              <p:cNvSpPr>
                <a:spLocks noChangeShapeType="1"/>
              </p:cNvSpPr>
              <p:nvPr/>
            </p:nvSpPr>
            <p:spPr bwMode="auto">
              <a:xfrm flipV="1">
                <a:off x="7377569" y="1838824"/>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29" name="Line 3066">
                <a:extLst>
                  <a:ext uri="{FF2B5EF4-FFF2-40B4-BE49-F238E27FC236}">
                    <a16:creationId xmlns:a16="http://schemas.microsoft.com/office/drawing/2014/main" id="{24DCAED7-2FA2-452A-A204-B2F5D59CF92B}"/>
                  </a:ext>
                </a:extLst>
              </p:cNvPr>
              <p:cNvSpPr>
                <a:spLocks noChangeShapeType="1"/>
              </p:cNvSpPr>
              <p:nvPr/>
            </p:nvSpPr>
            <p:spPr bwMode="auto">
              <a:xfrm flipV="1">
                <a:off x="7377569" y="183882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0" name="Line 3067">
                <a:extLst>
                  <a:ext uri="{FF2B5EF4-FFF2-40B4-BE49-F238E27FC236}">
                    <a16:creationId xmlns:a16="http://schemas.microsoft.com/office/drawing/2014/main" id="{9DDCDCF0-D07F-424C-81FE-2A167EDAC831}"/>
                  </a:ext>
                </a:extLst>
              </p:cNvPr>
              <p:cNvSpPr>
                <a:spLocks noChangeShapeType="1"/>
              </p:cNvSpPr>
              <p:nvPr/>
            </p:nvSpPr>
            <p:spPr bwMode="auto">
              <a:xfrm>
                <a:off x="7377569" y="1837188"/>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1" name="Line 3068">
                <a:extLst>
                  <a:ext uri="{FF2B5EF4-FFF2-40B4-BE49-F238E27FC236}">
                    <a16:creationId xmlns:a16="http://schemas.microsoft.com/office/drawing/2014/main" id="{4E2E6C0D-77AD-404F-99F4-363628CEF111}"/>
                  </a:ext>
                </a:extLst>
              </p:cNvPr>
              <p:cNvSpPr>
                <a:spLocks noChangeShapeType="1"/>
              </p:cNvSpPr>
              <p:nvPr/>
            </p:nvSpPr>
            <p:spPr bwMode="auto">
              <a:xfrm>
                <a:off x="7377024" y="1835006"/>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2" name="Line 3069">
                <a:extLst>
                  <a:ext uri="{FF2B5EF4-FFF2-40B4-BE49-F238E27FC236}">
                    <a16:creationId xmlns:a16="http://schemas.microsoft.com/office/drawing/2014/main" id="{B76BA3CE-7244-4144-BD6C-965548E0300F}"/>
                  </a:ext>
                </a:extLst>
              </p:cNvPr>
              <p:cNvSpPr>
                <a:spLocks noChangeShapeType="1"/>
              </p:cNvSpPr>
              <p:nvPr/>
            </p:nvSpPr>
            <p:spPr bwMode="auto">
              <a:xfrm>
                <a:off x="7375387" y="183446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3" name="Line 3070">
                <a:extLst>
                  <a:ext uri="{FF2B5EF4-FFF2-40B4-BE49-F238E27FC236}">
                    <a16:creationId xmlns:a16="http://schemas.microsoft.com/office/drawing/2014/main" id="{535E36EE-65B3-40FD-9771-E3E1BA598401}"/>
                  </a:ext>
                </a:extLst>
              </p:cNvPr>
              <p:cNvSpPr>
                <a:spLocks noChangeShapeType="1"/>
              </p:cNvSpPr>
              <p:nvPr/>
            </p:nvSpPr>
            <p:spPr bwMode="auto">
              <a:xfrm>
                <a:off x="7375387" y="183446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3071">
                <a:extLst>
                  <a:ext uri="{FF2B5EF4-FFF2-40B4-BE49-F238E27FC236}">
                    <a16:creationId xmlns:a16="http://schemas.microsoft.com/office/drawing/2014/main" id="{144D5C8C-30F7-440F-B6DD-5C475FCFB5DC}"/>
                  </a:ext>
                </a:extLst>
              </p:cNvPr>
              <p:cNvSpPr>
                <a:spLocks noChangeShapeType="1"/>
              </p:cNvSpPr>
              <p:nvPr/>
            </p:nvSpPr>
            <p:spPr bwMode="auto">
              <a:xfrm flipV="1">
                <a:off x="7375933" y="183446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5" name="Line 3072">
                <a:extLst>
                  <a:ext uri="{FF2B5EF4-FFF2-40B4-BE49-F238E27FC236}">
                    <a16:creationId xmlns:a16="http://schemas.microsoft.com/office/drawing/2014/main" id="{DA54CEC0-27D7-457F-92B2-F4DF5F9F427E}"/>
                  </a:ext>
                </a:extLst>
              </p:cNvPr>
              <p:cNvSpPr>
                <a:spLocks noChangeShapeType="1"/>
              </p:cNvSpPr>
              <p:nvPr/>
            </p:nvSpPr>
            <p:spPr bwMode="auto">
              <a:xfrm>
                <a:off x="7374296" y="1836642"/>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6" name="Line 3073">
                <a:extLst>
                  <a:ext uri="{FF2B5EF4-FFF2-40B4-BE49-F238E27FC236}">
                    <a16:creationId xmlns:a16="http://schemas.microsoft.com/office/drawing/2014/main" id="{B758FA20-5E2E-43F4-AA7F-18A1F8C610E9}"/>
                  </a:ext>
                </a:extLst>
              </p:cNvPr>
              <p:cNvSpPr>
                <a:spLocks noChangeShapeType="1"/>
              </p:cNvSpPr>
              <p:nvPr/>
            </p:nvSpPr>
            <p:spPr bwMode="auto">
              <a:xfrm>
                <a:off x="7373751" y="183446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7" name="Line 3074">
                <a:extLst>
                  <a:ext uri="{FF2B5EF4-FFF2-40B4-BE49-F238E27FC236}">
                    <a16:creationId xmlns:a16="http://schemas.microsoft.com/office/drawing/2014/main" id="{F82334D3-6AAC-40C4-8945-81D5EA5874B1}"/>
                  </a:ext>
                </a:extLst>
              </p:cNvPr>
              <p:cNvSpPr>
                <a:spLocks noChangeShapeType="1"/>
              </p:cNvSpPr>
              <p:nvPr/>
            </p:nvSpPr>
            <p:spPr bwMode="auto">
              <a:xfrm>
                <a:off x="7372114" y="1833915"/>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8" name="Line 3075">
                <a:extLst>
                  <a:ext uri="{FF2B5EF4-FFF2-40B4-BE49-F238E27FC236}">
                    <a16:creationId xmlns:a16="http://schemas.microsoft.com/office/drawing/2014/main" id="{96E6FE3D-4117-4502-8497-F071621EC575}"/>
                  </a:ext>
                </a:extLst>
              </p:cNvPr>
              <p:cNvSpPr>
                <a:spLocks noChangeShapeType="1"/>
              </p:cNvSpPr>
              <p:nvPr/>
            </p:nvSpPr>
            <p:spPr bwMode="auto">
              <a:xfrm>
                <a:off x="7370478" y="1833915"/>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9" name="Line 3076">
                <a:extLst>
                  <a:ext uri="{FF2B5EF4-FFF2-40B4-BE49-F238E27FC236}">
                    <a16:creationId xmlns:a16="http://schemas.microsoft.com/office/drawing/2014/main" id="{4CC2C3D4-B955-4D14-98EF-F5BF373BF7F2}"/>
                  </a:ext>
                </a:extLst>
              </p:cNvPr>
              <p:cNvSpPr>
                <a:spLocks noChangeShapeType="1"/>
              </p:cNvSpPr>
              <p:nvPr/>
            </p:nvSpPr>
            <p:spPr bwMode="auto">
              <a:xfrm flipV="1">
                <a:off x="7370478" y="183173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0" name="Line 3077">
                <a:extLst>
                  <a:ext uri="{FF2B5EF4-FFF2-40B4-BE49-F238E27FC236}">
                    <a16:creationId xmlns:a16="http://schemas.microsoft.com/office/drawing/2014/main" id="{12B4935E-9B54-4AE2-905D-F921AC8E9E8F}"/>
                  </a:ext>
                </a:extLst>
              </p:cNvPr>
              <p:cNvSpPr>
                <a:spLocks noChangeShapeType="1"/>
              </p:cNvSpPr>
              <p:nvPr/>
            </p:nvSpPr>
            <p:spPr bwMode="auto">
              <a:xfrm flipV="1">
                <a:off x="7371569" y="1829551"/>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1" name="Line 3078">
                <a:extLst>
                  <a:ext uri="{FF2B5EF4-FFF2-40B4-BE49-F238E27FC236}">
                    <a16:creationId xmlns:a16="http://schemas.microsoft.com/office/drawing/2014/main" id="{FD32D5D4-0618-46C4-9DF3-EF779F6E93B4}"/>
                  </a:ext>
                </a:extLst>
              </p:cNvPr>
              <p:cNvSpPr>
                <a:spLocks noChangeShapeType="1"/>
              </p:cNvSpPr>
              <p:nvPr/>
            </p:nvSpPr>
            <p:spPr bwMode="auto">
              <a:xfrm>
                <a:off x="7373751" y="182736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2" name="Line 3079">
                <a:extLst>
                  <a:ext uri="{FF2B5EF4-FFF2-40B4-BE49-F238E27FC236}">
                    <a16:creationId xmlns:a16="http://schemas.microsoft.com/office/drawing/2014/main" id="{36AB271B-ECDF-4B59-A492-27198982C3F7}"/>
                  </a:ext>
                </a:extLst>
              </p:cNvPr>
              <p:cNvSpPr>
                <a:spLocks noChangeShapeType="1"/>
              </p:cNvSpPr>
              <p:nvPr/>
            </p:nvSpPr>
            <p:spPr bwMode="auto">
              <a:xfrm>
                <a:off x="7372114" y="1825732"/>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3" name="Line 3080">
                <a:extLst>
                  <a:ext uri="{FF2B5EF4-FFF2-40B4-BE49-F238E27FC236}">
                    <a16:creationId xmlns:a16="http://schemas.microsoft.com/office/drawing/2014/main" id="{3B7D33B3-160D-4F3E-AD1A-F6AEFE6BCA42}"/>
                  </a:ext>
                </a:extLst>
              </p:cNvPr>
              <p:cNvSpPr>
                <a:spLocks noChangeShapeType="1"/>
              </p:cNvSpPr>
              <p:nvPr/>
            </p:nvSpPr>
            <p:spPr bwMode="auto">
              <a:xfrm flipV="1">
                <a:off x="7370478" y="182573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4" name="Line 3081">
                <a:extLst>
                  <a:ext uri="{FF2B5EF4-FFF2-40B4-BE49-F238E27FC236}">
                    <a16:creationId xmlns:a16="http://schemas.microsoft.com/office/drawing/2014/main" id="{284D4ECE-6C12-4DC4-836D-D7D737DF54D6}"/>
                  </a:ext>
                </a:extLst>
              </p:cNvPr>
              <p:cNvSpPr>
                <a:spLocks noChangeShapeType="1"/>
              </p:cNvSpPr>
              <p:nvPr/>
            </p:nvSpPr>
            <p:spPr bwMode="auto">
              <a:xfrm flipV="1">
                <a:off x="7368841" y="1826823"/>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5" name="Line 3082">
                <a:extLst>
                  <a:ext uri="{FF2B5EF4-FFF2-40B4-BE49-F238E27FC236}">
                    <a16:creationId xmlns:a16="http://schemas.microsoft.com/office/drawing/2014/main" id="{60DC88B6-1D88-4AEC-B414-9059DA9EBE62}"/>
                  </a:ext>
                </a:extLst>
              </p:cNvPr>
              <p:cNvSpPr>
                <a:spLocks noChangeShapeType="1"/>
              </p:cNvSpPr>
              <p:nvPr/>
            </p:nvSpPr>
            <p:spPr bwMode="auto">
              <a:xfrm flipV="1">
                <a:off x="7367750" y="1829005"/>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6" name="Line 3083">
                <a:extLst>
                  <a:ext uri="{FF2B5EF4-FFF2-40B4-BE49-F238E27FC236}">
                    <a16:creationId xmlns:a16="http://schemas.microsoft.com/office/drawing/2014/main" id="{0F7A86B4-7E63-4F06-A8F0-6BBBE7AED827}"/>
                  </a:ext>
                </a:extLst>
              </p:cNvPr>
              <p:cNvSpPr>
                <a:spLocks noChangeShapeType="1"/>
              </p:cNvSpPr>
              <p:nvPr/>
            </p:nvSpPr>
            <p:spPr bwMode="auto">
              <a:xfrm>
                <a:off x="7367750" y="182736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7" name="Line 3084">
                <a:extLst>
                  <a:ext uri="{FF2B5EF4-FFF2-40B4-BE49-F238E27FC236}">
                    <a16:creationId xmlns:a16="http://schemas.microsoft.com/office/drawing/2014/main" id="{A84AE079-F762-4FF4-9DF3-4E76FA47A317}"/>
                  </a:ext>
                </a:extLst>
              </p:cNvPr>
              <p:cNvSpPr>
                <a:spLocks noChangeShapeType="1"/>
              </p:cNvSpPr>
              <p:nvPr/>
            </p:nvSpPr>
            <p:spPr bwMode="auto">
              <a:xfrm>
                <a:off x="7367750" y="182518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8" name="Line 3085">
                <a:extLst>
                  <a:ext uri="{FF2B5EF4-FFF2-40B4-BE49-F238E27FC236}">
                    <a16:creationId xmlns:a16="http://schemas.microsoft.com/office/drawing/2014/main" id="{B5B58E32-1219-490D-B3A6-95A9DA5A8D9B}"/>
                  </a:ext>
                </a:extLst>
              </p:cNvPr>
              <p:cNvSpPr>
                <a:spLocks noChangeShapeType="1"/>
              </p:cNvSpPr>
              <p:nvPr/>
            </p:nvSpPr>
            <p:spPr bwMode="auto">
              <a:xfrm>
                <a:off x="7366114" y="182409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9" name="Line 3086">
                <a:extLst>
                  <a:ext uri="{FF2B5EF4-FFF2-40B4-BE49-F238E27FC236}">
                    <a16:creationId xmlns:a16="http://schemas.microsoft.com/office/drawing/2014/main" id="{99E9B93C-AE40-463D-9595-7BBEC7D0173B}"/>
                  </a:ext>
                </a:extLst>
              </p:cNvPr>
              <p:cNvSpPr>
                <a:spLocks noChangeShapeType="1"/>
              </p:cNvSpPr>
              <p:nvPr/>
            </p:nvSpPr>
            <p:spPr bwMode="auto">
              <a:xfrm flipV="1">
                <a:off x="7363932" y="1824095"/>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0" name="Line 3087">
                <a:extLst>
                  <a:ext uri="{FF2B5EF4-FFF2-40B4-BE49-F238E27FC236}">
                    <a16:creationId xmlns:a16="http://schemas.microsoft.com/office/drawing/2014/main" id="{FF294382-02D9-40A1-898A-F8A8DE0D0067}"/>
                  </a:ext>
                </a:extLst>
              </p:cNvPr>
              <p:cNvSpPr>
                <a:spLocks noChangeShapeType="1"/>
              </p:cNvSpPr>
              <p:nvPr/>
            </p:nvSpPr>
            <p:spPr bwMode="auto">
              <a:xfrm>
                <a:off x="7362841" y="1824095"/>
                <a:ext cx="1091"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1" name="Line 3088">
                <a:extLst>
                  <a:ext uri="{FF2B5EF4-FFF2-40B4-BE49-F238E27FC236}">
                    <a16:creationId xmlns:a16="http://schemas.microsoft.com/office/drawing/2014/main" id="{C90A7FFB-AC39-4197-A0F2-5BB1F91DE319}"/>
                  </a:ext>
                </a:extLst>
              </p:cNvPr>
              <p:cNvSpPr>
                <a:spLocks noChangeShapeType="1"/>
              </p:cNvSpPr>
              <p:nvPr/>
            </p:nvSpPr>
            <p:spPr bwMode="auto">
              <a:xfrm flipV="1">
                <a:off x="7362841" y="1821913"/>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2" name="Line 3089">
                <a:extLst>
                  <a:ext uri="{FF2B5EF4-FFF2-40B4-BE49-F238E27FC236}">
                    <a16:creationId xmlns:a16="http://schemas.microsoft.com/office/drawing/2014/main" id="{1A6AF5F4-7AE5-4818-A3EE-A9BD5F032E01}"/>
                  </a:ext>
                </a:extLst>
              </p:cNvPr>
              <p:cNvSpPr>
                <a:spLocks noChangeShapeType="1"/>
              </p:cNvSpPr>
              <p:nvPr/>
            </p:nvSpPr>
            <p:spPr bwMode="auto">
              <a:xfrm>
                <a:off x="7362295" y="1820277"/>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3" name="Line 3090">
                <a:extLst>
                  <a:ext uri="{FF2B5EF4-FFF2-40B4-BE49-F238E27FC236}">
                    <a16:creationId xmlns:a16="http://schemas.microsoft.com/office/drawing/2014/main" id="{F11FF658-3FA4-4B9E-8314-100A84125926}"/>
                  </a:ext>
                </a:extLst>
              </p:cNvPr>
              <p:cNvSpPr>
                <a:spLocks noChangeShapeType="1"/>
              </p:cNvSpPr>
              <p:nvPr/>
            </p:nvSpPr>
            <p:spPr bwMode="auto">
              <a:xfrm flipV="1">
                <a:off x="7361750" y="182027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4" name="Line 3091">
                <a:extLst>
                  <a:ext uri="{FF2B5EF4-FFF2-40B4-BE49-F238E27FC236}">
                    <a16:creationId xmlns:a16="http://schemas.microsoft.com/office/drawing/2014/main" id="{461138AC-B127-4263-8269-1F7C13C1C334}"/>
                  </a:ext>
                </a:extLst>
              </p:cNvPr>
              <p:cNvSpPr>
                <a:spLocks noChangeShapeType="1"/>
              </p:cNvSpPr>
              <p:nvPr/>
            </p:nvSpPr>
            <p:spPr bwMode="auto">
              <a:xfrm flipV="1">
                <a:off x="7360113" y="1822459"/>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5" name="Line 3092">
                <a:extLst>
                  <a:ext uri="{FF2B5EF4-FFF2-40B4-BE49-F238E27FC236}">
                    <a16:creationId xmlns:a16="http://schemas.microsoft.com/office/drawing/2014/main" id="{5A3B38C9-33C1-4D52-9814-6BA0E1816B23}"/>
                  </a:ext>
                </a:extLst>
              </p:cNvPr>
              <p:cNvSpPr>
                <a:spLocks noChangeShapeType="1"/>
              </p:cNvSpPr>
              <p:nvPr/>
            </p:nvSpPr>
            <p:spPr bwMode="auto">
              <a:xfrm>
                <a:off x="7359567" y="182191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6" name="Line 3093">
                <a:extLst>
                  <a:ext uri="{FF2B5EF4-FFF2-40B4-BE49-F238E27FC236}">
                    <a16:creationId xmlns:a16="http://schemas.microsoft.com/office/drawing/2014/main" id="{7077087A-B2F9-4719-A291-183FDA14B7F0}"/>
                  </a:ext>
                </a:extLst>
              </p:cNvPr>
              <p:cNvSpPr>
                <a:spLocks noChangeShapeType="1"/>
              </p:cNvSpPr>
              <p:nvPr/>
            </p:nvSpPr>
            <p:spPr bwMode="auto">
              <a:xfrm>
                <a:off x="7359022" y="1819731"/>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7" name="Line 3094">
                <a:extLst>
                  <a:ext uri="{FF2B5EF4-FFF2-40B4-BE49-F238E27FC236}">
                    <a16:creationId xmlns:a16="http://schemas.microsoft.com/office/drawing/2014/main" id="{76534D71-49F4-4690-9AC7-4839E0DAB61D}"/>
                  </a:ext>
                </a:extLst>
              </p:cNvPr>
              <p:cNvSpPr>
                <a:spLocks noChangeShapeType="1"/>
              </p:cNvSpPr>
              <p:nvPr/>
            </p:nvSpPr>
            <p:spPr bwMode="auto">
              <a:xfrm flipV="1">
                <a:off x="7359022" y="181754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8" name="Line 3095">
                <a:extLst>
                  <a:ext uri="{FF2B5EF4-FFF2-40B4-BE49-F238E27FC236}">
                    <a16:creationId xmlns:a16="http://schemas.microsoft.com/office/drawing/2014/main" id="{D6244D79-E4BD-4BD1-A007-983C1445753F}"/>
                  </a:ext>
                </a:extLst>
              </p:cNvPr>
              <p:cNvSpPr>
                <a:spLocks noChangeShapeType="1"/>
              </p:cNvSpPr>
              <p:nvPr/>
            </p:nvSpPr>
            <p:spPr bwMode="auto">
              <a:xfrm>
                <a:off x="7358476" y="1817004"/>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9" name="Line 3096">
                <a:extLst>
                  <a:ext uri="{FF2B5EF4-FFF2-40B4-BE49-F238E27FC236}">
                    <a16:creationId xmlns:a16="http://schemas.microsoft.com/office/drawing/2014/main" id="{E20FC934-B569-4540-B04C-425C2514B752}"/>
                  </a:ext>
                </a:extLst>
              </p:cNvPr>
              <p:cNvSpPr>
                <a:spLocks noChangeShapeType="1"/>
              </p:cNvSpPr>
              <p:nvPr/>
            </p:nvSpPr>
            <p:spPr bwMode="auto">
              <a:xfrm flipV="1">
                <a:off x="7357385" y="181700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0" name="Line 3097">
                <a:extLst>
                  <a:ext uri="{FF2B5EF4-FFF2-40B4-BE49-F238E27FC236}">
                    <a16:creationId xmlns:a16="http://schemas.microsoft.com/office/drawing/2014/main" id="{7603F018-5A34-4058-864D-0AB731B4FF5A}"/>
                  </a:ext>
                </a:extLst>
              </p:cNvPr>
              <p:cNvSpPr>
                <a:spLocks noChangeShapeType="1"/>
              </p:cNvSpPr>
              <p:nvPr/>
            </p:nvSpPr>
            <p:spPr bwMode="auto">
              <a:xfrm flipV="1">
                <a:off x="7356294" y="181918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1" name="Line 3098">
                <a:extLst>
                  <a:ext uri="{FF2B5EF4-FFF2-40B4-BE49-F238E27FC236}">
                    <a16:creationId xmlns:a16="http://schemas.microsoft.com/office/drawing/2014/main" id="{BC70BD66-DC28-4501-87F2-AC99DC89584D}"/>
                  </a:ext>
                </a:extLst>
              </p:cNvPr>
              <p:cNvSpPr>
                <a:spLocks noChangeShapeType="1"/>
              </p:cNvSpPr>
              <p:nvPr/>
            </p:nvSpPr>
            <p:spPr bwMode="auto">
              <a:xfrm flipV="1">
                <a:off x="7354658" y="1821368"/>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2" name="Line 3099">
                <a:extLst>
                  <a:ext uri="{FF2B5EF4-FFF2-40B4-BE49-F238E27FC236}">
                    <a16:creationId xmlns:a16="http://schemas.microsoft.com/office/drawing/2014/main" id="{A7F9BF94-ACCE-4532-980B-6ABB0EBE7E96}"/>
                  </a:ext>
                </a:extLst>
              </p:cNvPr>
              <p:cNvSpPr>
                <a:spLocks noChangeShapeType="1"/>
              </p:cNvSpPr>
              <p:nvPr/>
            </p:nvSpPr>
            <p:spPr bwMode="auto">
              <a:xfrm>
                <a:off x="7353021" y="1823004"/>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3" name="Line 3100">
                <a:extLst>
                  <a:ext uri="{FF2B5EF4-FFF2-40B4-BE49-F238E27FC236}">
                    <a16:creationId xmlns:a16="http://schemas.microsoft.com/office/drawing/2014/main" id="{C66EB658-0EE3-418D-BFCB-E146E0BD385B}"/>
                  </a:ext>
                </a:extLst>
              </p:cNvPr>
              <p:cNvSpPr>
                <a:spLocks noChangeShapeType="1"/>
              </p:cNvSpPr>
              <p:nvPr/>
            </p:nvSpPr>
            <p:spPr bwMode="auto">
              <a:xfrm>
                <a:off x="7353021" y="182300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4" name="Line 3101">
                <a:extLst>
                  <a:ext uri="{FF2B5EF4-FFF2-40B4-BE49-F238E27FC236}">
                    <a16:creationId xmlns:a16="http://schemas.microsoft.com/office/drawing/2014/main" id="{FA168E68-9133-447A-B406-51541669A323}"/>
                  </a:ext>
                </a:extLst>
              </p:cNvPr>
              <p:cNvSpPr>
                <a:spLocks noChangeShapeType="1"/>
              </p:cNvSpPr>
              <p:nvPr/>
            </p:nvSpPr>
            <p:spPr bwMode="auto">
              <a:xfrm>
                <a:off x="7353567" y="182518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5" name="Line 3102">
                <a:extLst>
                  <a:ext uri="{FF2B5EF4-FFF2-40B4-BE49-F238E27FC236}">
                    <a16:creationId xmlns:a16="http://schemas.microsoft.com/office/drawing/2014/main" id="{04CF291D-0162-4708-8B29-C0944A77009E}"/>
                  </a:ext>
                </a:extLst>
              </p:cNvPr>
              <p:cNvSpPr>
                <a:spLocks noChangeShapeType="1"/>
              </p:cNvSpPr>
              <p:nvPr/>
            </p:nvSpPr>
            <p:spPr bwMode="auto">
              <a:xfrm>
                <a:off x="7351930" y="1827369"/>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6" name="Line 3103">
                <a:extLst>
                  <a:ext uri="{FF2B5EF4-FFF2-40B4-BE49-F238E27FC236}">
                    <a16:creationId xmlns:a16="http://schemas.microsoft.com/office/drawing/2014/main" id="{27F2130A-6FF4-49C1-8F9A-34B8B7C6EA00}"/>
                  </a:ext>
                </a:extLst>
              </p:cNvPr>
              <p:cNvSpPr>
                <a:spLocks noChangeShapeType="1"/>
              </p:cNvSpPr>
              <p:nvPr/>
            </p:nvSpPr>
            <p:spPr bwMode="auto">
              <a:xfrm>
                <a:off x="7350294" y="182736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7" name="Line 3104">
                <a:extLst>
                  <a:ext uri="{FF2B5EF4-FFF2-40B4-BE49-F238E27FC236}">
                    <a16:creationId xmlns:a16="http://schemas.microsoft.com/office/drawing/2014/main" id="{5A9F204E-5AB8-4B1C-94B9-4D77FE57301F}"/>
                  </a:ext>
                </a:extLst>
              </p:cNvPr>
              <p:cNvSpPr>
                <a:spLocks noChangeShapeType="1"/>
              </p:cNvSpPr>
              <p:nvPr/>
            </p:nvSpPr>
            <p:spPr bwMode="auto">
              <a:xfrm>
                <a:off x="7348657" y="1826823"/>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8" name="Line 3105">
                <a:extLst>
                  <a:ext uri="{FF2B5EF4-FFF2-40B4-BE49-F238E27FC236}">
                    <a16:creationId xmlns:a16="http://schemas.microsoft.com/office/drawing/2014/main" id="{55E007B0-E178-413F-9392-A66B1C83150C}"/>
                  </a:ext>
                </a:extLst>
              </p:cNvPr>
              <p:cNvSpPr>
                <a:spLocks noChangeShapeType="1"/>
              </p:cNvSpPr>
              <p:nvPr/>
            </p:nvSpPr>
            <p:spPr bwMode="auto">
              <a:xfrm>
                <a:off x="7347566" y="182464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69" name="Line 3106">
                <a:extLst>
                  <a:ext uri="{FF2B5EF4-FFF2-40B4-BE49-F238E27FC236}">
                    <a16:creationId xmlns:a16="http://schemas.microsoft.com/office/drawing/2014/main" id="{90102289-329B-4FD6-BDAA-E7F2366DDD6A}"/>
                  </a:ext>
                </a:extLst>
              </p:cNvPr>
              <p:cNvSpPr>
                <a:spLocks noChangeShapeType="1"/>
              </p:cNvSpPr>
              <p:nvPr/>
            </p:nvSpPr>
            <p:spPr bwMode="auto">
              <a:xfrm flipV="1">
                <a:off x="7347566" y="1822459"/>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0" name="Line 3107">
                <a:extLst>
                  <a:ext uri="{FF2B5EF4-FFF2-40B4-BE49-F238E27FC236}">
                    <a16:creationId xmlns:a16="http://schemas.microsoft.com/office/drawing/2014/main" id="{F920D4C8-AD59-4880-B34C-BE9572938318}"/>
                  </a:ext>
                </a:extLst>
              </p:cNvPr>
              <p:cNvSpPr>
                <a:spLocks noChangeShapeType="1"/>
              </p:cNvSpPr>
              <p:nvPr/>
            </p:nvSpPr>
            <p:spPr bwMode="auto">
              <a:xfrm flipV="1">
                <a:off x="7349202" y="1820822"/>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1" name="Line 3108">
                <a:extLst>
                  <a:ext uri="{FF2B5EF4-FFF2-40B4-BE49-F238E27FC236}">
                    <a16:creationId xmlns:a16="http://schemas.microsoft.com/office/drawing/2014/main" id="{149D8441-B8E3-4EF2-AE56-E29973A97B04}"/>
                  </a:ext>
                </a:extLst>
              </p:cNvPr>
              <p:cNvSpPr>
                <a:spLocks noChangeShapeType="1"/>
              </p:cNvSpPr>
              <p:nvPr/>
            </p:nvSpPr>
            <p:spPr bwMode="auto">
              <a:xfrm flipV="1">
                <a:off x="7350294" y="1819186"/>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2" name="Line 3109">
                <a:extLst>
                  <a:ext uri="{FF2B5EF4-FFF2-40B4-BE49-F238E27FC236}">
                    <a16:creationId xmlns:a16="http://schemas.microsoft.com/office/drawing/2014/main" id="{874EA4BF-EFC2-47D4-9930-4E97F8995E31}"/>
                  </a:ext>
                </a:extLst>
              </p:cNvPr>
              <p:cNvSpPr>
                <a:spLocks noChangeShapeType="1"/>
              </p:cNvSpPr>
              <p:nvPr/>
            </p:nvSpPr>
            <p:spPr bwMode="auto">
              <a:xfrm>
                <a:off x="7351930" y="181918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3" name="Line 3110">
                <a:extLst>
                  <a:ext uri="{FF2B5EF4-FFF2-40B4-BE49-F238E27FC236}">
                    <a16:creationId xmlns:a16="http://schemas.microsoft.com/office/drawing/2014/main" id="{99C83651-5EAB-447A-AC07-55B53D280261}"/>
                  </a:ext>
                </a:extLst>
              </p:cNvPr>
              <p:cNvSpPr>
                <a:spLocks noChangeShapeType="1"/>
              </p:cNvSpPr>
              <p:nvPr/>
            </p:nvSpPr>
            <p:spPr bwMode="auto">
              <a:xfrm flipV="1">
                <a:off x="7353021" y="181918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4" name="Line 3111">
                <a:extLst>
                  <a:ext uri="{FF2B5EF4-FFF2-40B4-BE49-F238E27FC236}">
                    <a16:creationId xmlns:a16="http://schemas.microsoft.com/office/drawing/2014/main" id="{287C7CCB-C5AE-4F78-B618-DCCAB76C1A11}"/>
                  </a:ext>
                </a:extLst>
              </p:cNvPr>
              <p:cNvSpPr>
                <a:spLocks noChangeShapeType="1"/>
              </p:cNvSpPr>
              <p:nvPr/>
            </p:nvSpPr>
            <p:spPr bwMode="auto">
              <a:xfrm>
                <a:off x="7354112" y="1817004"/>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5" name="Line 3112">
                <a:extLst>
                  <a:ext uri="{FF2B5EF4-FFF2-40B4-BE49-F238E27FC236}">
                    <a16:creationId xmlns:a16="http://schemas.microsoft.com/office/drawing/2014/main" id="{B7ABDE10-2391-4EDF-A4BA-9C4792EBFEFB}"/>
                  </a:ext>
                </a:extLst>
              </p:cNvPr>
              <p:cNvSpPr>
                <a:spLocks noChangeShapeType="1"/>
              </p:cNvSpPr>
              <p:nvPr/>
            </p:nvSpPr>
            <p:spPr bwMode="auto">
              <a:xfrm>
                <a:off x="7352476" y="181591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6" name="Line 3113">
                <a:extLst>
                  <a:ext uri="{FF2B5EF4-FFF2-40B4-BE49-F238E27FC236}">
                    <a16:creationId xmlns:a16="http://schemas.microsoft.com/office/drawing/2014/main" id="{5FE3BA2A-AD38-48E1-BAE3-42DAEABE83AD}"/>
                  </a:ext>
                </a:extLst>
              </p:cNvPr>
              <p:cNvSpPr>
                <a:spLocks noChangeShapeType="1"/>
              </p:cNvSpPr>
              <p:nvPr/>
            </p:nvSpPr>
            <p:spPr bwMode="auto">
              <a:xfrm>
                <a:off x="7350294" y="1814821"/>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7" name="Line 3114">
                <a:extLst>
                  <a:ext uri="{FF2B5EF4-FFF2-40B4-BE49-F238E27FC236}">
                    <a16:creationId xmlns:a16="http://schemas.microsoft.com/office/drawing/2014/main" id="{62AF50D4-DBDF-44A3-9F0E-1D428630AF4B}"/>
                  </a:ext>
                </a:extLst>
              </p:cNvPr>
              <p:cNvSpPr>
                <a:spLocks noChangeShapeType="1"/>
              </p:cNvSpPr>
              <p:nvPr/>
            </p:nvSpPr>
            <p:spPr bwMode="auto">
              <a:xfrm flipV="1">
                <a:off x="7349202" y="1814821"/>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8" name="Line 3115">
                <a:extLst>
                  <a:ext uri="{FF2B5EF4-FFF2-40B4-BE49-F238E27FC236}">
                    <a16:creationId xmlns:a16="http://schemas.microsoft.com/office/drawing/2014/main" id="{72FC298A-C827-47B2-A5AA-6F4E30BF311E}"/>
                  </a:ext>
                </a:extLst>
              </p:cNvPr>
              <p:cNvSpPr>
                <a:spLocks noChangeShapeType="1"/>
              </p:cNvSpPr>
              <p:nvPr/>
            </p:nvSpPr>
            <p:spPr bwMode="auto">
              <a:xfrm flipV="1">
                <a:off x="7347566" y="181591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79" name="Line 3116">
                <a:extLst>
                  <a:ext uri="{FF2B5EF4-FFF2-40B4-BE49-F238E27FC236}">
                    <a16:creationId xmlns:a16="http://schemas.microsoft.com/office/drawing/2014/main" id="{75C0A49E-5FEA-47F4-8DB5-63B559B8679C}"/>
                  </a:ext>
                </a:extLst>
              </p:cNvPr>
              <p:cNvSpPr>
                <a:spLocks noChangeShapeType="1"/>
              </p:cNvSpPr>
              <p:nvPr/>
            </p:nvSpPr>
            <p:spPr bwMode="auto">
              <a:xfrm flipV="1">
                <a:off x="7347566" y="1815913"/>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0" name="Line 3117">
                <a:extLst>
                  <a:ext uri="{FF2B5EF4-FFF2-40B4-BE49-F238E27FC236}">
                    <a16:creationId xmlns:a16="http://schemas.microsoft.com/office/drawing/2014/main" id="{FF2709D0-8E8E-45E0-8359-E1D45F04FA60}"/>
                  </a:ext>
                </a:extLst>
              </p:cNvPr>
              <p:cNvSpPr>
                <a:spLocks noChangeShapeType="1"/>
              </p:cNvSpPr>
              <p:nvPr/>
            </p:nvSpPr>
            <p:spPr bwMode="auto">
              <a:xfrm>
                <a:off x="7345929" y="1815367"/>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1" name="Line 3118">
                <a:extLst>
                  <a:ext uri="{FF2B5EF4-FFF2-40B4-BE49-F238E27FC236}">
                    <a16:creationId xmlns:a16="http://schemas.microsoft.com/office/drawing/2014/main" id="{D5F7397C-77C9-4870-A28F-D8FDAE04B324}"/>
                  </a:ext>
                </a:extLst>
              </p:cNvPr>
              <p:cNvSpPr>
                <a:spLocks noChangeShapeType="1"/>
              </p:cNvSpPr>
              <p:nvPr/>
            </p:nvSpPr>
            <p:spPr bwMode="auto">
              <a:xfrm flipV="1">
                <a:off x="7344293" y="1815367"/>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2" name="Line 3119">
                <a:extLst>
                  <a:ext uri="{FF2B5EF4-FFF2-40B4-BE49-F238E27FC236}">
                    <a16:creationId xmlns:a16="http://schemas.microsoft.com/office/drawing/2014/main" id="{A8B5355C-ECA9-43F0-8845-7A20B7FD0CCE}"/>
                  </a:ext>
                </a:extLst>
              </p:cNvPr>
              <p:cNvSpPr>
                <a:spLocks noChangeShapeType="1"/>
              </p:cNvSpPr>
              <p:nvPr/>
            </p:nvSpPr>
            <p:spPr bwMode="auto">
              <a:xfrm>
                <a:off x="7344293" y="181373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3" name="Line 3120">
                <a:extLst>
                  <a:ext uri="{FF2B5EF4-FFF2-40B4-BE49-F238E27FC236}">
                    <a16:creationId xmlns:a16="http://schemas.microsoft.com/office/drawing/2014/main" id="{8B72ECF6-0577-4E61-A8CB-4F0C1F235159}"/>
                  </a:ext>
                </a:extLst>
              </p:cNvPr>
              <p:cNvSpPr>
                <a:spLocks noChangeShapeType="1"/>
              </p:cNvSpPr>
              <p:nvPr/>
            </p:nvSpPr>
            <p:spPr bwMode="auto">
              <a:xfrm flipV="1">
                <a:off x="7344293" y="1812639"/>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4" name="Line 3121">
                <a:extLst>
                  <a:ext uri="{FF2B5EF4-FFF2-40B4-BE49-F238E27FC236}">
                    <a16:creationId xmlns:a16="http://schemas.microsoft.com/office/drawing/2014/main" id="{FA6A1202-344B-4E31-B763-56E8E2B5DEA6}"/>
                  </a:ext>
                </a:extLst>
              </p:cNvPr>
              <p:cNvSpPr>
                <a:spLocks noChangeShapeType="1"/>
              </p:cNvSpPr>
              <p:nvPr/>
            </p:nvSpPr>
            <p:spPr bwMode="auto">
              <a:xfrm>
                <a:off x="7344293" y="1811003"/>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5" name="Line 3122">
                <a:extLst>
                  <a:ext uri="{FF2B5EF4-FFF2-40B4-BE49-F238E27FC236}">
                    <a16:creationId xmlns:a16="http://schemas.microsoft.com/office/drawing/2014/main" id="{2CDADFB8-0A26-402B-8CFF-51D2EDCC65EC}"/>
                  </a:ext>
                </a:extLst>
              </p:cNvPr>
              <p:cNvSpPr>
                <a:spLocks noChangeShapeType="1"/>
              </p:cNvSpPr>
              <p:nvPr/>
            </p:nvSpPr>
            <p:spPr bwMode="auto">
              <a:xfrm flipV="1">
                <a:off x="7342656" y="181100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6" name="Line 3123">
                <a:extLst>
                  <a:ext uri="{FF2B5EF4-FFF2-40B4-BE49-F238E27FC236}">
                    <a16:creationId xmlns:a16="http://schemas.microsoft.com/office/drawing/2014/main" id="{5BA200BA-9EE0-4636-B079-23AD4CE9E682}"/>
                  </a:ext>
                </a:extLst>
              </p:cNvPr>
              <p:cNvSpPr>
                <a:spLocks noChangeShapeType="1"/>
              </p:cNvSpPr>
              <p:nvPr/>
            </p:nvSpPr>
            <p:spPr bwMode="auto">
              <a:xfrm>
                <a:off x="7342656" y="1812094"/>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7" name="Line 3124">
                <a:extLst>
                  <a:ext uri="{FF2B5EF4-FFF2-40B4-BE49-F238E27FC236}">
                    <a16:creationId xmlns:a16="http://schemas.microsoft.com/office/drawing/2014/main" id="{7B58FE1F-1764-42D3-8AD4-E22A1F333CC7}"/>
                  </a:ext>
                </a:extLst>
              </p:cNvPr>
              <p:cNvSpPr>
                <a:spLocks noChangeShapeType="1"/>
              </p:cNvSpPr>
              <p:nvPr/>
            </p:nvSpPr>
            <p:spPr bwMode="auto">
              <a:xfrm flipV="1">
                <a:off x="7341020" y="1814821"/>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8" name="Line 3125">
                <a:extLst>
                  <a:ext uri="{FF2B5EF4-FFF2-40B4-BE49-F238E27FC236}">
                    <a16:creationId xmlns:a16="http://schemas.microsoft.com/office/drawing/2014/main" id="{CDF45C79-CAC9-49C5-9A84-427FB8778B81}"/>
                  </a:ext>
                </a:extLst>
              </p:cNvPr>
              <p:cNvSpPr>
                <a:spLocks noChangeShapeType="1"/>
              </p:cNvSpPr>
              <p:nvPr/>
            </p:nvSpPr>
            <p:spPr bwMode="auto">
              <a:xfrm>
                <a:off x="7340474" y="181263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89" name="Line 3126">
                <a:extLst>
                  <a:ext uri="{FF2B5EF4-FFF2-40B4-BE49-F238E27FC236}">
                    <a16:creationId xmlns:a16="http://schemas.microsoft.com/office/drawing/2014/main" id="{DB29DA63-40E5-44AC-8DE9-A604D7F3B79C}"/>
                  </a:ext>
                </a:extLst>
              </p:cNvPr>
              <p:cNvSpPr>
                <a:spLocks noChangeShapeType="1"/>
              </p:cNvSpPr>
              <p:nvPr/>
            </p:nvSpPr>
            <p:spPr bwMode="auto">
              <a:xfrm>
                <a:off x="7339929" y="1811003"/>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0" name="Line 3127">
                <a:extLst>
                  <a:ext uri="{FF2B5EF4-FFF2-40B4-BE49-F238E27FC236}">
                    <a16:creationId xmlns:a16="http://schemas.microsoft.com/office/drawing/2014/main" id="{367589F3-70EA-403D-AF94-B4B99ED5D23D}"/>
                  </a:ext>
                </a:extLst>
              </p:cNvPr>
              <p:cNvSpPr>
                <a:spLocks noChangeShapeType="1"/>
              </p:cNvSpPr>
              <p:nvPr/>
            </p:nvSpPr>
            <p:spPr bwMode="auto">
              <a:xfrm flipV="1">
                <a:off x="7338838" y="1811003"/>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1" name="Line 3128">
                <a:extLst>
                  <a:ext uri="{FF2B5EF4-FFF2-40B4-BE49-F238E27FC236}">
                    <a16:creationId xmlns:a16="http://schemas.microsoft.com/office/drawing/2014/main" id="{BC64F3CD-820F-41D0-91FB-31C4CD426FAB}"/>
                  </a:ext>
                </a:extLst>
              </p:cNvPr>
              <p:cNvSpPr>
                <a:spLocks noChangeShapeType="1"/>
              </p:cNvSpPr>
              <p:nvPr/>
            </p:nvSpPr>
            <p:spPr bwMode="auto">
              <a:xfrm flipV="1">
                <a:off x="7337747" y="1812639"/>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2" name="Line 3129">
                <a:extLst>
                  <a:ext uri="{FF2B5EF4-FFF2-40B4-BE49-F238E27FC236}">
                    <a16:creationId xmlns:a16="http://schemas.microsoft.com/office/drawing/2014/main" id="{470DE71B-6542-48FB-B2AA-6AD969EBBB33}"/>
                  </a:ext>
                </a:extLst>
              </p:cNvPr>
              <p:cNvSpPr>
                <a:spLocks noChangeShapeType="1"/>
              </p:cNvSpPr>
              <p:nvPr/>
            </p:nvSpPr>
            <p:spPr bwMode="auto">
              <a:xfrm>
                <a:off x="7337747" y="1812094"/>
                <a:ext cx="545"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3" name="Line 3130">
                <a:extLst>
                  <a:ext uri="{FF2B5EF4-FFF2-40B4-BE49-F238E27FC236}">
                    <a16:creationId xmlns:a16="http://schemas.microsoft.com/office/drawing/2014/main" id="{01F2BAD3-3E21-4D23-9E19-8A6A89D801B4}"/>
                  </a:ext>
                </a:extLst>
              </p:cNvPr>
              <p:cNvSpPr>
                <a:spLocks noChangeShapeType="1"/>
              </p:cNvSpPr>
              <p:nvPr/>
            </p:nvSpPr>
            <p:spPr bwMode="auto">
              <a:xfrm flipV="1">
                <a:off x="7337747" y="1809912"/>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4" name="Line 3131">
                <a:extLst>
                  <a:ext uri="{FF2B5EF4-FFF2-40B4-BE49-F238E27FC236}">
                    <a16:creationId xmlns:a16="http://schemas.microsoft.com/office/drawing/2014/main" id="{CA8DC14B-F95B-4665-AF4C-05CC7321485E}"/>
                  </a:ext>
                </a:extLst>
              </p:cNvPr>
              <p:cNvSpPr>
                <a:spLocks noChangeShapeType="1"/>
              </p:cNvSpPr>
              <p:nvPr/>
            </p:nvSpPr>
            <p:spPr bwMode="auto">
              <a:xfrm>
                <a:off x="7337747" y="1808821"/>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5" name="Line 3132">
                <a:extLst>
                  <a:ext uri="{FF2B5EF4-FFF2-40B4-BE49-F238E27FC236}">
                    <a16:creationId xmlns:a16="http://schemas.microsoft.com/office/drawing/2014/main" id="{31D7423A-5461-4246-9178-043685F1EA0A}"/>
                  </a:ext>
                </a:extLst>
              </p:cNvPr>
              <p:cNvSpPr>
                <a:spLocks noChangeShapeType="1"/>
              </p:cNvSpPr>
              <p:nvPr/>
            </p:nvSpPr>
            <p:spPr bwMode="auto">
              <a:xfrm>
                <a:off x="7335565" y="1807730"/>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6" name="Line 3133">
                <a:extLst>
                  <a:ext uri="{FF2B5EF4-FFF2-40B4-BE49-F238E27FC236}">
                    <a16:creationId xmlns:a16="http://schemas.microsoft.com/office/drawing/2014/main" id="{3BD24558-6720-4A5F-887D-F72BA8A7006B}"/>
                  </a:ext>
                </a:extLst>
              </p:cNvPr>
              <p:cNvSpPr>
                <a:spLocks noChangeShapeType="1"/>
              </p:cNvSpPr>
              <p:nvPr/>
            </p:nvSpPr>
            <p:spPr bwMode="auto">
              <a:xfrm flipV="1">
                <a:off x="7335565" y="180773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7" name="Line 3134">
                <a:extLst>
                  <a:ext uri="{FF2B5EF4-FFF2-40B4-BE49-F238E27FC236}">
                    <a16:creationId xmlns:a16="http://schemas.microsoft.com/office/drawing/2014/main" id="{D6F836CD-03C7-4233-98A4-70C60E72DFE7}"/>
                  </a:ext>
                </a:extLst>
              </p:cNvPr>
              <p:cNvSpPr>
                <a:spLocks noChangeShapeType="1"/>
              </p:cNvSpPr>
              <p:nvPr/>
            </p:nvSpPr>
            <p:spPr bwMode="auto">
              <a:xfrm flipV="1">
                <a:off x="7335019" y="1809912"/>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8" name="Line 3135">
                <a:extLst>
                  <a:ext uri="{FF2B5EF4-FFF2-40B4-BE49-F238E27FC236}">
                    <a16:creationId xmlns:a16="http://schemas.microsoft.com/office/drawing/2014/main" id="{4F5021E1-C8C8-4A46-8620-E811302B29F5}"/>
                  </a:ext>
                </a:extLst>
              </p:cNvPr>
              <p:cNvSpPr>
                <a:spLocks noChangeShapeType="1"/>
              </p:cNvSpPr>
              <p:nvPr/>
            </p:nvSpPr>
            <p:spPr bwMode="auto">
              <a:xfrm>
                <a:off x="7333383" y="181154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99" name="Line 3136">
                <a:extLst>
                  <a:ext uri="{FF2B5EF4-FFF2-40B4-BE49-F238E27FC236}">
                    <a16:creationId xmlns:a16="http://schemas.microsoft.com/office/drawing/2014/main" id="{3DEAA781-6E1F-4DFC-9D7C-72D223CC6E3E}"/>
                  </a:ext>
                </a:extLst>
              </p:cNvPr>
              <p:cNvSpPr>
                <a:spLocks noChangeShapeType="1"/>
              </p:cNvSpPr>
              <p:nvPr/>
            </p:nvSpPr>
            <p:spPr bwMode="auto">
              <a:xfrm>
                <a:off x="7331746" y="1811548"/>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0" name="Line 3137">
                <a:extLst>
                  <a:ext uri="{FF2B5EF4-FFF2-40B4-BE49-F238E27FC236}">
                    <a16:creationId xmlns:a16="http://schemas.microsoft.com/office/drawing/2014/main" id="{778562C6-A924-49A9-9C1A-8145BF4741EB}"/>
                  </a:ext>
                </a:extLst>
              </p:cNvPr>
              <p:cNvSpPr>
                <a:spLocks noChangeShapeType="1"/>
              </p:cNvSpPr>
              <p:nvPr/>
            </p:nvSpPr>
            <p:spPr bwMode="auto">
              <a:xfrm>
                <a:off x="7314290" y="1898831"/>
                <a:ext cx="1091"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1" name="Line 3138">
                <a:extLst>
                  <a:ext uri="{FF2B5EF4-FFF2-40B4-BE49-F238E27FC236}">
                    <a16:creationId xmlns:a16="http://schemas.microsoft.com/office/drawing/2014/main" id="{662136C4-8EEB-44E3-A18B-0A6058DAD9F9}"/>
                  </a:ext>
                </a:extLst>
              </p:cNvPr>
              <p:cNvSpPr>
                <a:spLocks noChangeShapeType="1"/>
              </p:cNvSpPr>
              <p:nvPr/>
            </p:nvSpPr>
            <p:spPr bwMode="auto">
              <a:xfrm flipV="1">
                <a:off x="7298470" y="1907559"/>
                <a:ext cx="5455"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2" name="Line 3139">
                <a:extLst>
                  <a:ext uri="{FF2B5EF4-FFF2-40B4-BE49-F238E27FC236}">
                    <a16:creationId xmlns:a16="http://schemas.microsoft.com/office/drawing/2014/main" id="{CCEEBEE2-B5C7-4E8F-AFB8-51A7E989F783}"/>
                  </a:ext>
                </a:extLst>
              </p:cNvPr>
              <p:cNvSpPr>
                <a:spLocks noChangeShapeType="1"/>
              </p:cNvSpPr>
              <p:nvPr/>
            </p:nvSpPr>
            <p:spPr bwMode="auto">
              <a:xfrm>
                <a:off x="7290287" y="1904832"/>
                <a:ext cx="8183"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3" name="Line 3140">
                <a:extLst>
                  <a:ext uri="{FF2B5EF4-FFF2-40B4-BE49-F238E27FC236}">
                    <a16:creationId xmlns:a16="http://schemas.microsoft.com/office/drawing/2014/main" id="{36AF6D29-AEC2-48E9-8432-867BD73DD06D}"/>
                  </a:ext>
                </a:extLst>
              </p:cNvPr>
              <p:cNvSpPr>
                <a:spLocks noChangeShapeType="1"/>
              </p:cNvSpPr>
              <p:nvPr/>
            </p:nvSpPr>
            <p:spPr bwMode="auto">
              <a:xfrm flipV="1">
                <a:off x="7290287" y="1907559"/>
                <a:ext cx="3273"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4" name="Line 3141">
                <a:extLst>
                  <a:ext uri="{FF2B5EF4-FFF2-40B4-BE49-F238E27FC236}">
                    <a16:creationId xmlns:a16="http://schemas.microsoft.com/office/drawing/2014/main" id="{BD65BCD3-842E-436C-B179-89472AB32AE1}"/>
                  </a:ext>
                </a:extLst>
              </p:cNvPr>
              <p:cNvSpPr>
                <a:spLocks noChangeShapeType="1"/>
              </p:cNvSpPr>
              <p:nvPr/>
            </p:nvSpPr>
            <p:spPr bwMode="auto">
              <a:xfrm>
                <a:off x="7288105" y="1911378"/>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5" name="Line 3142">
                <a:extLst>
                  <a:ext uri="{FF2B5EF4-FFF2-40B4-BE49-F238E27FC236}">
                    <a16:creationId xmlns:a16="http://schemas.microsoft.com/office/drawing/2014/main" id="{04D765BF-F7D2-4E66-B76C-C1B316BE76CB}"/>
                  </a:ext>
                </a:extLst>
              </p:cNvPr>
              <p:cNvSpPr>
                <a:spLocks noChangeShapeType="1"/>
              </p:cNvSpPr>
              <p:nvPr/>
            </p:nvSpPr>
            <p:spPr bwMode="auto">
              <a:xfrm>
                <a:off x="7287014" y="1907559"/>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6" name="Line 3143">
                <a:extLst>
                  <a:ext uri="{FF2B5EF4-FFF2-40B4-BE49-F238E27FC236}">
                    <a16:creationId xmlns:a16="http://schemas.microsoft.com/office/drawing/2014/main" id="{A279E69E-AD02-4A0E-9C84-8908CD2426F3}"/>
                  </a:ext>
                </a:extLst>
              </p:cNvPr>
              <p:cNvSpPr>
                <a:spLocks noChangeShapeType="1"/>
              </p:cNvSpPr>
              <p:nvPr/>
            </p:nvSpPr>
            <p:spPr bwMode="auto">
              <a:xfrm flipV="1">
                <a:off x="7295197" y="1908105"/>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7" name="Line 3144">
                <a:extLst>
                  <a:ext uri="{FF2B5EF4-FFF2-40B4-BE49-F238E27FC236}">
                    <a16:creationId xmlns:a16="http://schemas.microsoft.com/office/drawing/2014/main" id="{0E7E849E-9345-441D-A27C-F5C963929F8D}"/>
                  </a:ext>
                </a:extLst>
              </p:cNvPr>
              <p:cNvSpPr>
                <a:spLocks noChangeShapeType="1"/>
              </p:cNvSpPr>
              <p:nvPr/>
            </p:nvSpPr>
            <p:spPr bwMode="auto">
              <a:xfrm>
                <a:off x="7310471" y="1902650"/>
                <a:ext cx="163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8" name="Line 3145">
                <a:extLst>
                  <a:ext uri="{FF2B5EF4-FFF2-40B4-BE49-F238E27FC236}">
                    <a16:creationId xmlns:a16="http://schemas.microsoft.com/office/drawing/2014/main" id="{5B0FB123-0A8E-4E84-BB4E-C598C01D570A}"/>
                  </a:ext>
                </a:extLst>
              </p:cNvPr>
              <p:cNvSpPr>
                <a:spLocks noChangeShapeType="1"/>
              </p:cNvSpPr>
              <p:nvPr/>
            </p:nvSpPr>
            <p:spPr bwMode="auto">
              <a:xfrm>
                <a:off x="7298470" y="1908105"/>
                <a:ext cx="54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09" name="Line 3146">
                <a:extLst>
                  <a:ext uri="{FF2B5EF4-FFF2-40B4-BE49-F238E27FC236}">
                    <a16:creationId xmlns:a16="http://schemas.microsoft.com/office/drawing/2014/main" id="{7FF1D27F-631E-4EC7-9335-BBCDE6B3E394}"/>
                  </a:ext>
                </a:extLst>
              </p:cNvPr>
              <p:cNvSpPr>
                <a:spLocks noChangeShapeType="1"/>
              </p:cNvSpPr>
              <p:nvPr/>
            </p:nvSpPr>
            <p:spPr bwMode="auto">
              <a:xfrm>
                <a:off x="7300652" y="1900468"/>
                <a:ext cx="1091"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0" name="Line 3147">
                <a:extLst>
                  <a:ext uri="{FF2B5EF4-FFF2-40B4-BE49-F238E27FC236}">
                    <a16:creationId xmlns:a16="http://schemas.microsoft.com/office/drawing/2014/main" id="{6E2C0E6B-9ADF-47E4-8666-FCBBA6E1E89D}"/>
                  </a:ext>
                </a:extLst>
              </p:cNvPr>
              <p:cNvSpPr>
                <a:spLocks noChangeShapeType="1"/>
              </p:cNvSpPr>
              <p:nvPr/>
            </p:nvSpPr>
            <p:spPr bwMode="auto">
              <a:xfrm>
                <a:off x="7306107" y="1905377"/>
                <a:ext cx="545"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1" name="Line 3148">
                <a:extLst>
                  <a:ext uri="{FF2B5EF4-FFF2-40B4-BE49-F238E27FC236}">
                    <a16:creationId xmlns:a16="http://schemas.microsoft.com/office/drawing/2014/main" id="{8070727D-E803-4071-8920-44553E3EAB5D}"/>
                  </a:ext>
                </a:extLst>
              </p:cNvPr>
              <p:cNvSpPr>
                <a:spLocks noChangeShapeType="1"/>
              </p:cNvSpPr>
              <p:nvPr/>
            </p:nvSpPr>
            <p:spPr bwMode="auto">
              <a:xfrm>
                <a:off x="7299015" y="1905923"/>
                <a:ext cx="1637"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2" name="Line 3149">
                <a:extLst>
                  <a:ext uri="{FF2B5EF4-FFF2-40B4-BE49-F238E27FC236}">
                    <a16:creationId xmlns:a16="http://schemas.microsoft.com/office/drawing/2014/main" id="{79D2251A-C587-43E3-9DF5-1759BD6DEC03}"/>
                  </a:ext>
                </a:extLst>
              </p:cNvPr>
              <p:cNvSpPr>
                <a:spLocks noChangeShapeType="1"/>
              </p:cNvSpPr>
              <p:nvPr/>
            </p:nvSpPr>
            <p:spPr bwMode="auto">
              <a:xfrm>
                <a:off x="7308289" y="1903741"/>
                <a:ext cx="545"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3" name="Line 3150">
                <a:extLst>
                  <a:ext uri="{FF2B5EF4-FFF2-40B4-BE49-F238E27FC236}">
                    <a16:creationId xmlns:a16="http://schemas.microsoft.com/office/drawing/2014/main" id="{499E370C-98D1-44EE-9E00-CFA126B68DBE}"/>
                  </a:ext>
                </a:extLst>
              </p:cNvPr>
              <p:cNvSpPr>
                <a:spLocks noChangeShapeType="1"/>
              </p:cNvSpPr>
              <p:nvPr/>
            </p:nvSpPr>
            <p:spPr bwMode="auto">
              <a:xfrm>
                <a:off x="7288105" y="1904832"/>
                <a:ext cx="2182"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4" name="Line 3151">
                <a:extLst>
                  <a:ext uri="{FF2B5EF4-FFF2-40B4-BE49-F238E27FC236}">
                    <a16:creationId xmlns:a16="http://schemas.microsoft.com/office/drawing/2014/main" id="{9EC4DCCF-64C4-4C23-AE32-561B40982657}"/>
                  </a:ext>
                </a:extLst>
              </p:cNvPr>
              <p:cNvSpPr>
                <a:spLocks noChangeShapeType="1"/>
              </p:cNvSpPr>
              <p:nvPr/>
            </p:nvSpPr>
            <p:spPr bwMode="auto">
              <a:xfrm flipV="1">
                <a:off x="7289742" y="1903741"/>
                <a:ext cx="545"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5" name="Line 3152">
                <a:extLst>
                  <a:ext uri="{FF2B5EF4-FFF2-40B4-BE49-F238E27FC236}">
                    <a16:creationId xmlns:a16="http://schemas.microsoft.com/office/drawing/2014/main" id="{53E0B197-6B3F-4C7C-A978-FABC8592EEB1}"/>
                  </a:ext>
                </a:extLst>
              </p:cNvPr>
              <p:cNvSpPr>
                <a:spLocks noChangeShapeType="1"/>
              </p:cNvSpPr>
              <p:nvPr/>
            </p:nvSpPr>
            <p:spPr bwMode="auto">
              <a:xfrm>
                <a:off x="7276649" y="1902650"/>
                <a:ext cx="4364"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6" name="Line 3153">
                <a:extLst>
                  <a:ext uri="{FF2B5EF4-FFF2-40B4-BE49-F238E27FC236}">
                    <a16:creationId xmlns:a16="http://schemas.microsoft.com/office/drawing/2014/main" id="{B416366C-9D20-45CB-B066-8B70352E9216}"/>
                  </a:ext>
                </a:extLst>
              </p:cNvPr>
              <p:cNvSpPr>
                <a:spLocks noChangeShapeType="1"/>
              </p:cNvSpPr>
              <p:nvPr/>
            </p:nvSpPr>
            <p:spPr bwMode="auto">
              <a:xfrm>
                <a:off x="7293560" y="1902650"/>
                <a:ext cx="1091"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7" name="Line 3154">
                <a:extLst>
                  <a:ext uri="{FF2B5EF4-FFF2-40B4-BE49-F238E27FC236}">
                    <a16:creationId xmlns:a16="http://schemas.microsoft.com/office/drawing/2014/main" id="{24CDC3B2-96B9-4B2B-90E6-2B354B800AA6}"/>
                  </a:ext>
                </a:extLst>
              </p:cNvPr>
              <p:cNvSpPr>
                <a:spLocks noChangeShapeType="1"/>
              </p:cNvSpPr>
              <p:nvPr/>
            </p:nvSpPr>
            <p:spPr bwMode="auto">
              <a:xfrm>
                <a:off x="7292469" y="1901559"/>
                <a:ext cx="546"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8" name="Line 3155">
                <a:extLst>
                  <a:ext uri="{FF2B5EF4-FFF2-40B4-BE49-F238E27FC236}">
                    <a16:creationId xmlns:a16="http://schemas.microsoft.com/office/drawing/2014/main" id="{5600D6B9-7A15-40F7-ADB7-1F23D49F973E}"/>
                  </a:ext>
                </a:extLst>
              </p:cNvPr>
              <p:cNvSpPr>
                <a:spLocks noChangeShapeType="1"/>
              </p:cNvSpPr>
              <p:nvPr/>
            </p:nvSpPr>
            <p:spPr bwMode="auto">
              <a:xfrm>
                <a:off x="7046987" y="2006297"/>
                <a:ext cx="1091"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19" name="Line 3156">
                <a:extLst>
                  <a:ext uri="{FF2B5EF4-FFF2-40B4-BE49-F238E27FC236}">
                    <a16:creationId xmlns:a16="http://schemas.microsoft.com/office/drawing/2014/main" id="{75883A75-F6B2-4EEF-968C-121440B764FE}"/>
                  </a:ext>
                </a:extLst>
              </p:cNvPr>
              <p:cNvSpPr>
                <a:spLocks noChangeShapeType="1"/>
              </p:cNvSpPr>
              <p:nvPr/>
            </p:nvSpPr>
            <p:spPr bwMode="auto">
              <a:xfrm>
                <a:off x="7044805" y="2009571"/>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0" name="Line 3157">
                <a:extLst>
                  <a:ext uri="{FF2B5EF4-FFF2-40B4-BE49-F238E27FC236}">
                    <a16:creationId xmlns:a16="http://schemas.microsoft.com/office/drawing/2014/main" id="{402CD77A-5DA4-451A-B000-39EEC644E8F8}"/>
                  </a:ext>
                </a:extLst>
              </p:cNvPr>
              <p:cNvSpPr>
                <a:spLocks noChangeShapeType="1"/>
              </p:cNvSpPr>
              <p:nvPr/>
            </p:nvSpPr>
            <p:spPr bwMode="auto">
              <a:xfrm flipV="1">
                <a:off x="7042078" y="2009571"/>
                <a:ext cx="272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1" name="Line 3158">
                <a:extLst>
                  <a:ext uri="{FF2B5EF4-FFF2-40B4-BE49-F238E27FC236}">
                    <a16:creationId xmlns:a16="http://schemas.microsoft.com/office/drawing/2014/main" id="{71A7FBFD-EB84-435E-87BB-5777B47A8AA3}"/>
                  </a:ext>
                </a:extLst>
              </p:cNvPr>
              <p:cNvSpPr>
                <a:spLocks noChangeShapeType="1"/>
              </p:cNvSpPr>
              <p:nvPr/>
            </p:nvSpPr>
            <p:spPr bwMode="auto">
              <a:xfrm>
                <a:off x="7039896" y="2007934"/>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2" name="Line 3159">
                <a:extLst>
                  <a:ext uri="{FF2B5EF4-FFF2-40B4-BE49-F238E27FC236}">
                    <a16:creationId xmlns:a16="http://schemas.microsoft.com/office/drawing/2014/main" id="{0CB5C2D3-6F63-4C5F-B026-01338DBD4ADA}"/>
                  </a:ext>
                </a:extLst>
              </p:cNvPr>
              <p:cNvSpPr>
                <a:spLocks noChangeShapeType="1"/>
              </p:cNvSpPr>
              <p:nvPr/>
            </p:nvSpPr>
            <p:spPr bwMode="auto">
              <a:xfrm flipV="1">
                <a:off x="7037168" y="2007934"/>
                <a:ext cx="2728"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3" name="Line 3160">
                <a:extLst>
                  <a:ext uri="{FF2B5EF4-FFF2-40B4-BE49-F238E27FC236}">
                    <a16:creationId xmlns:a16="http://schemas.microsoft.com/office/drawing/2014/main" id="{46534B0F-E52F-4F39-8E61-2990CF7334FC}"/>
                  </a:ext>
                </a:extLst>
              </p:cNvPr>
              <p:cNvSpPr>
                <a:spLocks noChangeShapeType="1"/>
              </p:cNvSpPr>
              <p:nvPr/>
            </p:nvSpPr>
            <p:spPr bwMode="auto">
              <a:xfrm>
                <a:off x="7037168" y="2011753"/>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4" name="Line 3161">
                <a:extLst>
                  <a:ext uri="{FF2B5EF4-FFF2-40B4-BE49-F238E27FC236}">
                    <a16:creationId xmlns:a16="http://schemas.microsoft.com/office/drawing/2014/main" id="{20B05E8E-31BA-41CC-8DC5-0F812DED2862}"/>
                  </a:ext>
                </a:extLst>
              </p:cNvPr>
              <p:cNvSpPr>
                <a:spLocks noChangeShapeType="1"/>
              </p:cNvSpPr>
              <p:nvPr/>
            </p:nvSpPr>
            <p:spPr bwMode="auto">
              <a:xfrm>
                <a:off x="7035531" y="2015571"/>
                <a:ext cx="272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5" name="Line 3162">
                <a:extLst>
                  <a:ext uri="{FF2B5EF4-FFF2-40B4-BE49-F238E27FC236}">
                    <a16:creationId xmlns:a16="http://schemas.microsoft.com/office/drawing/2014/main" id="{A017CB84-EA7F-4B87-9B61-DBD1854C3D8D}"/>
                  </a:ext>
                </a:extLst>
              </p:cNvPr>
              <p:cNvSpPr>
                <a:spLocks noChangeShapeType="1"/>
              </p:cNvSpPr>
              <p:nvPr/>
            </p:nvSpPr>
            <p:spPr bwMode="auto">
              <a:xfrm>
                <a:off x="7034440" y="2011753"/>
                <a:ext cx="1091"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6" name="Line 3163">
                <a:extLst>
                  <a:ext uri="{FF2B5EF4-FFF2-40B4-BE49-F238E27FC236}">
                    <a16:creationId xmlns:a16="http://schemas.microsoft.com/office/drawing/2014/main" id="{82330782-EA07-4E6D-AF74-7B98609C6CC0}"/>
                  </a:ext>
                </a:extLst>
              </p:cNvPr>
              <p:cNvSpPr>
                <a:spLocks noChangeShapeType="1"/>
              </p:cNvSpPr>
              <p:nvPr/>
            </p:nvSpPr>
            <p:spPr bwMode="auto">
              <a:xfrm>
                <a:off x="7034440" y="2007934"/>
                <a:ext cx="54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7" name="Line 3164">
                <a:extLst>
                  <a:ext uri="{FF2B5EF4-FFF2-40B4-BE49-F238E27FC236}">
                    <a16:creationId xmlns:a16="http://schemas.microsoft.com/office/drawing/2014/main" id="{22B674F7-7971-4F41-91CE-5C95067AAF89}"/>
                  </a:ext>
                </a:extLst>
              </p:cNvPr>
              <p:cNvSpPr>
                <a:spLocks noChangeShapeType="1"/>
              </p:cNvSpPr>
              <p:nvPr/>
            </p:nvSpPr>
            <p:spPr bwMode="auto">
              <a:xfrm>
                <a:off x="7031713" y="2007934"/>
                <a:ext cx="2728"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8" name="Line 3165">
                <a:extLst>
                  <a:ext uri="{FF2B5EF4-FFF2-40B4-BE49-F238E27FC236}">
                    <a16:creationId xmlns:a16="http://schemas.microsoft.com/office/drawing/2014/main" id="{00599457-BC58-4B54-9347-135E93604900}"/>
                  </a:ext>
                </a:extLst>
              </p:cNvPr>
              <p:cNvSpPr>
                <a:spLocks noChangeShapeType="1"/>
              </p:cNvSpPr>
              <p:nvPr/>
            </p:nvSpPr>
            <p:spPr bwMode="auto">
              <a:xfrm flipV="1">
                <a:off x="7029531" y="2007934"/>
                <a:ext cx="218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29" name="Line 3166">
                <a:extLst>
                  <a:ext uri="{FF2B5EF4-FFF2-40B4-BE49-F238E27FC236}">
                    <a16:creationId xmlns:a16="http://schemas.microsoft.com/office/drawing/2014/main" id="{0C1BE763-3E6C-4ED7-AE64-815B0B0AD207}"/>
                  </a:ext>
                </a:extLst>
              </p:cNvPr>
              <p:cNvSpPr>
                <a:spLocks noChangeShapeType="1"/>
              </p:cNvSpPr>
              <p:nvPr/>
            </p:nvSpPr>
            <p:spPr bwMode="auto">
              <a:xfrm>
                <a:off x="7026258" y="2011753"/>
                <a:ext cx="3273"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0" name="Line 3167">
                <a:extLst>
                  <a:ext uri="{FF2B5EF4-FFF2-40B4-BE49-F238E27FC236}">
                    <a16:creationId xmlns:a16="http://schemas.microsoft.com/office/drawing/2014/main" id="{D7AEE2CF-5A49-412C-9C81-258BF3CC75D3}"/>
                  </a:ext>
                </a:extLst>
              </p:cNvPr>
              <p:cNvSpPr>
                <a:spLocks noChangeShapeType="1"/>
              </p:cNvSpPr>
              <p:nvPr/>
            </p:nvSpPr>
            <p:spPr bwMode="auto">
              <a:xfrm flipV="1">
                <a:off x="7023530" y="2011753"/>
                <a:ext cx="272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1" name="Line 3168">
                <a:extLst>
                  <a:ext uri="{FF2B5EF4-FFF2-40B4-BE49-F238E27FC236}">
                    <a16:creationId xmlns:a16="http://schemas.microsoft.com/office/drawing/2014/main" id="{A836BE4F-5AD2-457F-8CD2-1DFC5A422138}"/>
                  </a:ext>
                </a:extLst>
              </p:cNvPr>
              <p:cNvSpPr>
                <a:spLocks noChangeShapeType="1"/>
              </p:cNvSpPr>
              <p:nvPr/>
            </p:nvSpPr>
            <p:spPr bwMode="auto">
              <a:xfrm>
                <a:off x="7023530" y="2013389"/>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2" name="Line 3169">
                <a:extLst>
                  <a:ext uri="{FF2B5EF4-FFF2-40B4-BE49-F238E27FC236}">
                    <a16:creationId xmlns:a16="http://schemas.microsoft.com/office/drawing/2014/main" id="{D81B16B2-2A12-4BB6-B28F-2678602DE417}"/>
                  </a:ext>
                </a:extLst>
              </p:cNvPr>
              <p:cNvSpPr>
                <a:spLocks noChangeShapeType="1"/>
              </p:cNvSpPr>
              <p:nvPr/>
            </p:nvSpPr>
            <p:spPr bwMode="auto">
              <a:xfrm>
                <a:off x="7021348" y="2013389"/>
                <a:ext cx="2182"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3" name="Line 3170">
                <a:extLst>
                  <a:ext uri="{FF2B5EF4-FFF2-40B4-BE49-F238E27FC236}">
                    <a16:creationId xmlns:a16="http://schemas.microsoft.com/office/drawing/2014/main" id="{723E5DBC-8C3B-4F44-8351-E02C60C1BD6A}"/>
                  </a:ext>
                </a:extLst>
              </p:cNvPr>
              <p:cNvSpPr>
                <a:spLocks noChangeShapeType="1"/>
              </p:cNvSpPr>
              <p:nvPr/>
            </p:nvSpPr>
            <p:spPr bwMode="auto">
              <a:xfrm>
                <a:off x="7021348" y="2013389"/>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4" name="Line 3171">
                <a:extLst>
                  <a:ext uri="{FF2B5EF4-FFF2-40B4-BE49-F238E27FC236}">
                    <a16:creationId xmlns:a16="http://schemas.microsoft.com/office/drawing/2014/main" id="{D5448AA3-4C7A-4A31-B619-0975CBFF614F}"/>
                  </a:ext>
                </a:extLst>
              </p:cNvPr>
              <p:cNvSpPr>
                <a:spLocks noChangeShapeType="1"/>
              </p:cNvSpPr>
              <p:nvPr/>
            </p:nvSpPr>
            <p:spPr bwMode="auto">
              <a:xfrm>
                <a:off x="7020257" y="2015571"/>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5" name="Line 3172">
                <a:extLst>
                  <a:ext uri="{FF2B5EF4-FFF2-40B4-BE49-F238E27FC236}">
                    <a16:creationId xmlns:a16="http://schemas.microsoft.com/office/drawing/2014/main" id="{B736C33F-5C51-40A9-ACCF-DBEA68FE944B}"/>
                  </a:ext>
                </a:extLst>
              </p:cNvPr>
              <p:cNvSpPr>
                <a:spLocks noChangeShapeType="1"/>
              </p:cNvSpPr>
              <p:nvPr/>
            </p:nvSpPr>
            <p:spPr bwMode="auto">
              <a:xfrm flipV="1">
                <a:off x="7020802" y="2017208"/>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6" name="Line 3173">
                <a:extLst>
                  <a:ext uri="{FF2B5EF4-FFF2-40B4-BE49-F238E27FC236}">
                    <a16:creationId xmlns:a16="http://schemas.microsoft.com/office/drawing/2014/main" id="{E62170A4-DA92-4568-8641-E7EF6B951A21}"/>
                  </a:ext>
                </a:extLst>
              </p:cNvPr>
              <p:cNvSpPr>
                <a:spLocks noChangeShapeType="1"/>
              </p:cNvSpPr>
              <p:nvPr/>
            </p:nvSpPr>
            <p:spPr bwMode="auto">
              <a:xfrm>
                <a:off x="7019711" y="201720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7" name="Line 3174">
                <a:extLst>
                  <a:ext uri="{FF2B5EF4-FFF2-40B4-BE49-F238E27FC236}">
                    <a16:creationId xmlns:a16="http://schemas.microsoft.com/office/drawing/2014/main" id="{911BCEB5-948A-4608-960C-7E5592778A40}"/>
                  </a:ext>
                </a:extLst>
              </p:cNvPr>
              <p:cNvSpPr>
                <a:spLocks noChangeShapeType="1"/>
              </p:cNvSpPr>
              <p:nvPr/>
            </p:nvSpPr>
            <p:spPr bwMode="auto">
              <a:xfrm>
                <a:off x="7018075" y="201720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8" name="Line 3175">
                <a:extLst>
                  <a:ext uri="{FF2B5EF4-FFF2-40B4-BE49-F238E27FC236}">
                    <a16:creationId xmlns:a16="http://schemas.microsoft.com/office/drawing/2014/main" id="{B35DDBC2-649C-47DE-BFE4-11977E551419}"/>
                  </a:ext>
                </a:extLst>
              </p:cNvPr>
              <p:cNvSpPr>
                <a:spLocks noChangeShapeType="1"/>
              </p:cNvSpPr>
              <p:nvPr/>
            </p:nvSpPr>
            <p:spPr bwMode="auto">
              <a:xfrm>
                <a:off x="7016984" y="2015571"/>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39" name="Line 3176">
                <a:extLst>
                  <a:ext uri="{FF2B5EF4-FFF2-40B4-BE49-F238E27FC236}">
                    <a16:creationId xmlns:a16="http://schemas.microsoft.com/office/drawing/2014/main" id="{A2AE2427-0AB3-4C18-AF2F-678777C204DC}"/>
                  </a:ext>
                </a:extLst>
              </p:cNvPr>
              <p:cNvSpPr>
                <a:spLocks noChangeShapeType="1"/>
              </p:cNvSpPr>
              <p:nvPr/>
            </p:nvSpPr>
            <p:spPr bwMode="auto">
              <a:xfrm>
                <a:off x="7015347" y="2014480"/>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0" name="Line 3177">
                <a:extLst>
                  <a:ext uri="{FF2B5EF4-FFF2-40B4-BE49-F238E27FC236}">
                    <a16:creationId xmlns:a16="http://schemas.microsoft.com/office/drawing/2014/main" id="{F2619AD0-5EE7-4407-ACCF-6243F487BFA9}"/>
                  </a:ext>
                </a:extLst>
              </p:cNvPr>
              <p:cNvSpPr>
                <a:spLocks noChangeShapeType="1"/>
              </p:cNvSpPr>
              <p:nvPr/>
            </p:nvSpPr>
            <p:spPr bwMode="auto">
              <a:xfrm flipV="1">
                <a:off x="7013711" y="201448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1" name="Line 3178">
                <a:extLst>
                  <a:ext uri="{FF2B5EF4-FFF2-40B4-BE49-F238E27FC236}">
                    <a16:creationId xmlns:a16="http://schemas.microsoft.com/office/drawing/2014/main" id="{B62AEDD8-C658-4CBA-85CC-A3BB0A106D4B}"/>
                  </a:ext>
                </a:extLst>
              </p:cNvPr>
              <p:cNvSpPr>
                <a:spLocks noChangeShapeType="1"/>
              </p:cNvSpPr>
              <p:nvPr/>
            </p:nvSpPr>
            <p:spPr bwMode="auto">
              <a:xfrm flipV="1">
                <a:off x="7012620" y="201557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2" name="Line 3179">
                <a:extLst>
                  <a:ext uri="{FF2B5EF4-FFF2-40B4-BE49-F238E27FC236}">
                    <a16:creationId xmlns:a16="http://schemas.microsoft.com/office/drawing/2014/main" id="{7D750ECE-EFCE-4814-8762-716028DCA6CA}"/>
                  </a:ext>
                </a:extLst>
              </p:cNvPr>
              <p:cNvSpPr>
                <a:spLocks noChangeShapeType="1"/>
              </p:cNvSpPr>
              <p:nvPr/>
            </p:nvSpPr>
            <p:spPr bwMode="auto">
              <a:xfrm>
                <a:off x="7012620" y="201775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3" name="Line 3180">
                <a:extLst>
                  <a:ext uri="{FF2B5EF4-FFF2-40B4-BE49-F238E27FC236}">
                    <a16:creationId xmlns:a16="http://schemas.microsoft.com/office/drawing/2014/main" id="{7A12DF95-589F-4CA6-B348-C65BA8715390}"/>
                  </a:ext>
                </a:extLst>
              </p:cNvPr>
              <p:cNvSpPr>
                <a:spLocks noChangeShapeType="1"/>
              </p:cNvSpPr>
              <p:nvPr/>
            </p:nvSpPr>
            <p:spPr bwMode="auto">
              <a:xfrm>
                <a:off x="7013711" y="2019390"/>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4" name="Line 3181">
                <a:extLst>
                  <a:ext uri="{FF2B5EF4-FFF2-40B4-BE49-F238E27FC236}">
                    <a16:creationId xmlns:a16="http://schemas.microsoft.com/office/drawing/2014/main" id="{1179DAA9-172B-495B-A0B3-5FEF83A01735}"/>
                  </a:ext>
                </a:extLst>
              </p:cNvPr>
              <p:cNvSpPr>
                <a:spLocks noChangeShapeType="1"/>
              </p:cNvSpPr>
              <p:nvPr/>
            </p:nvSpPr>
            <p:spPr bwMode="auto">
              <a:xfrm flipV="1">
                <a:off x="7014802" y="202048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5" name="Line 3182">
                <a:extLst>
                  <a:ext uri="{FF2B5EF4-FFF2-40B4-BE49-F238E27FC236}">
                    <a16:creationId xmlns:a16="http://schemas.microsoft.com/office/drawing/2014/main" id="{BC7498E3-2A74-41CC-B777-495F06AEF13F}"/>
                  </a:ext>
                </a:extLst>
              </p:cNvPr>
              <p:cNvSpPr>
                <a:spLocks noChangeShapeType="1"/>
              </p:cNvSpPr>
              <p:nvPr/>
            </p:nvSpPr>
            <p:spPr bwMode="auto">
              <a:xfrm>
                <a:off x="7013165" y="2021572"/>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6" name="Line 3183">
                <a:extLst>
                  <a:ext uri="{FF2B5EF4-FFF2-40B4-BE49-F238E27FC236}">
                    <a16:creationId xmlns:a16="http://schemas.microsoft.com/office/drawing/2014/main" id="{47963F78-3177-4E61-ABC2-07270B2E0A36}"/>
                  </a:ext>
                </a:extLst>
              </p:cNvPr>
              <p:cNvSpPr>
                <a:spLocks noChangeShapeType="1"/>
              </p:cNvSpPr>
              <p:nvPr/>
            </p:nvSpPr>
            <p:spPr bwMode="auto">
              <a:xfrm>
                <a:off x="7012620" y="201939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7" name="Line 3184">
                <a:extLst>
                  <a:ext uri="{FF2B5EF4-FFF2-40B4-BE49-F238E27FC236}">
                    <a16:creationId xmlns:a16="http://schemas.microsoft.com/office/drawing/2014/main" id="{1969BB8B-E719-4752-B3FC-31CE08CDF067}"/>
                  </a:ext>
                </a:extLst>
              </p:cNvPr>
              <p:cNvSpPr>
                <a:spLocks noChangeShapeType="1"/>
              </p:cNvSpPr>
              <p:nvPr/>
            </p:nvSpPr>
            <p:spPr bwMode="auto">
              <a:xfrm>
                <a:off x="7012074" y="2017753"/>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8" name="Line 3185">
                <a:extLst>
                  <a:ext uri="{FF2B5EF4-FFF2-40B4-BE49-F238E27FC236}">
                    <a16:creationId xmlns:a16="http://schemas.microsoft.com/office/drawing/2014/main" id="{6084463C-834C-4DED-A043-16900C400040}"/>
                  </a:ext>
                </a:extLst>
              </p:cNvPr>
              <p:cNvSpPr>
                <a:spLocks noChangeShapeType="1"/>
              </p:cNvSpPr>
              <p:nvPr/>
            </p:nvSpPr>
            <p:spPr bwMode="auto">
              <a:xfrm>
                <a:off x="7010438" y="201666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49" name="Line 3186">
                <a:extLst>
                  <a:ext uri="{FF2B5EF4-FFF2-40B4-BE49-F238E27FC236}">
                    <a16:creationId xmlns:a16="http://schemas.microsoft.com/office/drawing/2014/main" id="{BCBE9546-2A69-4A9B-BE09-CA0266C7525B}"/>
                  </a:ext>
                </a:extLst>
              </p:cNvPr>
              <p:cNvSpPr>
                <a:spLocks noChangeShapeType="1"/>
              </p:cNvSpPr>
              <p:nvPr/>
            </p:nvSpPr>
            <p:spPr bwMode="auto">
              <a:xfrm flipV="1">
                <a:off x="7009892" y="201666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0" name="Line 3187">
                <a:extLst>
                  <a:ext uri="{FF2B5EF4-FFF2-40B4-BE49-F238E27FC236}">
                    <a16:creationId xmlns:a16="http://schemas.microsoft.com/office/drawing/2014/main" id="{6664F839-20B6-482D-8353-37CFAE93849E}"/>
                  </a:ext>
                </a:extLst>
              </p:cNvPr>
              <p:cNvSpPr>
                <a:spLocks noChangeShapeType="1"/>
              </p:cNvSpPr>
              <p:nvPr/>
            </p:nvSpPr>
            <p:spPr bwMode="auto">
              <a:xfrm>
                <a:off x="7009892" y="201884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1" name="Line 3188">
                <a:extLst>
                  <a:ext uri="{FF2B5EF4-FFF2-40B4-BE49-F238E27FC236}">
                    <a16:creationId xmlns:a16="http://schemas.microsoft.com/office/drawing/2014/main" id="{50C1B951-1DDC-4C8D-B262-8D1F476EC8C9}"/>
                  </a:ext>
                </a:extLst>
              </p:cNvPr>
              <p:cNvSpPr>
                <a:spLocks noChangeShapeType="1"/>
              </p:cNvSpPr>
              <p:nvPr/>
            </p:nvSpPr>
            <p:spPr bwMode="auto">
              <a:xfrm flipV="1">
                <a:off x="7008801" y="202102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2" name="Line 3189">
                <a:extLst>
                  <a:ext uri="{FF2B5EF4-FFF2-40B4-BE49-F238E27FC236}">
                    <a16:creationId xmlns:a16="http://schemas.microsoft.com/office/drawing/2014/main" id="{9D551640-8D51-492D-A1C2-1130F08EDFB6}"/>
                  </a:ext>
                </a:extLst>
              </p:cNvPr>
              <p:cNvSpPr>
                <a:spLocks noChangeShapeType="1"/>
              </p:cNvSpPr>
              <p:nvPr/>
            </p:nvSpPr>
            <p:spPr bwMode="auto">
              <a:xfrm>
                <a:off x="7008801" y="202320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3" name="Line 3190">
                <a:extLst>
                  <a:ext uri="{FF2B5EF4-FFF2-40B4-BE49-F238E27FC236}">
                    <a16:creationId xmlns:a16="http://schemas.microsoft.com/office/drawing/2014/main" id="{C3B5C070-607A-4B8F-8FA0-4A1BCBA18786}"/>
                  </a:ext>
                </a:extLst>
              </p:cNvPr>
              <p:cNvSpPr>
                <a:spLocks noChangeShapeType="1"/>
              </p:cNvSpPr>
              <p:nvPr/>
            </p:nvSpPr>
            <p:spPr bwMode="auto">
              <a:xfrm>
                <a:off x="7009892" y="202539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4" name="Line 3191">
                <a:extLst>
                  <a:ext uri="{FF2B5EF4-FFF2-40B4-BE49-F238E27FC236}">
                    <a16:creationId xmlns:a16="http://schemas.microsoft.com/office/drawing/2014/main" id="{398E6CD9-EE51-4E1D-8864-0529A2DFF74C}"/>
                  </a:ext>
                </a:extLst>
              </p:cNvPr>
              <p:cNvSpPr>
                <a:spLocks noChangeShapeType="1"/>
              </p:cNvSpPr>
              <p:nvPr/>
            </p:nvSpPr>
            <p:spPr bwMode="auto">
              <a:xfrm flipV="1">
                <a:off x="7010983" y="202539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5" name="Line 3192">
                <a:extLst>
                  <a:ext uri="{FF2B5EF4-FFF2-40B4-BE49-F238E27FC236}">
                    <a16:creationId xmlns:a16="http://schemas.microsoft.com/office/drawing/2014/main" id="{759743CF-F8EA-4910-BE45-9E499FE2627B}"/>
                  </a:ext>
                </a:extLst>
              </p:cNvPr>
              <p:cNvSpPr>
                <a:spLocks noChangeShapeType="1"/>
              </p:cNvSpPr>
              <p:nvPr/>
            </p:nvSpPr>
            <p:spPr bwMode="auto">
              <a:xfrm>
                <a:off x="7012074" y="2025390"/>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6" name="Line 3193">
                <a:extLst>
                  <a:ext uri="{FF2B5EF4-FFF2-40B4-BE49-F238E27FC236}">
                    <a16:creationId xmlns:a16="http://schemas.microsoft.com/office/drawing/2014/main" id="{7C75ABBF-1CF5-4C3D-B2FF-713E1C4F789D}"/>
                  </a:ext>
                </a:extLst>
              </p:cNvPr>
              <p:cNvSpPr>
                <a:spLocks noChangeShapeType="1"/>
              </p:cNvSpPr>
              <p:nvPr/>
            </p:nvSpPr>
            <p:spPr bwMode="auto">
              <a:xfrm flipV="1">
                <a:off x="7013165" y="2027027"/>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7" name="Line 3194">
                <a:extLst>
                  <a:ext uri="{FF2B5EF4-FFF2-40B4-BE49-F238E27FC236}">
                    <a16:creationId xmlns:a16="http://schemas.microsoft.com/office/drawing/2014/main" id="{E1C6FFCA-FAD3-4155-8325-3980BFD73C7E}"/>
                  </a:ext>
                </a:extLst>
              </p:cNvPr>
              <p:cNvSpPr>
                <a:spLocks noChangeShapeType="1"/>
              </p:cNvSpPr>
              <p:nvPr/>
            </p:nvSpPr>
            <p:spPr bwMode="auto">
              <a:xfrm flipV="1">
                <a:off x="7010983" y="2029209"/>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8" name="Line 3195">
                <a:extLst>
                  <a:ext uri="{FF2B5EF4-FFF2-40B4-BE49-F238E27FC236}">
                    <a16:creationId xmlns:a16="http://schemas.microsoft.com/office/drawing/2014/main" id="{A52D1ECF-1883-4948-BC6A-4CE28B53DB5B}"/>
                  </a:ext>
                </a:extLst>
              </p:cNvPr>
              <p:cNvSpPr>
                <a:spLocks noChangeShapeType="1"/>
              </p:cNvSpPr>
              <p:nvPr/>
            </p:nvSpPr>
            <p:spPr bwMode="auto">
              <a:xfrm>
                <a:off x="7009892" y="2028118"/>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59" name="Line 3196">
                <a:extLst>
                  <a:ext uri="{FF2B5EF4-FFF2-40B4-BE49-F238E27FC236}">
                    <a16:creationId xmlns:a16="http://schemas.microsoft.com/office/drawing/2014/main" id="{0E10A625-A9BB-4C8B-A6CC-F52C353EC296}"/>
                  </a:ext>
                </a:extLst>
              </p:cNvPr>
              <p:cNvSpPr>
                <a:spLocks noChangeShapeType="1"/>
              </p:cNvSpPr>
              <p:nvPr/>
            </p:nvSpPr>
            <p:spPr bwMode="auto">
              <a:xfrm>
                <a:off x="7008256" y="202702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0" name="Line 3197">
                <a:extLst>
                  <a:ext uri="{FF2B5EF4-FFF2-40B4-BE49-F238E27FC236}">
                    <a16:creationId xmlns:a16="http://schemas.microsoft.com/office/drawing/2014/main" id="{12880C1C-75B5-4D11-8CE4-29936C2C4CCB}"/>
                  </a:ext>
                </a:extLst>
              </p:cNvPr>
              <p:cNvSpPr>
                <a:spLocks noChangeShapeType="1"/>
              </p:cNvSpPr>
              <p:nvPr/>
            </p:nvSpPr>
            <p:spPr bwMode="auto">
              <a:xfrm flipV="1">
                <a:off x="7006074" y="2027027"/>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1" name="Line 3198">
                <a:extLst>
                  <a:ext uri="{FF2B5EF4-FFF2-40B4-BE49-F238E27FC236}">
                    <a16:creationId xmlns:a16="http://schemas.microsoft.com/office/drawing/2014/main" id="{71457347-4B54-4F10-A700-7A333C35844C}"/>
                  </a:ext>
                </a:extLst>
              </p:cNvPr>
              <p:cNvSpPr>
                <a:spLocks noChangeShapeType="1"/>
              </p:cNvSpPr>
              <p:nvPr/>
            </p:nvSpPr>
            <p:spPr bwMode="auto">
              <a:xfrm>
                <a:off x="7005528" y="2025936"/>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2" name="Line 3199">
                <a:extLst>
                  <a:ext uri="{FF2B5EF4-FFF2-40B4-BE49-F238E27FC236}">
                    <a16:creationId xmlns:a16="http://schemas.microsoft.com/office/drawing/2014/main" id="{889622CF-CC03-4704-A30A-ED00F241522E}"/>
                  </a:ext>
                </a:extLst>
              </p:cNvPr>
              <p:cNvSpPr>
                <a:spLocks noChangeShapeType="1"/>
              </p:cNvSpPr>
              <p:nvPr/>
            </p:nvSpPr>
            <p:spPr bwMode="auto">
              <a:xfrm>
                <a:off x="7003892" y="2025936"/>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3" name="Line 3200">
                <a:extLst>
                  <a:ext uri="{FF2B5EF4-FFF2-40B4-BE49-F238E27FC236}">
                    <a16:creationId xmlns:a16="http://schemas.microsoft.com/office/drawing/2014/main" id="{D6C06538-F6D6-4D52-8A69-E43DC1AA02A8}"/>
                  </a:ext>
                </a:extLst>
              </p:cNvPr>
              <p:cNvSpPr>
                <a:spLocks noChangeShapeType="1"/>
              </p:cNvSpPr>
              <p:nvPr/>
            </p:nvSpPr>
            <p:spPr bwMode="auto">
              <a:xfrm flipV="1">
                <a:off x="7002255" y="2025936"/>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4" name="Line 3201">
                <a:extLst>
                  <a:ext uri="{FF2B5EF4-FFF2-40B4-BE49-F238E27FC236}">
                    <a16:creationId xmlns:a16="http://schemas.microsoft.com/office/drawing/2014/main" id="{4C848FAF-65A8-4BE7-8714-FB3FF756A6E1}"/>
                  </a:ext>
                </a:extLst>
              </p:cNvPr>
              <p:cNvSpPr>
                <a:spLocks noChangeShapeType="1"/>
              </p:cNvSpPr>
              <p:nvPr/>
            </p:nvSpPr>
            <p:spPr bwMode="auto">
              <a:xfrm flipV="1">
                <a:off x="7001709" y="202811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5" name="Line 3202">
                <a:extLst>
                  <a:ext uri="{FF2B5EF4-FFF2-40B4-BE49-F238E27FC236}">
                    <a16:creationId xmlns:a16="http://schemas.microsoft.com/office/drawing/2014/main" id="{4F2AE73B-DAFE-4805-B339-CF3BF5504F3A}"/>
                  </a:ext>
                </a:extLst>
              </p:cNvPr>
              <p:cNvSpPr>
                <a:spLocks noChangeShapeType="1"/>
              </p:cNvSpPr>
              <p:nvPr/>
            </p:nvSpPr>
            <p:spPr bwMode="auto">
              <a:xfrm>
                <a:off x="7001709" y="202811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6" name="Line 3203">
                <a:extLst>
                  <a:ext uri="{FF2B5EF4-FFF2-40B4-BE49-F238E27FC236}">
                    <a16:creationId xmlns:a16="http://schemas.microsoft.com/office/drawing/2014/main" id="{1212EB76-0B34-4097-A336-61BDB5AB5D76}"/>
                  </a:ext>
                </a:extLst>
              </p:cNvPr>
              <p:cNvSpPr>
                <a:spLocks noChangeShapeType="1"/>
              </p:cNvSpPr>
              <p:nvPr/>
            </p:nvSpPr>
            <p:spPr bwMode="auto">
              <a:xfrm>
                <a:off x="7000073" y="2027027"/>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7" name="Line 3204">
                <a:extLst>
                  <a:ext uri="{FF2B5EF4-FFF2-40B4-BE49-F238E27FC236}">
                    <a16:creationId xmlns:a16="http://schemas.microsoft.com/office/drawing/2014/main" id="{FA52C8BD-594C-4E9F-BF46-58D8448B18B7}"/>
                  </a:ext>
                </a:extLst>
              </p:cNvPr>
              <p:cNvSpPr>
                <a:spLocks noChangeShapeType="1"/>
              </p:cNvSpPr>
              <p:nvPr/>
            </p:nvSpPr>
            <p:spPr bwMode="auto">
              <a:xfrm flipV="1">
                <a:off x="6998982" y="2027027"/>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8" name="Line 3205">
                <a:extLst>
                  <a:ext uri="{FF2B5EF4-FFF2-40B4-BE49-F238E27FC236}">
                    <a16:creationId xmlns:a16="http://schemas.microsoft.com/office/drawing/2014/main" id="{7D3E32CC-CEE4-4683-A31A-01D0DA1C68F8}"/>
                  </a:ext>
                </a:extLst>
              </p:cNvPr>
              <p:cNvSpPr>
                <a:spLocks noChangeShapeType="1"/>
              </p:cNvSpPr>
              <p:nvPr/>
            </p:nvSpPr>
            <p:spPr bwMode="auto">
              <a:xfrm>
                <a:off x="6998982" y="2029209"/>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69" name="Line 3206">
                <a:extLst>
                  <a:ext uri="{FF2B5EF4-FFF2-40B4-BE49-F238E27FC236}">
                    <a16:creationId xmlns:a16="http://schemas.microsoft.com/office/drawing/2014/main" id="{0DA46516-BD91-4714-A9B5-2C0F41B3085B}"/>
                  </a:ext>
                </a:extLst>
              </p:cNvPr>
              <p:cNvSpPr>
                <a:spLocks noChangeShapeType="1"/>
              </p:cNvSpPr>
              <p:nvPr/>
            </p:nvSpPr>
            <p:spPr bwMode="auto">
              <a:xfrm flipV="1">
                <a:off x="6997891" y="2030845"/>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0" name="Line 3207">
                <a:extLst>
                  <a:ext uri="{FF2B5EF4-FFF2-40B4-BE49-F238E27FC236}">
                    <a16:creationId xmlns:a16="http://schemas.microsoft.com/office/drawing/2014/main" id="{210D5A4B-5D73-4AE6-A1B9-EEC7561195E0}"/>
                  </a:ext>
                </a:extLst>
              </p:cNvPr>
              <p:cNvSpPr>
                <a:spLocks noChangeShapeType="1"/>
              </p:cNvSpPr>
              <p:nvPr/>
            </p:nvSpPr>
            <p:spPr bwMode="auto">
              <a:xfrm flipV="1">
                <a:off x="6996254" y="2032482"/>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1" name="Line 3208">
                <a:extLst>
                  <a:ext uri="{FF2B5EF4-FFF2-40B4-BE49-F238E27FC236}">
                    <a16:creationId xmlns:a16="http://schemas.microsoft.com/office/drawing/2014/main" id="{32314259-3A6E-46B0-B22B-007C448FAFC3}"/>
                  </a:ext>
                </a:extLst>
              </p:cNvPr>
              <p:cNvSpPr>
                <a:spLocks noChangeShapeType="1"/>
              </p:cNvSpPr>
              <p:nvPr/>
            </p:nvSpPr>
            <p:spPr bwMode="auto">
              <a:xfrm>
                <a:off x="6996254" y="203302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2" name="Line 3209">
                <a:extLst>
                  <a:ext uri="{FF2B5EF4-FFF2-40B4-BE49-F238E27FC236}">
                    <a16:creationId xmlns:a16="http://schemas.microsoft.com/office/drawing/2014/main" id="{943C9366-E7E0-4F24-88C0-1943CCC77303}"/>
                  </a:ext>
                </a:extLst>
              </p:cNvPr>
              <p:cNvSpPr>
                <a:spLocks noChangeShapeType="1"/>
              </p:cNvSpPr>
              <p:nvPr/>
            </p:nvSpPr>
            <p:spPr bwMode="auto">
              <a:xfrm>
                <a:off x="6996254" y="203521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3" name="Line 3210">
                <a:extLst>
                  <a:ext uri="{FF2B5EF4-FFF2-40B4-BE49-F238E27FC236}">
                    <a16:creationId xmlns:a16="http://schemas.microsoft.com/office/drawing/2014/main" id="{D5C007D5-520C-4C39-81BF-B6D21D78FDFB}"/>
                  </a:ext>
                </a:extLst>
              </p:cNvPr>
              <p:cNvSpPr>
                <a:spLocks noChangeShapeType="1"/>
              </p:cNvSpPr>
              <p:nvPr/>
            </p:nvSpPr>
            <p:spPr bwMode="auto">
              <a:xfrm>
                <a:off x="6996800" y="2037392"/>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4" name="Line 3211">
                <a:extLst>
                  <a:ext uri="{FF2B5EF4-FFF2-40B4-BE49-F238E27FC236}">
                    <a16:creationId xmlns:a16="http://schemas.microsoft.com/office/drawing/2014/main" id="{63B2DA57-E1B0-4277-94E6-75AB3B49854A}"/>
                  </a:ext>
                </a:extLst>
              </p:cNvPr>
              <p:cNvSpPr>
                <a:spLocks noChangeShapeType="1"/>
              </p:cNvSpPr>
              <p:nvPr/>
            </p:nvSpPr>
            <p:spPr bwMode="auto">
              <a:xfrm>
                <a:off x="6998436" y="2039028"/>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5" name="Line 3212">
                <a:extLst>
                  <a:ext uri="{FF2B5EF4-FFF2-40B4-BE49-F238E27FC236}">
                    <a16:creationId xmlns:a16="http://schemas.microsoft.com/office/drawing/2014/main" id="{DA73D734-8EF8-49FE-B1A0-447281D3C1E8}"/>
                  </a:ext>
                </a:extLst>
              </p:cNvPr>
              <p:cNvSpPr>
                <a:spLocks noChangeShapeType="1"/>
              </p:cNvSpPr>
              <p:nvPr/>
            </p:nvSpPr>
            <p:spPr bwMode="auto">
              <a:xfrm flipV="1">
                <a:off x="7000073" y="2036846"/>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6" name="Line 3213">
                <a:extLst>
                  <a:ext uri="{FF2B5EF4-FFF2-40B4-BE49-F238E27FC236}">
                    <a16:creationId xmlns:a16="http://schemas.microsoft.com/office/drawing/2014/main" id="{BFACAF0E-9B9A-4F89-B48F-08D082E56894}"/>
                  </a:ext>
                </a:extLst>
              </p:cNvPr>
              <p:cNvSpPr>
                <a:spLocks noChangeShapeType="1"/>
              </p:cNvSpPr>
              <p:nvPr/>
            </p:nvSpPr>
            <p:spPr bwMode="auto">
              <a:xfrm>
                <a:off x="7000073" y="203466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7" name="Line 3214">
                <a:extLst>
                  <a:ext uri="{FF2B5EF4-FFF2-40B4-BE49-F238E27FC236}">
                    <a16:creationId xmlns:a16="http://schemas.microsoft.com/office/drawing/2014/main" id="{6CC3CBA2-E1F5-4E69-A882-E5AEF159D938}"/>
                  </a:ext>
                </a:extLst>
              </p:cNvPr>
              <p:cNvSpPr>
                <a:spLocks noChangeShapeType="1"/>
              </p:cNvSpPr>
              <p:nvPr/>
            </p:nvSpPr>
            <p:spPr bwMode="auto">
              <a:xfrm>
                <a:off x="7000073" y="2033028"/>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8" name="Line 3215">
                <a:extLst>
                  <a:ext uri="{FF2B5EF4-FFF2-40B4-BE49-F238E27FC236}">
                    <a16:creationId xmlns:a16="http://schemas.microsoft.com/office/drawing/2014/main" id="{335A3B1B-5B28-4C19-9442-7E8FE2B3419B}"/>
                  </a:ext>
                </a:extLst>
              </p:cNvPr>
              <p:cNvSpPr>
                <a:spLocks noChangeShapeType="1"/>
              </p:cNvSpPr>
              <p:nvPr/>
            </p:nvSpPr>
            <p:spPr bwMode="auto">
              <a:xfrm>
                <a:off x="7000073" y="2033028"/>
                <a:ext cx="54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79" name="Line 3216">
                <a:extLst>
                  <a:ext uri="{FF2B5EF4-FFF2-40B4-BE49-F238E27FC236}">
                    <a16:creationId xmlns:a16="http://schemas.microsoft.com/office/drawing/2014/main" id="{89929D47-CFCD-409F-83EF-5EC7DD9A8D18}"/>
                  </a:ext>
                </a:extLst>
              </p:cNvPr>
              <p:cNvSpPr>
                <a:spLocks noChangeShapeType="1"/>
              </p:cNvSpPr>
              <p:nvPr/>
            </p:nvSpPr>
            <p:spPr bwMode="auto">
              <a:xfrm flipV="1">
                <a:off x="7000618" y="2034664"/>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0" name="Line 3217">
                <a:extLst>
                  <a:ext uri="{FF2B5EF4-FFF2-40B4-BE49-F238E27FC236}">
                    <a16:creationId xmlns:a16="http://schemas.microsoft.com/office/drawing/2014/main" id="{A513AF7B-5854-4460-8BE7-F4818FC040A5}"/>
                  </a:ext>
                </a:extLst>
              </p:cNvPr>
              <p:cNvSpPr>
                <a:spLocks noChangeShapeType="1"/>
              </p:cNvSpPr>
              <p:nvPr/>
            </p:nvSpPr>
            <p:spPr bwMode="auto">
              <a:xfrm>
                <a:off x="7002255" y="203466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1" name="Line 3218">
                <a:extLst>
                  <a:ext uri="{FF2B5EF4-FFF2-40B4-BE49-F238E27FC236}">
                    <a16:creationId xmlns:a16="http://schemas.microsoft.com/office/drawing/2014/main" id="{A02F85BA-1F81-411B-8E5B-8123DE448386}"/>
                  </a:ext>
                </a:extLst>
              </p:cNvPr>
              <p:cNvSpPr>
                <a:spLocks noChangeShapeType="1"/>
              </p:cNvSpPr>
              <p:nvPr/>
            </p:nvSpPr>
            <p:spPr bwMode="auto">
              <a:xfrm>
                <a:off x="7003346" y="2036846"/>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2" name="Line 3219">
                <a:extLst>
                  <a:ext uri="{FF2B5EF4-FFF2-40B4-BE49-F238E27FC236}">
                    <a16:creationId xmlns:a16="http://schemas.microsoft.com/office/drawing/2014/main" id="{08CE384F-69FA-4781-B2E4-288180DACE6B}"/>
                  </a:ext>
                </a:extLst>
              </p:cNvPr>
              <p:cNvSpPr>
                <a:spLocks noChangeShapeType="1"/>
              </p:cNvSpPr>
              <p:nvPr/>
            </p:nvSpPr>
            <p:spPr bwMode="auto">
              <a:xfrm>
                <a:off x="7004983" y="203848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3" name="Line 3220">
                <a:extLst>
                  <a:ext uri="{FF2B5EF4-FFF2-40B4-BE49-F238E27FC236}">
                    <a16:creationId xmlns:a16="http://schemas.microsoft.com/office/drawing/2014/main" id="{D3058D32-64B2-4931-855A-3677086C3067}"/>
                  </a:ext>
                </a:extLst>
              </p:cNvPr>
              <p:cNvSpPr>
                <a:spLocks noChangeShapeType="1"/>
              </p:cNvSpPr>
              <p:nvPr/>
            </p:nvSpPr>
            <p:spPr bwMode="auto">
              <a:xfrm flipV="1">
                <a:off x="7005528" y="2039028"/>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4" name="Line 3221">
                <a:extLst>
                  <a:ext uri="{FF2B5EF4-FFF2-40B4-BE49-F238E27FC236}">
                    <a16:creationId xmlns:a16="http://schemas.microsoft.com/office/drawing/2014/main" id="{71CC4F6E-7C2C-44C1-BDE5-290A760ADC90}"/>
                  </a:ext>
                </a:extLst>
              </p:cNvPr>
              <p:cNvSpPr>
                <a:spLocks noChangeShapeType="1"/>
              </p:cNvSpPr>
              <p:nvPr/>
            </p:nvSpPr>
            <p:spPr bwMode="auto">
              <a:xfrm flipV="1">
                <a:off x="7005528" y="2039028"/>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5" name="Line 3222">
                <a:extLst>
                  <a:ext uri="{FF2B5EF4-FFF2-40B4-BE49-F238E27FC236}">
                    <a16:creationId xmlns:a16="http://schemas.microsoft.com/office/drawing/2014/main" id="{9014D5E2-8CAE-4523-ABA8-799EC90C3616}"/>
                  </a:ext>
                </a:extLst>
              </p:cNvPr>
              <p:cNvSpPr>
                <a:spLocks noChangeShapeType="1"/>
              </p:cNvSpPr>
              <p:nvPr/>
            </p:nvSpPr>
            <p:spPr bwMode="auto">
              <a:xfrm>
                <a:off x="7005528" y="2040119"/>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6" name="Line 3223">
                <a:extLst>
                  <a:ext uri="{FF2B5EF4-FFF2-40B4-BE49-F238E27FC236}">
                    <a16:creationId xmlns:a16="http://schemas.microsoft.com/office/drawing/2014/main" id="{7497399D-61DF-4D26-B8C6-B7F8E25C0BA5}"/>
                  </a:ext>
                </a:extLst>
              </p:cNvPr>
              <p:cNvSpPr>
                <a:spLocks noChangeShapeType="1"/>
              </p:cNvSpPr>
              <p:nvPr/>
            </p:nvSpPr>
            <p:spPr bwMode="auto">
              <a:xfrm>
                <a:off x="7007165" y="204011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7" name="Line 3224">
                <a:extLst>
                  <a:ext uri="{FF2B5EF4-FFF2-40B4-BE49-F238E27FC236}">
                    <a16:creationId xmlns:a16="http://schemas.microsoft.com/office/drawing/2014/main" id="{77A529F4-263E-4DEB-9D86-7C780AC3D6EF}"/>
                  </a:ext>
                </a:extLst>
              </p:cNvPr>
              <p:cNvSpPr>
                <a:spLocks noChangeShapeType="1"/>
              </p:cNvSpPr>
              <p:nvPr/>
            </p:nvSpPr>
            <p:spPr bwMode="auto">
              <a:xfrm>
                <a:off x="7007165" y="204230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8" name="Line 3225">
                <a:extLst>
                  <a:ext uri="{FF2B5EF4-FFF2-40B4-BE49-F238E27FC236}">
                    <a16:creationId xmlns:a16="http://schemas.microsoft.com/office/drawing/2014/main" id="{C42354D9-2582-4655-A4DE-EDE3328D0907}"/>
                  </a:ext>
                </a:extLst>
              </p:cNvPr>
              <p:cNvSpPr>
                <a:spLocks noChangeShapeType="1"/>
              </p:cNvSpPr>
              <p:nvPr/>
            </p:nvSpPr>
            <p:spPr bwMode="auto">
              <a:xfrm>
                <a:off x="7005528" y="204339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89" name="Line 3226">
                <a:extLst>
                  <a:ext uri="{FF2B5EF4-FFF2-40B4-BE49-F238E27FC236}">
                    <a16:creationId xmlns:a16="http://schemas.microsoft.com/office/drawing/2014/main" id="{21C3A29F-63D4-490C-8098-65C2E5D108B2}"/>
                  </a:ext>
                </a:extLst>
              </p:cNvPr>
              <p:cNvSpPr>
                <a:spLocks noChangeShapeType="1"/>
              </p:cNvSpPr>
              <p:nvPr/>
            </p:nvSpPr>
            <p:spPr bwMode="auto">
              <a:xfrm>
                <a:off x="7003892" y="2041756"/>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0" name="Line 3227">
                <a:extLst>
                  <a:ext uri="{FF2B5EF4-FFF2-40B4-BE49-F238E27FC236}">
                    <a16:creationId xmlns:a16="http://schemas.microsoft.com/office/drawing/2014/main" id="{70707F84-B10D-40AB-B817-C34BB0B9918D}"/>
                  </a:ext>
                </a:extLst>
              </p:cNvPr>
              <p:cNvSpPr>
                <a:spLocks noChangeShapeType="1"/>
              </p:cNvSpPr>
              <p:nvPr/>
            </p:nvSpPr>
            <p:spPr bwMode="auto">
              <a:xfrm>
                <a:off x="7002255" y="2041756"/>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1" name="Line 3228">
                <a:extLst>
                  <a:ext uri="{FF2B5EF4-FFF2-40B4-BE49-F238E27FC236}">
                    <a16:creationId xmlns:a16="http://schemas.microsoft.com/office/drawing/2014/main" id="{CA97D5CF-8FF1-4A64-87F8-7C23752F1953}"/>
                  </a:ext>
                </a:extLst>
              </p:cNvPr>
              <p:cNvSpPr>
                <a:spLocks noChangeShapeType="1"/>
              </p:cNvSpPr>
              <p:nvPr/>
            </p:nvSpPr>
            <p:spPr bwMode="auto">
              <a:xfrm flipV="1">
                <a:off x="7001709" y="2041756"/>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2" name="Line 3229">
                <a:extLst>
                  <a:ext uri="{FF2B5EF4-FFF2-40B4-BE49-F238E27FC236}">
                    <a16:creationId xmlns:a16="http://schemas.microsoft.com/office/drawing/2014/main" id="{1D79E285-42A9-462B-81F6-9323D48D9211}"/>
                  </a:ext>
                </a:extLst>
              </p:cNvPr>
              <p:cNvSpPr>
                <a:spLocks noChangeShapeType="1"/>
              </p:cNvSpPr>
              <p:nvPr/>
            </p:nvSpPr>
            <p:spPr bwMode="auto">
              <a:xfrm>
                <a:off x="6997345" y="203957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3" name="Line 3230">
                <a:extLst>
                  <a:ext uri="{FF2B5EF4-FFF2-40B4-BE49-F238E27FC236}">
                    <a16:creationId xmlns:a16="http://schemas.microsoft.com/office/drawing/2014/main" id="{9C13F547-3835-4685-9527-ED41738F3FD3}"/>
                  </a:ext>
                </a:extLst>
              </p:cNvPr>
              <p:cNvSpPr>
                <a:spLocks noChangeShapeType="1"/>
              </p:cNvSpPr>
              <p:nvPr/>
            </p:nvSpPr>
            <p:spPr bwMode="auto">
              <a:xfrm flipV="1">
                <a:off x="7103175" y="2041756"/>
                <a:ext cx="218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4" name="Line 3231">
                <a:extLst>
                  <a:ext uri="{FF2B5EF4-FFF2-40B4-BE49-F238E27FC236}">
                    <a16:creationId xmlns:a16="http://schemas.microsoft.com/office/drawing/2014/main" id="{A8D06CA3-A130-4795-90B3-C72F34545892}"/>
                  </a:ext>
                </a:extLst>
              </p:cNvPr>
              <p:cNvSpPr>
                <a:spLocks noChangeShapeType="1"/>
              </p:cNvSpPr>
              <p:nvPr/>
            </p:nvSpPr>
            <p:spPr bwMode="auto">
              <a:xfrm flipV="1">
                <a:off x="7105357" y="2039574"/>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5" name="Line 3232">
                <a:extLst>
                  <a:ext uri="{FF2B5EF4-FFF2-40B4-BE49-F238E27FC236}">
                    <a16:creationId xmlns:a16="http://schemas.microsoft.com/office/drawing/2014/main" id="{F8862D1B-5AAA-4FC0-A4A4-5177AA65726E}"/>
                  </a:ext>
                </a:extLst>
              </p:cNvPr>
              <p:cNvSpPr>
                <a:spLocks noChangeShapeType="1"/>
              </p:cNvSpPr>
              <p:nvPr/>
            </p:nvSpPr>
            <p:spPr bwMode="auto">
              <a:xfrm flipV="1">
                <a:off x="7106994" y="2037937"/>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6" name="Line 3233">
                <a:extLst>
                  <a:ext uri="{FF2B5EF4-FFF2-40B4-BE49-F238E27FC236}">
                    <a16:creationId xmlns:a16="http://schemas.microsoft.com/office/drawing/2014/main" id="{41F791A0-9B09-48D8-B162-A39FFB04CD18}"/>
                  </a:ext>
                </a:extLst>
              </p:cNvPr>
              <p:cNvSpPr>
                <a:spLocks noChangeShapeType="1"/>
              </p:cNvSpPr>
              <p:nvPr/>
            </p:nvSpPr>
            <p:spPr bwMode="auto">
              <a:xfrm>
                <a:off x="7105903" y="2036846"/>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7" name="Line 3234">
                <a:extLst>
                  <a:ext uri="{FF2B5EF4-FFF2-40B4-BE49-F238E27FC236}">
                    <a16:creationId xmlns:a16="http://schemas.microsoft.com/office/drawing/2014/main" id="{809A40DF-7FFD-4C76-95DB-A4DCF5D8FD5E}"/>
                  </a:ext>
                </a:extLst>
              </p:cNvPr>
              <p:cNvSpPr>
                <a:spLocks noChangeShapeType="1"/>
              </p:cNvSpPr>
              <p:nvPr/>
            </p:nvSpPr>
            <p:spPr bwMode="auto">
              <a:xfrm>
                <a:off x="7104266" y="2035755"/>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8" name="Line 3235">
                <a:extLst>
                  <a:ext uri="{FF2B5EF4-FFF2-40B4-BE49-F238E27FC236}">
                    <a16:creationId xmlns:a16="http://schemas.microsoft.com/office/drawing/2014/main" id="{FBD6BC47-580D-4FC7-B8DF-7BD24F7B5910}"/>
                  </a:ext>
                </a:extLst>
              </p:cNvPr>
              <p:cNvSpPr>
                <a:spLocks noChangeShapeType="1"/>
              </p:cNvSpPr>
              <p:nvPr/>
            </p:nvSpPr>
            <p:spPr bwMode="auto">
              <a:xfrm flipV="1">
                <a:off x="7102630" y="2035755"/>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99" name="Line 3236">
                <a:extLst>
                  <a:ext uri="{FF2B5EF4-FFF2-40B4-BE49-F238E27FC236}">
                    <a16:creationId xmlns:a16="http://schemas.microsoft.com/office/drawing/2014/main" id="{6A185085-D0B2-429D-A9D0-324FAC44437E}"/>
                  </a:ext>
                </a:extLst>
              </p:cNvPr>
              <p:cNvSpPr>
                <a:spLocks noChangeShapeType="1"/>
              </p:cNvSpPr>
              <p:nvPr/>
            </p:nvSpPr>
            <p:spPr bwMode="auto">
              <a:xfrm flipV="1">
                <a:off x="7102630" y="203575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0" name="Line 3237">
                <a:extLst>
                  <a:ext uri="{FF2B5EF4-FFF2-40B4-BE49-F238E27FC236}">
                    <a16:creationId xmlns:a16="http://schemas.microsoft.com/office/drawing/2014/main" id="{A5A30D3C-8D58-4BAE-8A30-43CF4BF6B6C7}"/>
                  </a:ext>
                </a:extLst>
              </p:cNvPr>
              <p:cNvSpPr>
                <a:spLocks noChangeShapeType="1"/>
              </p:cNvSpPr>
              <p:nvPr/>
            </p:nvSpPr>
            <p:spPr bwMode="auto">
              <a:xfrm>
                <a:off x="7103175" y="203357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1" name="Line 3238">
                <a:extLst>
                  <a:ext uri="{FF2B5EF4-FFF2-40B4-BE49-F238E27FC236}">
                    <a16:creationId xmlns:a16="http://schemas.microsoft.com/office/drawing/2014/main" id="{EFEFF815-46E9-4A74-AA73-052067FFEC3F}"/>
                  </a:ext>
                </a:extLst>
              </p:cNvPr>
              <p:cNvSpPr>
                <a:spLocks noChangeShapeType="1"/>
              </p:cNvSpPr>
              <p:nvPr/>
            </p:nvSpPr>
            <p:spPr bwMode="auto">
              <a:xfrm>
                <a:off x="7102084" y="2031937"/>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2" name="Line 3239">
                <a:extLst>
                  <a:ext uri="{FF2B5EF4-FFF2-40B4-BE49-F238E27FC236}">
                    <a16:creationId xmlns:a16="http://schemas.microsoft.com/office/drawing/2014/main" id="{7E1E8644-1595-4E91-A67E-6FB69D88C6C6}"/>
                  </a:ext>
                </a:extLst>
              </p:cNvPr>
              <p:cNvSpPr>
                <a:spLocks noChangeShapeType="1"/>
              </p:cNvSpPr>
              <p:nvPr/>
            </p:nvSpPr>
            <p:spPr bwMode="auto">
              <a:xfrm>
                <a:off x="7100448" y="203084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3" name="Line 3240">
                <a:extLst>
                  <a:ext uri="{FF2B5EF4-FFF2-40B4-BE49-F238E27FC236}">
                    <a16:creationId xmlns:a16="http://schemas.microsoft.com/office/drawing/2014/main" id="{8C5635BB-DEE5-47D0-8E1D-CFC52279B29E}"/>
                  </a:ext>
                </a:extLst>
              </p:cNvPr>
              <p:cNvSpPr>
                <a:spLocks noChangeShapeType="1"/>
              </p:cNvSpPr>
              <p:nvPr/>
            </p:nvSpPr>
            <p:spPr bwMode="auto">
              <a:xfrm>
                <a:off x="7100448" y="2030845"/>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4" name="Line 3241">
                <a:extLst>
                  <a:ext uri="{FF2B5EF4-FFF2-40B4-BE49-F238E27FC236}">
                    <a16:creationId xmlns:a16="http://schemas.microsoft.com/office/drawing/2014/main" id="{2605D2CD-E36B-4B78-A847-7CC20E90D6CD}"/>
                  </a:ext>
                </a:extLst>
              </p:cNvPr>
              <p:cNvSpPr>
                <a:spLocks noChangeShapeType="1"/>
              </p:cNvSpPr>
              <p:nvPr/>
            </p:nvSpPr>
            <p:spPr bwMode="auto">
              <a:xfrm flipV="1">
                <a:off x="7101539" y="2030845"/>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5" name="Line 3242">
                <a:extLst>
                  <a:ext uri="{FF2B5EF4-FFF2-40B4-BE49-F238E27FC236}">
                    <a16:creationId xmlns:a16="http://schemas.microsoft.com/office/drawing/2014/main" id="{FE24599C-5552-49A3-B191-3834C98DC9E2}"/>
                  </a:ext>
                </a:extLst>
              </p:cNvPr>
              <p:cNvSpPr>
                <a:spLocks noChangeShapeType="1"/>
              </p:cNvSpPr>
              <p:nvPr/>
            </p:nvSpPr>
            <p:spPr bwMode="auto">
              <a:xfrm>
                <a:off x="7099902" y="203302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6" name="Line 3243">
                <a:extLst>
                  <a:ext uri="{FF2B5EF4-FFF2-40B4-BE49-F238E27FC236}">
                    <a16:creationId xmlns:a16="http://schemas.microsoft.com/office/drawing/2014/main" id="{63C57308-666E-4B4E-B5B2-459A4FF63D50}"/>
                  </a:ext>
                </a:extLst>
              </p:cNvPr>
              <p:cNvSpPr>
                <a:spLocks noChangeShapeType="1"/>
              </p:cNvSpPr>
              <p:nvPr/>
            </p:nvSpPr>
            <p:spPr bwMode="auto">
              <a:xfrm>
                <a:off x="7098811" y="203084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7" name="Line 3244">
                <a:extLst>
                  <a:ext uri="{FF2B5EF4-FFF2-40B4-BE49-F238E27FC236}">
                    <a16:creationId xmlns:a16="http://schemas.microsoft.com/office/drawing/2014/main" id="{965F4228-0FA1-4C8C-91B6-DE7A15F0C4CC}"/>
                  </a:ext>
                </a:extLst>
              </p:cNvPr>
              <p:cNvSpPr>
                <a:spLocks noChangeShapeType="1"/>
              </p:cNvSpPr>
              <p:nvPr/>
            </p:nvSpPr>
            <p:spPr bwMode="auto">
              <a:xfrm>
                <a:off x="7097174" y="203030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8" name="Line 3245">
                <a:extLst>
                  <a:ext uri="{FF2B5EF4-FFF2-40B4-BE49-F238E27FC236}">
                    <a16:creationId xmlns:a16="http://schemas.microsoft.com/office/drawing/2014/main" id="{43177AEC-E021-4DE5-BE23-9FB7D62552F3}"/>
                  </a:ext>
                </a:extLst>
              </p:cNvPr>
              <p:cNvSpPr>
                <a:spLocks noChangeShapeType="1"/>
              </p:cNvSpPr>
              <p:nvPr/>
            </p:nvSpPr>
            <p:spPr bwMode="auto">
              <a:xfrm>
                <a:off x="7095538" y="2030300"/>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09" name="Line 3246">
                <a:extLst>
                  <a:ext uri="{FF2B5EF4-FFF2-40B4-BE49-F238E27FC236}">
                    <a16:creationId xmlns:a16="http://schemas.microsoft.com/office/drawing/2014/main" id="{8CC2D146-F073-45C8-B780-5C0117163464}"/>
                  </a:ext>
                </a:extLst>
              </p:cNvPr>
              <p:cNvSpPr>
                <a:spLocks noChangeShapeType="1"/>
              </p:cNvSpPr>
              <p:nvPr/>
            </p:nvSpPr>
            <p:spPr bwMode="auto">
              <a:xfrm flipV="1">
                <a:off x="7095538" y="2028118"/>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0" name="Line 3247">
                <a:extLst>
                  <a:ext uri="{FF2B5EF4-FFF2-40B4-BE49-F238E27FC236}">
                    <a16:creationId xmlns:a16="http://schemas.microsoft.com/office/drawing/2014/main" id="{464ADA56-0A2A-4D8E-BD25-C311407E375C}"/>
                  </a:ext>
                </a:extLst>
              </p:cNvPr>
              <p:cNvSpPr>
                <a:spLocks noChangeShapeType="1"/>
              </p:cNvSpPr>
              <p:nvPr/>
            </p:nvSpPr>
            <p:spPr bwMode="auto">
              <a:xfrm flipV="1">
                <a:off x="7097174" y="2025936"/>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1" name="Line 3248">
                <a:extLst>
                  <a:ext uri="{FF2B5EF4-FFF2-40B4-BE49-F238E27FC236}">
                    <a16:creationId xmlns:a16="http://schemas.microsoft.com/office/drawing/2014/main" id="{CDA3CF46-8EE6-4706-AFB3-EA9C92F6AE79}"/>
                  </a:ext>
                </a:extLst>
              </p:cNvPr>
              <p:cNvSpPr>
                <a:spLocks noChangeShapeType="1"/>
              </p:cNvSpPr>
              <p:nvPr/>
            </p:nvSpPr>
            <p:spPr bwMode="auto">
              <a:xfrm>
                <a:off x="7098811" y="2023754"/>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2" name="Line 3249">
                <a:extLst>
                  <a:ext uri="{FF2B5EF4-FFF2-40B4-BE49-F238E27FC236}">
                    <a16:creationId xmlns:a16="http://schemas.microsoft.com/office/drawing/2014/main" id="{E7180BBF-805A-42BA-9FD5-FCA74403E28B}"/>
                  </a:ext>
                </a:extLst>
              </p:cNvPr>
              <p:cNvSpPr>
                <a:spLocks noChangeShapeType="1"/>
              </p:cNvSpPr>
              <p:nvPr/>
            </p:nvSpPr>
            <p:spPr bwMode="auto">
              <a:xfrm>
                <a:off x="7097174" y="2022117"/>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3" name="Line 3250">
                <a:extLst>
                  <a:ext uri="{FF2B5EF4-FFF2-40B4-BE49-F238E27FC236}">
                    <a16:creationId xmlns:a16="http://schemas.microsoft.com/office/drawing/2014/main" id="{F8EAE857-2997-4207-8D4A-05241032DBC4}"/>
                  </a:ext>
                </a:extLst>
              </p:cNvPr>
              <p:cNvSpPr>
                <a:spLocks noChangeShapeType="1"/>
              </p:cNvSpPr>
              <p:nvPr/>
            </p:nvSpPr>
            <p:spPr bwMode="auto">
              <a:xfrm flipV="1">
                <a:off x="7095538" y="2022117"/>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4" name="Line 3251">
                <a:extLst>
                  <a:ext uri="{FF2B5EF4-FFF2-40B4-BE49-F238E27FC236}">
                    <a16:creationId xmlns:a16="http://schemas.microsoft.com/office/drawing/2014/main" id="{268EAF26-FEB9-4781-BDA9-983D23A9E76A}"/>
                  </a:ext>
                </a:extLst>
              </p:cNvPr>
              <p:cNvSpPr>
                <a:spLocks noChangeShapeType="1"/>
              </p:cNvSpPr>
              <p:nvPr/>
            </p:nvSpPr>
            <p:spPr bwMode="auto">
              <a:xfrm flipV="1">
                <a:off x="7094447" y="202320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5" name="Line 3252">
                <a:extLst>
                  <a:ext uri="{FF2B5EF4-FFF2-40B4-BE49-F238E27FC236}">
                    <a16:creationId xmlns:a16="http://schemas.microsoft.com/office/drawing/2014/main" id="{56FAB087-14CF-4BC4-B692-1781CEC7FF1D}"/>
                  </a:ext>
                </a:extLst>
              </p:cNvPr>
              <p:cNvSpPr>
                <a:spLocks noChangeShapeType="1"/>
              </p:cNvSpPr>
              <p:nvPr/>
            </p:nvSpPr>
            <p:spPr bwMode="auto">
              <a:xfrm flipV="1">
                <a:off x="7092810" y="2025390"/>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6" name="Line 3253">
                <a:extLst>
                  <a:ext uri="{FF2B5EF4-FFF2-40B4-BE49-F238E27FC236}">
                    <a16:creationId xmlns:a16="http://schemas.microsoft.com/office/drawing/2014/main" id="{6A7EE07A-4E39-4D0E-8C4D-85980A2C979F}"/>
                  </a:ext>
                </a:extLst>
              </p:cNvPr>
              <p:cNvSpPr>
                <a:spLocks noChangeShapeType="1"/>
              </p:cNvSpPr>
              <p:nvPr/>
            </p:nvSpPr>
            <p:spPr bwMode="auto">
              <a:xfrm>
                <a:off x="7092810" y="2023754"/>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7" name="Line 3254">
                <a:extLst>
                  <a:ext uri="{FF2B5EF4-FFF2-40B4-BE49-F238E27FC236}">
                    <a16:creationId xmlns:a16="http://schemas.microsoft.com/office/drawing/2014/main" id="{32F647E3-FB1A-4E3D-83CF-FE4F25B8918C}"/>
                  </a:ext>
                </a:extLst>
              </p:cNvPr>
              <p:cNvSpPr>
                <a:spLocks noChangeShapeType="1"/>
              </p:cNvSpPr>
              <p:nvPr/>
            </p:nvSpPr>
            <p:spPr bwMode="auto">
              <a:xfrm>
                <a:off x="7092810" y="202157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8" name="Line 3255">
                <a:extLst>
                  <a:ext uri="{FF2B5EF4-FFF2-40B4-BE49-F238E27FC236}">
                    <a16:creationId xmlns:a16="http://schemas.microsoft.com/office/drawing/2014/main" id="{561DDA6F-FD1B-4B12-A508-211A4F036CB0}"/>
                  </a:ext>
                </a:extLst>
              </p:cNvPr>
              <p:cNvSpPr>
                <a:spLocks noChangeShapeType="1"/>
              </p:cNvSpPr>
              <p:nvPr/>
            </p:nvSpPr>
            <p:spPr bwMode="auto">
              <a:xfrm>
                <a:off x="7091174" y="202048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19" name="Line 3256">
                <a:extLst>
                  <a:ext uri="{FF2B5EF4-FFF2-40B4-BE49-F238E27FC236}">
                    <a16:creationId xmlns:a16="http://schemas.microsoft.com/office/drawing/2014/main" id="{46FC808A-B47D-44B3-972F-36FD80026700}"/>
                  </a:ext>
                </a:extLst>
              </p:cNvPr>
              <p:cNvSpPr>
                <a:spLocks noChangeShapeType="1"/>
              </p:cNvSpPr>
              <p:nvPr/>
            </p:nvSpPr>
            <p:spPr bwMode="auto">
              <a:xfrm flipV="1">
                <a:off x="7089537" y="2020481"/>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0" name="Line 3257">
                <a:extLst>
                  <a:ext uri="{FF2B5EF4-FFF2-40B4-BE49-F238E27FC236}">
                    <a16:creationId xmlns:a16="http://schemas.microsoft.com/office/drawing/2014/main" id="{4F3C5155-CAF5-44D6-8AD9-33D474146649}"/>
                  </a:ext>
                </a:extLst>
              </p:cNvPr>
              <p:cNvSpPr>
                <a:spLocks noChangeShapeType="1"/>
              </p:cNvSpPr>
              <p:nvPr/>
            </p:nvSpPr>
            <p:spPr bwMode="auto">
              <a:xfrm>
                <a:off x="7087901" y="2020481"/>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1" name="Line 3258">
                <a:extLst>
                  <a:ext uri="{FF2B5EF4-FFF2-40B4-BE49-F238E27FC236}">
                    <a16:creationId xmlns:a16="http://schemas.microsoft.com/office/drawing/2014/main" id="{C18A1D9F-66EC-4F3B-9BD9-AA2E18FD4D00}"/>
                  </a:ext>
                </a:extLst>
              </p:cNvPr>
              <p:cNvSpPr>
                <a:spLocks noChangeShapeType="1"/>
              </p:cNvSpPr>
              <p:nvPr/>
            </p:nvSpPr>
            <p:spPr bwMode="auto">
              <a:xfrm flipV="1">
                <a:off x="7087901" y="201829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2" name="Line 3259">
                <a:extLst>
                  <a:ext uri="{FF2B5EF4-FFF2-40B4-BE49-F238E27FC236}">
                    <a16:creationId xmlns:a16="http://schemas.microsoft.com/office/drawing/2014/main" id="{6A8785FB-1A57-4043-BAD1-F0925ECA3E51}"/>
                  </a:ext>
                </a:extLst>
              </p:cNvPr>
              <p:cNvSpPr>
                <a:spLocks noChangeShapeType="1"/>
              </p:cNvSpPr>
              <p:nvPr/>
            </p:nvSpPr>
            <p:spPr bwMode="auto">
              <a:xfrm>
                <a:off x="7087355" y="2016662"/>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3" name="Line 3260">
                <a:extLst>
                  <a:ext uri="{FF2B5EF4-FFF2-40B4-BE49-F238E27FC236}">
                    <a16:creationId xmlns:a16="http://schemas.microsoft.com/office/drawing/2014/main" id="{F13C22B4-C1D2-49E3-84F5-22615DC47628}"/>
                  </a:ext>
                </a:extLst>
              </p:cNvPr>
              <p:cNvSpPr>
                <a:spLocks noChangeShapeType="1"/>
              </p:cNvSpPr>
              <p:nvPr/>
            </p:nvSpPr>
            <p:spPr bwMode="auto">
              <a:xfrm flipV="1">
                <a:off x="7086810" y="201666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4" name="Line 3261">
                <a:extLst>
                  <a:ext uri="{FF2B5EF4-FFF2-40B4-BE49-F238E27FC236}">
                    <a16:creationId xmlns:a16="http://schemas.microsoft.com/office/drawing/2014/main" id="{C7F3B281-2263-4AA6-B4DD-CFB90AB26C4B}"/>
                  </a:ext>
                </a:extLst>
              </p:cNvPr>
              <p:cNvSpPr>
                <a:spLocks noChangeShapeType="1"/>
              </p:cNvSpPr>
              <p:nvPr/>
            </p:nvSpPr>
            <p:spPr bwMode="auto">
              <a:xfrm flipV="1">
                <a:off x="7085719" y="2018844"/>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5" name="Line 3262">
                <a:extLst>
                  <a:ext uri="{FF2B5EF4-FFF2-40B4-BE49-F238E27FC236}">
                    <a16:creationId xmlns:a16="http://schemas.microsoft.com/office/drawing/2014/main" id="{2CD79888-11DF-4133-8479-59B77F249553}"/>
                  </a:ext>
                </a:extLst>
              </p:cNvPr>
              <p:cNvSpPr>
                <a:spLocks noChangeShapeType="1"/>
              </p:cNvSpPr>
              <p:nvPr/>
            </p:nvSpPr>
            <p:spPr bwMode="auto">
              <a:xfrm>
                <a:off x="7084628" y="201829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6" name="Line 3263">
                <a:extLst>
                  <a:ext uri="{FF2B5EF4-FFF2-40B4-BE49-F238E27FC236}">
                    <a16:creationId xmlns:a16="http://schemas.microsoft.com/office/drawing/2014/main" id="{FDFFB5A0-14E6-47CF-9E22-C9E36ABD9BD2}"/>
                  </a:ext>
                </a:extLst>
              </p:cNvPr>
              <p:cNvSpPr>
                <a:spLocks noChangeShapeType="1"/>
              </p:cNvSpPr>
              <p:nvPr/>
            </p:nvSpPr>
            <p:spPr bwMode="auto">
              <a:xfrm>
                <a:off x="7084628" y="2016662"/>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7" name="Line 3264">
                <a:extLst>
                  <a:ext uri="{FF2B5EF4-FFF2-40B4-BE49-F238E27FC236}">
                    <a16:creationId xmlns:a16="http://schemas.microsoft.com/office/drawing/2014/main" id="{26E0B072-001B-48A1-99A3-236495238CB4}"/>
                  </a:ext>
                </a:extLst>
              </p:cNvPr>
              <p:cNvSpPr>
                <a:spLocks noChangeShapeType="1"/>
              </p:cNvSpPr>
              <p:nvPr/>
            </p:nvSpPr>
            <p:spPr bwMode="auto">
              <a:xfrm flipV="1">
                <a:off x="7084628" y="2014480"/>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8" name="Line 3265">
                <a:extLst>
                  <a:ext uri="{FF2B5EF4-FFF2-40B4-BE49-F238E27FC236}">
                    <a16:creationId xmlns:a16="http://schemas.microsoft.com/office/drawing/2014/main" id="{B373ADB4-B6F1-4CF5-BC6E-806DD7AFA5EC}"/>
                  </a:ext>
                </a:extLst>
              </p:cNvPr>
              <p:cNvSpPr>
                <a:spLocks noChangeShapeType="1"/>
              </p:cNvSpPr>
              <p:nvPr/>
            </p:nvSpPr>
            <p:spPr bwMode="auto">
              <a:xfrm>
                <a:off x="7083537" y="2013389"/>
                <a:ext cx="2182"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29" name="Line 3266">
                <a:extLst>
                  <a:ext uri="{FF2B5EF4-FFF2-40B4-BE49-F238E27FC236}">
                    <a16:creationId xmlns:a16="http://schemas.microsoft.com/office/drawing/2014/main" id="{EC54B036-DC12-45D3-89F3-7B49EF0C8EEE}"/>
                  </a:ext>
                </a:extLst>
              </p:cNvPr>
              <p:cNvSpPr>
                <a:spLocks noChangeShapeType="1"/>
              </p:cNvSpPr>
              <p:nvPr/>
            </p:nvSpPr>
            <p:spPr bwMode="auto">
              <a:xfrm flipV="1">
                <a:off x="7082446" y="201338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0" name="Line 3267">
                <a:extLst>
                  <a:ext uri="{FF2B5EF4-FFF2-40B4-BE49-F238E27FC236}">
                    <a16:creationId xmlns:a16="http://schemas.microsoft.com/office/drawing/2014/main" id="{0A63E628-5C59-465A-9CD6-1527D7ECA840}"/>
                  </a:ext>
                </a:extLst>
              </p:cNvPr>
              <p:cNvSpPr>
                <a:spLocks noChangeShapeType="1"/>
              </p:cNvSpPr>
              <p:nvPr/>
            </p:nvSpPr>
            <p:spPr bwMode="auto">
              <a:xfrm flipV="1">
                <a:off x="7081355" y="201557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1" name="Line 3268">
                <a:extLst>
                  <a:ext uri="{FF2B5EF4-FFF2-40B4-BE49-F238E27FC236}">
                    <a16:creationId xmlns:a16="http://schemas.microsoft.com/office/drawing/2014/main" id="{498AF1AE-FBA2-4182-9C4D-7DD21609D725}"/>
                  </a:ext>
                </a:extLst>
              </p:cNvPr>
              <p:cNvSpPr>
                <a:spLocks noChangeShapeType="1"/>
              </p:cNvSpPr>
              <p:nvPr/>
            </p:nvSpPr>
            <p:spPr bwMode="auto">
              <a:xfrm flipV="1">
                <a:off x="7080264" y="2017753"/>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2" name="Line 3269">
                <a:extLst>
                  <a:ext uri="{FF2B5EF4-FFF2-40B4-BE49-F238E27FC236}">
                    <a16:creationId xmlns:a16="http://schemas.microsoft.com/office/drawing/2014/main" id="{151C1093-9396-4C6F-98B3-E33C37F10912}"/>
                  </a:ext>
                </a:extLst>
              </p:cNvPr>
              <p:cNvSpPr>
                <a:spLocks noChangeShapeType="1"/>
              </p:cNvSpPr>
              <p:nvPr/>
            </p:nvSpPr>
            <p:spPr bwMode="auto">
              <a:xfrm>
                <a:off x="7078627" y="201939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3" name="Line 3270">
                <a:extLst>
                  <a:ext uri="{FF2B5EF4-FFF2-40B4-BE49-F238E27FC236}">
                    <a16:creationId xmlns:a16="http://schemas.microsoft.com/office/drawing/2014/main" id="{6B240B3A-650F-432F-B212-DEF4A3F4BC75}"/>
                  </a:ext>
                </a:extLst>
              </p:cNvPr>
              <p:cNvSpPr>
                <a:spLocks noChangeShapeType="1"/>
              </p:cNvSpPr>
              <p:nvPr/>
            </p:nvSpPr>
            <p:spPr bwMode="auto">
              <a:xfrm>
                <a:off x="7078627" y="2019390"/>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4" name="Line 3271">
                <a:extLst>
                  <a:ext uri="{FF2B5EF4-FFF2-40B4-BE49-F238E27FC236}">
                    <a16:creationId xmlns:a16="http://schemas.microsoft.com/office/drawing/2014/main" id="{5221F457-5E94-4C9E-B19F-C59F00AA9D66}"/>
                  </a:ext>
                </a:extLst>
              </p:cNvPr>
              <p:cNvSpPr>
                <a:spLocks noChangeShapeType="1"/>
              </p:cNvSpPr>
              <p:nvPr/>
            </p:nvSpPr>
            <p:spPr bwMode="auto">
              <a:xfrm>
                <a:off x="7079173" y="202157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5" name="Line 3272">
                <a:extLst>
                  <a:ext uri="{FF2B5EF4-FFF2-40B4-BE49-F238E27FC236}">
                    <a16:creationId xmlns:a16="http://schemas.microsoft.com/office/drawing/2014/main" id="{7A011CAF-7DC9-4662-B9F3-AF453D9BD51F}"/>
                  </a:ext>
                </a:extLst>
              </p:cNvPr>
              <p:cNvSpPr>
                <a:spLocks noChangeShapeType="1"/>
              </p:cNvSpPr>
              <p:nvPr/>
            </p:nvSpPr>
            <p:spPr bwMode="auto">
              <a:xfrm>
                <a:off x="7076991" y="2023754"/>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6" name="Line 3273">
                <a:extLst>
                  <a:ext uri="{FF2B5EF4-FFF2-40B4-BE49-F238E27FC236}">
                    <a16:creationId xmlns:a16="http://schemas.microsoft.com/office/drawing/2014/main" id="{4D378CEF-73D5-4FA1-B81A-6EA3CCE7C22A}"/>
                  </a:ext>
                </a:extLst>
              </p:cNvPr>
              <p:cNvSpPr>
                <a:spLocks noChangeShapeType="1"/>
              </p:cNvSpPr>
              <p:nvPr/>
            </p:nvSpPr>
            <p:spPr bwMode="auto">
              <a:xfrm>
                <a:off x="7075354" y="202375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7" name="Line 3274">
                <a:extLst>
                  <a:ext uri="{FF2B5EF4-FFF2-40B4-BE49-F238E27FC236}">
                    <a16:creationId xmlns:a16="http://schemas.microsoft.com/office/drawing/2014/main" id="{7D383D69-D5CB-46B2-B80C-0848C7F22D99}"/>
                  </a:ext>
                </a:extLst>
              </p:cNvPr>
              <p:cNvSpPr>
                <a:spLocks noChangeShapeType="1"/>
              </p:cNvSpPr>
              <p:nvPr/>
            </p:nvSpPr>
            <p:spPr bwMode="auto">
              <a:xfrm>
                <a:off x="7074263" y="2023208"/>
                <a:ext cx="1091"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8" name="Line 3275">
                <a:extLst>
                  <a:ext uri="{FF2B5EF4-FFF2-40B4-BE49-F238E27FC236}">
                    <a16:creationId xmlns:a16="http://schemas.microsoft.com/office/drawing/2014/main" id="{08BAFC32-3C77-4E33-B0E7-92C0B1636E5B}"/>
                  </a:ext>
                </a:extLst>
              </p:cNvPr>
              <p:cNvSpPr>
                <a:spLocks noChangeShapeType="1"/>
              </p:cNvSpPr>
              <p:nvPr/>
            </p:nvSpPr>
            <p:spPr bwMode="auto">
              <a:xfrm>
                <a:off x="7073172" y="2021572"/>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39" name="Line 3276">
                <a:extLst>
                  <a:ext uri="{FF2B5EF4-FFF2-40B4-BE49-F238E27FC236}">
                    <a16:creationId xmlns:a16="http://schemas.microsoft.com/office/drawing/2014/main" id="{0E016E02-6795-44DF-B1D4-339A1798398C}"/>
                  </a:ext>
                </a:extLst>
              </p:cNvPr>
              <p:cNvSpPr>
                <a:spLocks noChangeShapeType="1"/>
              </p:cNvSpPr>
              <p:nvPr/>
            </p:nvSpPr>
            <p:spPr bwMode="auto">
              <a:xfrm flipV="1">
                <a:off x="7073172" y="2019390"/>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0" name="Line 3277">
                <a:extLst>
                  <a:ext uri="{FF2B5EF4-FFF2-40B4-BE49-F238E27FC236}">
                    <a16:creationId xmlns:a16="http://schemas.microsoft.com/office/drawing/2014/main" id="{837ABAAB-30D1-4362-B383-D4CE962E1D65}"/>
                  </a:ext>
                </a:extLst>
              </p:cNvPr>
              <p:cNvSpPr>
                <a:spLocks noChangeShapeType="1"/>
              </p:cNvSpPr>
              <p:nvPr/>
            </p:nvSpPr>
            <p:spPr bwMode="auto">
              <a:xfrm flipV="1">
                <a:off x="7074809" y="201720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1" name="Line 3278">
                <a:extLst>
                  <a:ext uri="{FF2B5EF4-FFF2-40B4-BE49-F238E27FC236}">
                    <a16:creationId xmlns:a16="http://schemas.microsoft.com/office/drawing/2014/main" id="{B9882AFD-5E86-4F7E-BCC0-592B90774B31}"/>
                  </a:ext>
                </a:extLst>
              </p:cNvPr>
              <p:cNvSpPr>
                <a:spLocks noChangeShapeType="1"/>
              </p:cNvSpPr>
              <p:nvPr/>
            </p:nvSpPr>
            <p:spPr bwMode="auto">
              <a:xfrm flipV="1">
                <a:off x="7075354" y="2015571"/>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2" name="Line 3279">
                <a:extLst>
                  <a:ext uri="{FF2B5EF4-FFF2-40B4-BE49-F238E27FC236}">
                    <a16:creationId xmlns:a16="http://schemas.microsoft.com/office/drawing/2014/main" id="{AC033AD6-2BD7-40B7-86A7-0DBDD87C9159}"/>
                  </a:ext>
                </a:extLst>
              </p:cNvPr>
              <p:cNvSpPr>
                <a:spLocks noChangeShapeType="1"/>
              </p:cNvSpPr>
              <p:nvPr/>
            </p:nvSpPr>
            <p:spPr bwMode="auto">
              <a:xfrm>
                <a:off x="7076991" y="2015571"/>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3" name="Line 3280">
                <a:extLst>
                  <a:ext uri="{FF2B5EF4-FFF2-40B4-BE49-F238E27FC236}">
                    <a16:creationId xmlns:a16="http://schemas.microsoft.com/office/drawing/2014/main" id="{4734CD55-D564-4206-8485-C59F7C1AAC93}"/>
                  </a:ext>
                </a:extLst>
              </p:cNvPr>
              <p:cNvSpPr>
                <a:spLocks noChangeShapeType="1"/>
              </p:cNvSpPr>
              <p:nvPr/>
            </p:nvSpPr>
            <p:spPr bwMode="auto">
              <a:xfrm flipV="1">
                <a:off x="7078627" y="2015571"/>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4" name="Line 3281">
                <a:extLst>
                  <a:ext uri="{FF2B5EF4-FFF2-40B4-BE49-F238E27FC236}">
                    <a16:creationId xmlns:a16="http://schemas.microsoft.com/office/drawing/2014/main" id="{3D34448C-7F1A-4CC8-868E-CD17C1D5984A}"/>
                  </a:ext>
                </a:extLst>
              </p:cNvPr>
              <p:cNvSpPr>
                <a:spLocks noChangeShapeType="1"/>
              </p:cNvSpPr>
              <p:nvPr/>
            </p:nvSpPr>
            <p:spPr bwMode="auto">
              <a:xfrm>
                <a:off x="7079173" y="2013389"/>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5" name="Line 3282">
                <a:extLst>
                  <a:ext uri="{FF2B5EF4-FFF2-40B4-BE49-F238E27FC236}">
                    <a16:creationId xmlns:a16="http://schemas.microsoft.com/office/drawing/2014/main" id="{85F59F8D-8B79-4C19-9027-472B244AEF22}"/>
                  </a:ext>
                </a:extLst>
              </p:cNvPr>
              <p:cNvSpPr>
                <a:spLocks noChangeShapeType="1"/>
              </p:cNvSpPr>
              <p:nvPr/>
            </p:nvSpPr>
            <p:spPr bwMode="auto">
              <a:xfrm>
                <a:off x="7077536" y="201284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6" name="Line 3283">
                <a:extLst>
                  <a:ext uri="{FF2B5EF4-FFF2-40B4-BE49-F238E27FC236}">
                    <a16:creationId xmlns:a16="http://schemas.microsoft.com/office/drawing/2014/main" id="{7DEBB7D5-8432-4C2A-95D4-3FBAB6E11078}"/>
                  </a:ext>
                </a:extLst>
              </p:cNvPr>
              <p:cNvSpPr>
                <a:spLocks noChangeShapeType="1"/>
              </p:cNvSpPr>
              <p:nvPr/>
            </p:nvSpPr>
            <p:spPr bwMode="auto">
              <a:xfrm>
                <a:off x="7075900" y="2011753"/>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7" name="Line 3284">
                <a:extLst>
                  <a:ext uri="{FF2B5EF4-FFF2-40B4-BE49-F238E27FC236}">
                    <a16:creationId xmlns:a16="http://schemas.microsoft.com/office/drawing/2014/main" id="{577EA5FD-6213-49F8-B807-99BAB42D0486}"/>
                  </a:ext>
                </a:extLst>
              </p:cNvPr>
              <p:cNvSpPr>
                <a:spLocks noChangeShapeType="1"/>
              </p:cNvSpPr>
              <p:nvPr/>
            </p:nvSpPr>
            <p:spPr bwMode="auto">
              <a:xfrm flipV="1">
                <a:off x="7074263" y="201175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8" name="Line 3285">
                <a:extLst>
                  <a:ext uri="{FF2B5EF4-FFF2-40B4-BE49-F238E27FC236}">
                    <a16:creationId xmlns:a16="http://schemas.microsoft.com/office/drawing/2014/main" id="{C2361861-AD66-4A46-ACE7-711586D2FC21}"/>
                  </a:ext>
                </a:extLst>
              </p:cNvPr>
              <p:cNvSpPr>
                <a:spLocks noChangeShapeType="1"/>
              </p:cNvSpPr>
              <p:nvPr/>
            </p:nvSpPr>
            <p:spPr bwMode="auto">
              <a:xfrm flipV="1">
                <a:off x="7072626" y="2012844"/>
                <a:ext cx="163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49" name="Line 3286">
                <a:extLst>
                  <a:ext uri="{FF2B5EF4-FFF2-40B4-BE49-F238E27FC236}">
                    <a16:creationId xmlns:a16="http://schemas.microsoft.com/office/drawing/2014/main" id="{22BD09B3-A366-4C48-A11B-0279BD9D71D0}"/>
                  </a:ext>
                </a:extLst>
              </p:cNvPr>
              <p:cNvSpPr>
                <a:spLocks noChangeShapeType="1"/>
              </p:cNvSpPr>
              <p:nvPr/>
            </p:nvSpPr>
            <p:spPr bwMode="auto">
              <a:xfrm flipV="1">
                <a:off x="7072626" y="2012298"/>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0" name="Line 3287">
                <a:extLst>
                  <a:ext uri="{FF2B5EF4-FFF2-40B4-BE49-F238E27FC236}">
                    <a16:creationId xmlns:a16="http://schemas.microsoft.com/office/drawing/2014/main" id="{A23C1C4A-52B4-4DE7-9CBA-22CA1511FF92}"/>
                  </a:ext>
                </a:extLst>
              </p:cNvPr>
              <p:cNvSpPr>
                <a:spLocks noChangeShapeType="1"/>
              </p:cNvSpPr>
              <p:nvPr/>
            </p:nvSpPr>
            <p:spPr bwMode="auto">
              <a:xfrm>
                <a:off x="7071535" y="2011753"/>
                <a:ext cx="163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1" name="Line 3288">
                <a:extLst>
                  <a:ext uri="{FF2B5EF4-FFF2-40B4-BE49-F238E27FC236}">
                    <a16:creationId xmlns:a16="http://schemas.microsoft.com/office/drawing/2014/main" id="{B9FDFD8D-6D0C-4DC7-88F5-64A81F785C5D}"/>
                  </a:ext>
                </a:extLst>
              </p:cNvPr>
              <p:cNvSpPr>
                <a:spLocks noChangeShapeType="1"/>
              </p:cNvSpPr>
              <p:nvPr/>
            </p:nvSpPr>
            <p:spPr bwMode="auto">
              <a:xfrm flipV="1">
                <a:off x="7069899" y="2011753"/>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2" name="Line 3289">
                <a:extLst>
                  <a:ext uri="{FF2B5EF4-FFF2-40B4-BE49-F238E27FC236}">
                    <a16:creationId xmlns:a16="http://schemas.microsoft.com/office/drawing/2014/main" id="{9FED0ABB-D769-43B8-BC2D-7748BBB8C567}"/>
                  </a:ext>
                </a:extLst>
              </p:cNvPr>
              <p:cNvSpPr>
                <a:spLocks noChangeShapeType="1"/>
              </p:cNvSpPr>
              <p:nvPr/>
            </p:nvSpPr>
            <p:spPr bwMode="auto">
              <a:xfrm>
                <a:off x="7069899" y="2010662"/>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3" name="Line 3290">
                <a:extLst>
                  <a:ext uri="{FF2B5EF4-FFF2-40B4-BE49-F238E27FC236}">
                    <a16:creationId xmlns:a16="http://schemas.microsoft.com/office/drawing/2014/main" id="{48FA796D-8B9D-4018-9D10-3903E807EC39}"/>
                  </a:ext>
                </a:extLst>
              </p:cNvPr>
              <p:cNvSpPr>
                <a:spLocks noChangeShapeType="1"/>
              </p:cNvSpPr>
              <p:nvPr/>
            </p:nvSpPr>
            <p:spPr bwMode="auto">
              <a:xfrm flipV="1">
                <a:off x="7069899" y="2009571"/>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4" name="Line 3291">
                <a:extLst>
                  <a:ext uri="{FF2B5EF4-FFF2-40B4-BE49-F238E27FC236}">
                    <a16:creationId xmlns:a16="http://schemas.microsoft.com/office/drawing/2014/main" id="{52402D68-F85D-4BE3-9BAB-03801D8C535D}"/>
                  </a:ext>
                </a:extLst>
              </p:cNvPr>
              <p:cNvSpPr>
                <a:spLocks noChangeShapeType="1"/>
              </p:cNvSpPr>
              <p:nvPr/>
            </p:nvSpPr>
            <p:spPr bwMode="auto">
              <a:xfrm>
                <a:off x="7069899" y="2007934"/>
                <a:ext cx="1637"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5" name="Line 3292">
                <a:extLst>
                  <a:ext uri="{FF2B5EF4-FFF2-40B4-BE49-F238E27FC236}">
                    <a16:creationId xmlns:a16="http://schemas.microsoft.com/office/drawing/2014/main" id="{39FA91CC-1BAB-408C-AA8A-4FCDB6015A0E}"/>
                  </a:ext>
                </a:extLst>
              </p:cNvPr>
              <p:cNvSpPr>
                <a:spLocks noChangeShapeType="1"/>
              </p:cNvSpPr>
              <p:nvPr/>
            </p:nvSpPr>
            <p:spPr bwMode="auto">
              <a:xfrm flipV="1">
                <a:off x="7068262" y="2007934"/>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6" name="Line 3293">
                <a:extLst>
                  <a:ext uri="{FF2B5EF4-FFF2-40B4-BE49-F238E27FC236}">
                    <a16:creationId xmlns:a16="http://schemas.microsoft.com/office/drawing/2014/main" id="{FB3C3DA3-EEAD-4BD4-B92A-12D4DD27E53F}"/>
                  </a:ext>
                </a:extLst>
              </p:cNvPr>
              <p:cNvSpPr>
                <a:spLocks noChangeShapeType="1"/>
              </p:cNvSpPr>
              <p:nvPr/>
            </p:nvSpPr>
            <p:spPr bwMode="auto">
              <a:xfrm>
                <a:off x="7068262" y="2008480"/>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7" name="Line 3294">
                <a:extLst>
                  <a:ext uri="{FF2B5EF4-FFF2-40B4-BE49-F238E27FC236}">
                    <a16:creationId xmlns:a16="http://schemas.microsoft.com/office/drawing/2014/main" id="{4AFCD5E9-EDD1-4A9B-B9E2-7C92857A4AAB}"/>
                  </a:ext>
                </a:extLst>
              </p:cNvPr>
              <p:cNvSpPr>
                <a:spLocks noChangeShapeType="1"/>
              </p:cNvSpPr>
              <p:nvPr/>
            </p:nvSpPr>
            <p:spPr bwMode="auto">
              <a:xfrm flipV="1">
                <a:off x="7066626" y="2011207"/>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8" name="Line 3295">
                <a:extLst>
                  <a:ext uri="{FF2B5EF4-FFF2-40B4-BE49-F238E27FC236}">
                    <a16:creationId xmlns:a16="http://schemas.microsoft.com/office/drawing/2014/main" id="{E723FB04-7B54-4645-8810-458414C530AD}"/>
                  </a:ext>
                </a:extLst>
              </p:cNvPr>
              <p:cNvSpPr>
                <a:spLocks noChangeShapeType="1"/>
              </p:cNvSpPr>
              <p:nvPr/>
            </p:nvSpPr>
            <p:spPr bwMode="auto">
              <a:xfrm>
                <a:off x="7066080" y="200957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59" name="Line 3296">
                <a:extLst>
                  <a:ext uri="{FF2B5EF4-FFF2-40B4-BE49-F238E27FC236}">
                    <a16:creationId xmlns:a16="http://schemas.microsoft.com/office/drawing/2014/main" id="{D5EA0F9E-FE32-42FB-AF09-D352A84E7EF2}"/>
                  </a:ext>
                </a:extLst>
              </p:cNvPr>
              <p:cNvSpPr>
                <a:spLocks noChangeShapeType="1"/>
              </p:cNvSpPr>
              <p:nvPr/>
            </p:nvSpPr>
            <p:spPr bwMode="auto">
              <a:xfrm>
                <a:off x="7065535" y="2007389"/>
                <a:ext cx="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0" name="Line 3297">
                <a:extLst>
                  <a:ext uri="{FF2B5EF4-FFF2-40B4-BE49-F238E27FC236}">
                    <a16:creationId xmlns:a16="http://schemas.microsoft.com/office/drawing/2014/main" id="{2F107B42-D143-4B2C-9E22-8C0A8FF127A7}"/>
                  </a:ext>
                </a:extLst>
              </p:cNvPr>
              <p:cNvSpPr>
                <a:spLocks noChangeShapeType="1"/>
              </p:cNvSpPr>
              <p:nvPr/>
            </p:nvSpPr>
            <p:spPr bwMode="auto">
              <a:xfrm flipV="1">
                <a:off x="7064444" y="2007389"/>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1" name="Line 3298">
                <a:extLst>
                  <a:ext uri="{FF2B5EF4-FFF2-40B4-BE49-F238E27FC236}">
                    <a16:creationId xmlns:a16="http://schemas.microsoft.com/office/drawing/2014/main" id="{8838AD1E-C762-4C59-A78B-925624DCF6CD}"/>
                  </a:ext>
                </a:extLst>
              </p:cNvPr>
              <p:cNvSpPr>
                <a:spLocks noChangeShapeType="1"/>
              </p:cNvSpPr>
              <p:nvPr/>
            </p:nvSpPr>
            <p:spPr bwMode="auto">
              <a:xfrm flipV="1">
                <a:off x="7062807" y="2009571"/>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2" name="Line 3299">
                <a:extLst>
                  <a:ext uri="{FF2B5EF4-FFF2-40B4-BE49-F238E27FC236}">
                    <a16:creationId xmlns:a16="http://schemas.microsoft.com/office/drawing/2014/main" id="{88AAB9CE-1CB2-47EA-A5FC-DEAFF295F752}"/>
                  </a:ext>
                </a:extLst>
              </p:cNvPr>
              <p:cNvSpPr>
                <a:spLocks noChangeShapeType="1"/>
              </p:cNvSpPr>
              <p:nvPr/>
            </p:nvSpPr>
            <p:spPr bwMode="auto">
              <a:xfrm>
                <a:off x="7062807" y="200848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3" name="Line 3300">
                <a:extLst>
                  <a:ext uri="{FF2B5EF4-FFF2-40B4-BE49-F238E27FC236}">
                    <a16:creationId xmlns:a16="http://schemas.microsoft.com/office/drawing/2014/main" id="{2AFEC78B-BA58-41C8-821A-9B31E429B4CB}"/>
                  </a:ext>
                </a:extLst>
              </p:cNvPr>
              <p:cNvSpPr>
                <a:spLocks noChangeShapeType="1"/>
              </p:cNvSpPr>
              <p:nvPr/>
            </p:nvSpPr>
            <p:spPr bwMode="auto">
              <a:xfrm flipV="1">
                <a:off x="7062807" y="2006843"/>
                <a:ext cx="1636"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4" name="Line 3301">
                <a:extLst>
                  <a:ext uri="{FF2B5EF4-FFF2-40B4-BE49-F238E27FC236}">
                    <a16:creationId xmlns:a16="http://schemas.microsoft.com/office/drawing/2014/main" id="{17ED8E87-5DC3-4339-96F3-6F3F69C98BE3}"/>
                  </a:ext>
                </a:extLst>
              </p:cNvPr>
              <p:cNvSpPr>
                <a:spLocks noChangeShapeType="1"/>
              </p:cNvSpPr>
              <p:nvPr/>
            </p:nvSpPr>
            <p:spPr bwMode="auto">
              <a:xfrm>
                <a:off x="7062807" y="2005752"/>
                <a:ext cx="163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5" name="Line 3302">
                <a:extLst>
                  <a:ext uri="{FF2B5EF4-FFF2-40B4-BE49-F238E27FC236}">
                    <a16:creationId xmlns:a16="http://schemas.microsoft.com/office/drawing/2014/main" id="{F0D7556B-46A7-4EFF-B16C-8C4DAAFD8F4B}"/>
                  </a:ext>
                </a:extLst>
              </p:cNvPr>
              <p:cNvSpPr>
                <a:spLocks noChangeShapeType="1"/>
              </p:cNvSpPr>
              <p:nvPr/>
            </p:nvSpPr>
            <p:spPr bwMode="auto">
              <a:xfrm>
                <a:off x="7061170" y="2004115"/>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6" name="Line 3303">
                <a:extLst>
                  <a:ext uri="{FF2B5EF4-FFF2-40B4-BE49-F238E27FC236}">
                    <a16:creationId xmlns:a16="http://schemas.microsoft.com/office/drawing/2014/main" id="{D83ABED5-F827-4F6C-B25A-1CBCDF6F7550}"/>
                  </a:ext>
                </a:extLst>
              </p:cNvPr>
              <p:cNvSpPr>
                <a:spLocks noChangeShapeType="1"/>
              </p:cNvSpPr>
              <p:nvPr/>
            </p:nvSpPr>
            <p:spPr bwMode="auto">
              <a:xfrm flipV="1">
                <a:off x="7060625" y="2004115"/>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7" name="Line 3304">
                <a:extLst>
                  <a:ext uri="{FF2B5EF4-FFF2-40B4-BE49-F238E27FC236}">
                    <a16:creationId xmlns:a16="http://schemas.microsoft.com/office/drawing/2014/main" id="{37C9500F-6E43-4C7D-BFA8-375CF881F76C}"/>
                  </a:ext>
                </a:extLst>
              </p:cNvPr>
              <p:cNvSpPr>
                <a:spLocks noChangeShapeType="1"/>
              </p:cNvSpPr>
              <p:nvPr/>
            </p:nvSpPr>
            <p:spPr bwMode="auto">
              <a:xfrm flipV="1">
                <a:off x="7060625" y="2006297"/>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8" name="Line 3305">
                <a:extLst>
                  <a:ext uri="{FF2B5EF4-FFF2-40B4-BE49-F238E27FC236}">
                    <a16:creationId xmlns:a16="http://schemas.microsoft.com/office/drawing/2014/main" id="{055D7893-EBBA-412B-B6F4-25435B1093D6}"/>
                  </a:ext>
                </a:extLst>
              </p:cNvPr>
              <p:cNvSpPr>
                <a:spLocks noChangeShapeType="1"/>
              </p:cNvSpPr>
              <p:nvPr/>
            </p:nvSpPr>
            <p:spPr bwMode="auto">
              <a:xfrm>
                <a:off x="7058443" y="2008480"/>
                <a:ext cx="218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69" name="Line 3306">
                <a:extLst>
                  <a:ext uri="{FF2B5EF4-FFF2-40B4-BE49-F238E27FC236}">
                    <a16:creationId xmlns:a16="http://schemas.microsoft.com/office/drawing/2014/main" id="{6E0EE961-BC6D-4EA6-BAD9-65E2E321CE62}"/>
                  </a:ext>
                </a:extLst>
              </p:cNvPr>
              <p:cNvSpPr>
                <a:spLocks noChangeShapeType="1"/>
              </p:cNvSpPr>
              <p:nvPr/>
            </p:nvSpPr>
            <p:spPr bwMode="auto">
              <a:xfrm>
                <a:off x="7056806" y="2008480"/>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0" name="Line 3307">
                <a:extLst>
                  <a:ext uri="{FF2B5EF4-FFF2-40B4-BE49-F238E27FC236}">
                    <a16:creationId xmlns:a16="http://schemas.microsoft.com/office/drawing/2014/main" id="{DBB12629-24A8-43D1-9193-607318B45A7A}"/>
                  </a:ext>
                </a:extLst>
              </p:cNvPr>
              <p:cNvSpPr>
                <a:spLocks noChangeShapeType="1"/>
              </p:cNvSpPr>
              <p:nvPr/>
            </p:nvSpPr>
            <p:spPr bwMode="auto">
              <a:xfrm flipV="1">
                <a:off x="7056806" y="2006297"/>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1" name="Line 3308">
                <a:extLst>
                  <a:ext uri="{FF2B5EF4-FFF2-40B4-BE49-F238E27FC236}">
                    <a16:creationId xmlns:a16="http://schemas.microsoft.com/office/drawing/2014/main" id="{4F00B1D5-12A4-4C44-8ED0-005D3669A2D7}"/>
                  </a:ext>
                </a:extLst>
              </p:cNvPr>
              <p:cNvSpPr>
                <a:spLocks noChangeShapeType="1"/>
              </p:cNvSpPr>
              <p:nvPr/>
            </p:nvSpPr>
            <p:spPr bwMode="auto">
              <a:xfrm>
                <a:off x="7057352" y="2004115"/>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2" name="Line 3309">
                <a:extLst>
                  <a:ext uri="{FF2B5EF4-FFF2-40B4-BE49-F238E27FC236}">
                    <a16:creationId xmlns:a16="http://schemas.microsoft.com/office/drawing/2014/main" id="{2DF23681-B6AC-4EDE-A713-C82CAB9ECA3E}"/>
                  </a:ext>
                </a:extLst>
              </p:cNvPr>
              <p:cNvSpPr>
                <a:spLocks noChangeShapeType="1"/>
              </p:cNvSpPr>
              <p:nvPr/>
            </p:nvSpPr>
            <p:spPr bwMode="auto">
              <a:xfrm flipV="1">
                <a:off x="7055715" y="2004115"/>
                <a:ext cx="1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3" name="Line 3310">
                <a:extLst>
                  <a:ext uri="{FF2B5EF4-FFF2-40B4-BE49-F238E27FC236}">
                    <a16:creationId xmlns:a16="http://schemas.microsoft.com/office/drawing/2014/main" id="{75760FF5-E195-4AD1-B6DF-0DDB07018926}"/>
                  </a:ext>
                </a:extLst>
              </p:cNvPr>
              <p:cNvSpPr>
                <a:spLocks noChangeShapeType="1"/>
              </p:cNvSpPr>
              <p:nvPr/>
            </p:nvSpPr>
            <p:spPr bwMode="auto">
              <a:xfrm flipV="1">
                <a:off x="7054079" y="2005206"/>
                <a:ext cx="163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4" name="Line 3311">
                <a:extLst>
                  <a:ext uri="{FF2B5EF4-FFF2-40B4-BE49-F238E27FC236}">
                    <a16:creationId xmlns:a16="http://schemas.microsoft.com/office/drawing/2014/main" id="{52F04D4E-4184-45C4-91D0-6DC5AEC5258B}"/>
                  </a:ext>
                </a:extLst>
              </p:cNvPr>
              <p:cNvSpPr>
                <a:spLocks noChangeShapeType="1"/>
              </p:cNvSpPr>
              <p:nvPr/>
            </p:nvSpPr>
            <p:spPr bwMode="auto">
              <a:xfrm>
                <a:off x="7052988" y="2005206"/>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5" name="Line 3312">
                <a:extLst>
                  <a:ext uri="{FF2B5EF4-FFF2-40B4-BE49-F238E27FC236}">
                    <a16:creationId xmlns:a16="http://schemas.microsoft.com/office/drawing/2014/main" id="{E68137BB-87AC-4341-9EE4-17B52508497B}"/>
                  </a:ext>
                </a:extLst>
              </p:cNvPr>
              <p:cNvSpPr>
                <a:spLocks noChangeShapeType="1"/>
              </p:cNvSpPr>
              <p:nvPr/>
            </p:nvSpPr>
            <p:spPr bwMode="auto">
              <a:xfrm flipV="1">
                <a:off x="7051351" y="2005206"/>
                <a:ext cx="1637"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6" name="Line 3313">
                <a:extLst>
                  <a:ext uri="{FF2B5EF4-FFF2-40B4-BE49-F238E27FC236}">
                    <a16:creationId xmlns:a16="http://schemas.microsoft.com/office/drawing/2014/main" id="{36330BA3-1752-4297-AAB9-29B96E16FFF7}"/>
                  </a:ext>
                </a:extLst>
              </p:cNvPr>
              <p:cNvSpPr>
                <a:spLocks noChangeShapeType="1"/>
              </p:cNvSpPr>
              <p:nvPr/>
            </p:nvSpPr>
            <p:spPr bwMode="auto">
              <a:xfrm>
                <a:off x="7050806" y="2004661"/>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7" name="Line 3314">
                <a:extLst>
                  <a:ext uri="{FF2B5EF4-FFF2-40B4-BE49-F238E27FC236}">
                    <a16:creationId xmlns:a16="http://schemas.microsoft.com/office/drawing/2014/main" id="{9631F412-4B10-4E52-AD60-D4EFC000AB73}"/>
                  </a:ext>
                </a:extLst>
              </p:cNvPr>
              <p:cNvSpPr>
                <a:spLocks noChangeShapeType="1"/>
              </p:cNvSpPr>
              <p:nvPr/>
            </p:nvSpPr>
            <p:spPr bwMode="auto">
              <a:xfrm>
                <a:off x="7049169" y="2004661"/>
                <a:ext cx="1637"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8" name="Line 3315">
                <a:extLst>
                  <a:ext uri="{FF2B5EF4-FFF2-40B4-BE49-F238E27FC236}">
                    <a16:creationId xmlns:a16="http://schemas.microsoft.com/office/drawing/2014/main" id="{B4E097DC-1D59-4904-B393-5CFA3589F745}"/>
                  </a:ext>
                </a:extLst>
              </p:cNvPr>
              <p:cNvSpPr>
                <a:spLocks noChangeShapeType="1"/>
              </p:cNvSpPr>
              <p:nvPr/>
            </p:nvSpPr>
            <p:spPr bwMode="auto">
              <a:xfrm flipV="1">
                <a:off x="7048078" y="2004661"/>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79" name="Line 3316">
                <a:extLst>
                  <a:ext uri="{FF2B5EF4-FFF2-40B4-BE49-F238E27FC236}">
                    <a16:creationId xmlns:a16="http://schemas.microsoft.com/office/drawing/2014/main" id="{E7F94407-1B44-4318-85B1-6376D0F82E3B}"/>
                  </a:ext>
                </a:extLst>
              </p:cNvPr>
              <p:cNvSpPr>
                <a:spLocks noChangeShapeType="1"/>
              </p:cNvSpPr>
              <p:nvPr/>
            </p:nvSpPr>
            <p:spPr bwMode="auto">
              <a:xfrm>
                <a:off x="7312107" y="1901559"/>
                <a:ext cx="54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0" name="Line 3317">
                <a:extLst>
                  <a:ext uri="{FF2B5EF4-FFF2-40B4-BE49-F238E27FC236}">
                    <a16:creationId xmlns:a16="http://schemas.microsoft.com/office/drawing/2014/main" id="{8FEB0391-48BE-45A9-95BD-93B0E1236AA7}"/>
                  </a:ext>
                </a:extLst>
              </p:cNvPr>
              <p:cNvSpPr>
                <a:spLocks noChangeShapeType="1"/>
              </p:cNvSpPr>
              <p:nvPr/>
            </p:nvSpPr>
            <p:spPr bwMode="auto">
              <a:xfrm>
                <a:off x="7301197" y="1900468"/>
                <a:ext cx="5455"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1" name="Line 3318">
                <a:extLst>
                  <a:ext uri="{FF2B5EF4-FFF2-40B4-BE49-F238E27FC236}">
                    <a16:creationId xmlns:a16="http://schemas.microsoft.com/office/drawing/2014/main" id="{A78B96F7-FEF2-4B39-ACA4-C6F4B9FB2706}"/>
                  </a:ext>
                </a:extLst>
              </p:cNvPr>
              <p:cNvSpPr>
                <a:spLocks noChangeShapeType="1"/>
              </p:cNvSpPr>
              <p:nvPr/>
            </p:nvSpPr>
            <p:spPr bwMode="auto">
              <a:xfrm>
                <a:off x="7295197" y="1909741"/>
                <a:ext cx="654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2" name="Line 3319">
                <a:extLst>
                  <a:ext uri="{FF2B5EF4-FFF2-40B4-BE49-F238E27FC236}">
                    <a16:creationId xmlns:a16="http://schemas.microsoft.com/office/drawing/2014/main" id="{8215A660-DA9C-45DE-B6BF-095E63C0BBA0}"/>
                  </a:ext>
                </a:extLst>
              </p:cNvPr>
              <p:cNvSpPr>
                <a:spLocks noChangeShapeType="1"/>
              </p:cNvSpPr>
              <p:nvPr/>
            </p:nvSpPr>
            <p:spPr bwMode="auto">
              <a:xfrm>
                <a:off x="7298470" y="1914651"/>
                <a:ext cx="272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3" name="Line 3320">
                <a:extLst>
                  <a:ext uri="{FF2B5EF4-FFF2-40B4-BE49-F238E27FC236}">
                    <a16:creationId xmlns:a16="http://schemas.microsoft.com/office/drawing/2014/main" id="{C0F2D2B0-C252-465C-BECF-FB848E2F517F}"/>
                  </a:ext>
                </a:extLst>
              </p:cNvPr>
              <p:cNvSpPr>
                <a:spLocks noChangeShapeType="1"/>
              </p:cNvSpPr>
              <p:nvPr/>
            </p:nvSpPr>
            <p:spPr bwMode="auto">
              <a:xfrm>
                <a:off x="7306107" y="1911923"/>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4" name="Line 3321">
                <a:extLst>
                  <a:ext uri="{FF2B5EF4-FFF2-40B4-BE49-F238E27FC236}">
                    <a16:creationId xmlns:a16="http://schemas.microsoft.com/office/drawing/2014/main" id="{D12EE5E4-C1DB-487A-AC2D-AF8E5F9070EF}"/>
                  </a:ext>
                </a:extLst>
              </p:cNvPr>
              <p:cNvSpPr>
                <a:spLocks noChangeShapeType="1"/>
              </p:cNvSpPr>
              <p:nvPr/>
            </p:nvSpPr>
            <p:spPr bwMode="auto">
              <a:xfrm>
                <a:off x="7301743" y="1903195"/>
                <a:ext cx="3273"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5" name="Line 3322">
                <a:extLst>
                  <a:ext uri="{FF2B5EF4-FFF2-40B4-BE49-F238E27FC236}">
                    <a16:creationId xmlns:a16="http://schemas.microsoft.com/office/drawing/2014/main" id="{990CFB45-D5BD-4B9D-8A31-2D170D6A3F2D}"/>
                  </a:ext>
                </a:extLst>
              </p:cNvPr>
              <p:cNvSpPr>
                <a:spLocks noChangeShapeType="1"/>
              </p:cNvSpPr>
              <p:nvPr/>
            </p:nvSpPr>
            <p:spPr bwMode="auto">
              <a:xfrm>
                <a:off x="7299015" y="1903195"/>
                <a:ext cx="7092"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6" name="Line 3323">
                <a:extLst>
                  <a:ext uri="{FF2B5EF4-FFF2-40B4-BE49-F238E27FC236}">
                    <a16:creationId xmlns:a16="http://schemas.microsoft.com/office/drawing/2014/main" id="{C403B9BD-9EF5-4C94-B6DE-CA8B74ECFEEF}"/>
                  </a:ext>
                </a:extLst>
              </p:cNvPr>
              <p:cNvSpPr>
                <a:spLocks noChangeShapeType="1"/>
              </p:cNvSpPr>
              <p:nvPr/>
            </p:nvSpPr>
            <p:spPr bwMode="auto">
              <a:xfrm>
                <a:off x="7309380" y="1905377"/>
                <a:ext cx="1091"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7" name="Line 3324">
                <a:extLst>
                  <a:ext uri="{FF2B5EF4-FFF2-40B4-BE49-F238E27FC236}">
                    <a16:creationId xmlns:a16="http://schemas.microsoft.com/office/drawing/2014/main" id="{4E4D0A3C-D8EB-4515-8C5A-ECEA0D24D94B}"/>
                  </a:ext>
                </a:extLst>
              </p:cNvPr>
              <p:cNvSpPr>
                <a:spLocks noChangeShapeType="1"/>
              </p:cNvSpPr>
              <p:nvPr/>
            </p:nvSpPr>
            <p:spPr bwMode="auto">
              <a:xfrm>
                <a:off x="7308834" y="1903195"/>
                <a:ext cx="2728"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8" name="Line 3325">
                <a:extLst>
                  <a:ext uri="{FF2B5EF4-FFF2-40B4-BE49-F238E27FC236}">
                    <a16:creationId xmlns:a16="http://schemas.microsoft.com/office/drawing/2014/main" id="{1B112A03-DCFD-4A72-AA3E-F0A9059BB83E}"/>
                  </a:ext>
                </a:extLst>
              </p:cNvPr>
              <p:cNvSpPr>
                <a:spLocks noChangeShapeType="1"/>
              </p:cNvSpPr>
              <p:nvPr/>
            </p:nvSpPr>
            <p:spPr bwMode="auto">
              <a:xfrm flipV="1">
                <a:off x="7308289" y="1902650"/>
                <a:ext cx="1636"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89" name="Line 3326">
                <a:extLst>
                  <a:ext uri="{FF2B5EF4-FFF2-40B4-BE49-F238E27FC236}">
                    <a16:creationId xmlns:a16="http://schemas.microsoft.com/office/drawing/2014/main" id="{F584B3AB-087A-4A25-85F6-A31F42E7F66D}"/>
                  </a:ext>
                </a:extLst>
              </p:cNvPr>
              <p:cNvSpPr>
                <a:spLocks noChangeShapeType="1"/>
              </p:cNvSpPr>
              <p:nvPr/>
            </p:nvSpPr>
            <p:spPr bwMode="auto">
              <a:xfrm>
                <a:off x="7380297" y="1841006"/>
                <a:ext cx="4364"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0" name="Line 3327">
                <a:extLst>
                  <a:ext uri="{FF2B5EF4-FFF2-40B4-BE49-F238E27FC236}">
                    <a16:creationId xmlns:a16="http://schemas.microsoft.com/office/drawing/2014/main" id="{BFF8D852-45D1-4D1F-B738-0EC0A27CEE5A}"/>
                  </a:ext>
                </a:extLst>
              </p:cNvPr>
              <p:cNvSpPr>
                <a:spLocks noChangeShapeType="1"/>
              </p:cNvSpPr>
              <p:nvPr/>
            </p:nvSpPr>
            <p:spPr bwMode="auto">
              <a:xfrm>
                <a:off x="7465397" y="1773362"/>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1" name="Line 3328">
                <a:extLst>
                  <a:ext uri="{FF2B5EF4-FFF2-40B4-BE49-F238E27FC236}">
                    <a16:creationId xmlns:a16="http://schemas.microsoft.com/office/drawing/2014/main" id="{4FB23542-0AB4-4BC1-8ABD-E45244CC8646}"/>
                  </a:ext>
                </a:extLst>
              </p:cNvPr>
              <p:cNvSpPr>
                <a:spLocks noChangeShapeType="1"/>
              </p:cNvSpPr>
              <p:nvPr/>
            </p:nvSpPr>
            <p:spPr bwMode="auto">
              <a:xfrm>
                <a:off x="7465943" y="1772817"/>
                <a:ext cx="1091"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2" name="Line 3329">
                <a:extLst>
                  <a:ext uri="{FF2B5EF4-FFF2-40B4-BE49-F238E27FC236}">
                    <a16:creationId xmlns:a16="http://schemas.microsoft.com/office/drawing/2014/main" id="{44A35334-F092-484C-A096-7E834843DFC4}"/>
                  </a:ext>
                </a:extLst>
              </p:cNvPr>
              <p:cNvSpPr>
                <a:spLocks noChangeShapeType="1"/>
              </p:cNvSpPr>
              <p:nvPr/>
            </p:nvSpPr>
            <p:spPr bwMode="auto">
              <a:xfrm>
                <a:off x="7467579" y="1771180"/>
                <a:ext cx="545"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3" name="Line 3330">
                <a:extLst>
                  <a:ext uri="{FF2B5EF4-FFF2-40B4-BE49-F238E27FC236}">
                    <a16:creationId xmlns:a16="http://schemas.microsoft.com/office/drawing/2014/main" id="{D98ACC25-7C69-4895-8705-6703E8568188}"/>
                  </a:ext>
                </a:extLst>
              </p:cNvPr>
              <p:cNvSpPr>
                <a:spLocks noChangeShapeType="1"/>
              </p:cNvSpPr>
              <p:nvPr/>
            </p:nvSpPr>
            <p:spPr bwMode="auto">
              <a:xfrm>
                <a:off x="7464306" y="1775544"/>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4" name="Line 3331">
                <a:extLst>
                  <a:ext uri="{FF2B5EF4-FFF2-40B4-BE49-F238E27FC236}">
                    <a16:creationId xmlns:a16="http://schemas.microsoft.com/office/drawing/2014/main" id="{3A81213B-8815-438E-A239-EFC80D9B2596}"/>
                  </a:ext>
                </a:extLst>
              </p:cNvPr>
              <p:cNvSpPr>
                <a:spLocks noChangeShapeType="1"/>
              </p:cNvSpPr>
              <p:nvPr/>
            </p:nvSpPr>
            <p:spPr bwMode="auto">
              <a:xfrm>
                <a:off x="7103175" y="2043393"/>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5" name="Line 3332">
                <a:extLst>
                  <a:ext uri="{FF2B5EF4-FFF2-40B4-BE49-F238E27FC236}">
                    <a16:creationId xmlns:a16="http://schemas.microsoft.com/office/drawing/2014/main" id="{2CB08042-4848-414C-B5B0-3C31557EAE57}"/>
                  </a:ext>
                </a:extLst>
              </p:cNvPr>
              <p:cNvSpPr>
                <a:spLocks noChangeShapeType="1"/>
              </p:cNvSpPr>
              <p:nvPr/>
            </p:nvSpPr>
            <p:spPr bwMode="auto">
              <a:xfrm>
                <a:off x="6998982" y="2041756"/>
                <a:ext cx="1091"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6" name="Line 3333">
                <a:extLst>
                  <a:ext uri="{FF2B5EF4-FFF2-40B4-BE49-F238E27FC236}">
                    <a16:creationId xmlns:a16="http://schemas.microsoft.com/office/drawing/2014/main" id="{A6516D26-D502-4D54-B6C5-C2D0DE88FF7A}"/>
                  </a:ext>
                </a:extLst>
              </p:cNvPr>
              <p:cNvSpPr>
                <a:spLocks noChangeShapeType="1"/>
              </p:cNvSpPr>
              <p:nvPr/>
            </p:nvSpPr>
            <p:spPr bwMode="auto">
              <a:xfrm flipV="1">
                <a:off x="6995709" y="2039574"/>
                <a:ext cx="163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7" name="Line 3334">
                <a:extLst>
                  <a:ext uri="{FF2B5EF4-FFF2-40B4-BE49-F238E27FC236}">
                    <a16:creationId xmlns:a16="http://schemas.microsoft.com/office/drawing/2014/main" id="{BAE49DFF-B9D3-497A-91FA-450B586B534F}"/>
                  </a:ext>
                </a:extLst>
              </p:cNvPr>
              <p:cNvSpPr>
                <a:spLocks noChangeShapeType="1"/>
              </p:cNvSpPr>
              <p:nvPr/>
            </p:nvSpPr>
            <p:spPr bwMode="auto">
              <a:xfrm>
                <a:off x="7614323" y="1645166"/>
                <a:ext cx="54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8" name="Line 3335">
                <a:extLst>
                  <a:ext uri="{FF2B5EF4-FFF2-40B4-BE49-F238E27FC236}">
                    <a16:creationId xmlns:a16="http://schemas.microsoft.com/office/drawing/2014/main" id="{28EC4F7A-4FC4-40EB-8217-D36C6EED0296}"/>
                  </a:ext>
                </a:extLst>
              </p:cNvPr>
              <p:cNvSpPr>
                <a:spLocks noChangeShapeType="1"/>
              </p:cNvSpPr>
              <p:nvPr/>
            </p:nvSpPr>
            <p:spPr bwMode="auto">
              <a:xfrm>
                <a:off x="7517221" y="1715538"/>
                <a:ext cx="7092"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99" name="Line 3336">
                <a:extLst>
                  <a:ext uri="{FF2B5EF4-FFF2-40B4-BE49-F238E27FC236}">
                    <a16:creationId xmlns:a16="http://schemas.microsoft.com/office/drawing/2014/main" id="{62EFD08C-9D02-404D-AA71-627024063D96}"/>
                  </a:ext>
                </a:extLst>
              </p:cNvPr>
              <p:cNvSpPr>
                <a:spLocks noChangeShapeType="1"/>
              </p:cNvSpPr>
              <p:nvPr/>
            </p:nvSpPr>
            <p:spPr bwMode="auto">
              <a:xfrm>
                <a:off x="7513948" y="1710628"/>
                <a:ext cx="11456"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0" name="Line 3337">
                <a:extLst>
                  <a:ext uri="{FF2B5EF4-FFF2-40B4-BE49-F238E27FC236}">
                    <a16:creationId xmlns:a16="http://schemas.microsoft.com/office/drawing/2014/main" id="{A414C83C-D9DC-499E-9FFF-8BB2B91C8BB9}"/>
                  </a:ext>
                </a:extLst>
              </p:cNvPr>
              <p:cNvSpPr>
                <a:spLocks noChangeShapeType="1"/>
              </p:cNvSpPr>
              <p:nvPr/>
            </p:nvSpPr>
            <p:spPr bwMode="auto">
              <a:xfrm>
                <a:off x="7520494" y="1701900"/>
                <a:ext cx="8183" cy="1909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1" name="Line 3338">
                <a:extLst>
                  <a:ext uri="{FF2B5EF4-FFF2-40B4-BE49-F238E27FC236}">
                    <a16:creationId xmlns:a16="http://schemas.microsoft.com/office/drawing/2014/main" id="{C8D4FABD-B96B-4487-93A8-C1A25A02E2D0}"/>
                  </a:ext>
                </a:extLst>
              </p:cNvPr>
              <p:cNvSpPr>
                <a:spLocks noChangeShapeType="1"/>
              </p:cNvSpPr>
              <p:nvPr/>
            </p:nvSpPr>
            <p:spPr bwMode="auto">
              <a:xfrm>
                <a:off x="7523222" y="1705173"/>
                <a:ext cx="6546"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2" name="Line 3339">
                <a:extLst>
                  <a:ext uri="{FF2B5EF4-FFF2-40B4-BE49-F238E27FC236}">
                    <a16:creationId xmlns:a16="http://schemas.microsoft.com/office/drawing/2014/main" id="{E5E6628A-1B6E-4008-A154-B28F52CB918C}"/>
                  </a:ext>
                </a:extLst>
              </p:cNvPr>
              <p:cNvSpPr>
                <a:spLocks noChangeShapeType="1"/>
              </p:cNvSpPr>
              <p:nvPr/>
            </p:nvSpPr>
            <p:spPr bwMode="auto">
              <a:xfrm>
                <a:off x="7524858" y="1713356"/>
                <a:ext cx="546"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3" name="Line 3340">
                <a:extLst>
                  <a:ext uri="{FF2B5EF4-FFF2-40B4-BE49-F238E27FC236}">
                    <a16:creationId xmlns:a16="http://schemas.microsoft.com/office/drawing/2014/main" id="{79926386-8F57-4F37-87A5-4D2134DF7E5B}"/>
                  </a:ext>
                </a:extLst>
              </p:cNvPr>
              <p:cNvSpPr>
                <a:spLocks noChangeShapeType="1"/>
              </p:cNvSpPr>
              <p:nvPr/>
            </p:nvSpPr>
            <p:spPr bwMode="auto">
              <a:xfrm flipV="1">
                <a:off x="7533041" y="1709537"/>
                <a:ext cx="1091"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4" name="Line 3341">
                <a:extLst>
                  <a:ext uri="{FF2B5EF4-FFF2-40B4-BE49-F238E27FC236}">
                    <a16:creationId xmlns:a16="http://schemas.microsoft.com/office/drawing/2014/main" id="{62F0E143-C829-457C-B72B-FCC41F7B1083}"/>
                  </a:ext>
                </a:extLst>
              </p:cNvPr>
              <p:cNvSpPr>
                <a:spLocks noChangeShapeType="1"/>
              </p:cNvSpPr>
              <p:nvPr/>
            </p:nvSpPr>
            <p:spPr bwMode="auto">
              <a:xfrm flipV="1">
                <a:off x="7530314" y="1708446"/>
                <a:ext cx="3273"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5" name="Line 3342">
                <a:extLst>
                  <a:ext uri="{FF2B5EF4-FFF2-40B4-BE49-F238E27FC236}">
                    <a16:creationId xmlns:a16="http://schemas.microsoft.com/office/drawing/2014/main" id="{9137B7E7-768C-4B83-BEAC-AD8BEF80BFD2}"/>
                  </a:ext>
                </a:extLst>
              </p:cNvPr>
              <p:cNvSpPr>
                <a:spLocks noChangeShapeType="1"/>
              </p:cNvSpPr>
              <p:nvPr/>
            </p:nvSpPr>
            <p:spPr bwMode="auto">
              <a:xfrm>
                <a:off x="7528131" y="1704627"/>
                <a:ext cx="4910"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6" name="Line 3343">
                <a:extLst>
                  <a:ext uri="{FF2B5EF4-FFF2-40B4-BE49-F238E27FC236}">
                    <a16:creationId xmlns:a16="http://schemas.microsoft.com/office/drawing/2014/main" id="{A892B9B4-FF24-401A-9FB7-F393DCCF43AE}"/>
                  </a:ext>
                </a:extLst>
              </p:cNvPr>
              <p:cNvSpPr>
                <a:spLocks noChangeShapeType="1"/>
              </p:cNvSpPr>
              <p:nvPr/>
            </p:nvSpPr>
            <p:spPr bwMode="auto">
              <a:xfrm>
                <a:off x="7535223" y="1710083"/>
                <a:ext cx="545"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7" name="Line 3344">
                <a:extLst>
                  <a:ext uri="{FF2B5EF4-FFF2-40B4-BE49-F238E27FC236}">
                    <a16:creationId xmlns:a16="http://schemas.microsoft.com/office/drawing/2014/main" id="{9DACFA3E-4DE0-4B5D-A47B-BA68D99DA326}"/>
                  </a:ext>
                </a:extLst>
              </p:cNvPr>
              <p:cNvSpPr>
                <a:spLocks noChangeShapeType="1"/>
              </p:cNvSpPr>
              <p:nvPr/>
            </p:nvSpPr>
            <p:spPr bwMode="auto">
              <a:xfrm>
                <a:off x="7537405" y="1710628"/>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8" name="Line 3345">
                <a:extLst>
                  <a:ext uri="{FF2B5EF4-FFF2-40B4-BE49-F238E27FC236}">
                    <a16:creationId xmlns:a16="http://schemas.microsoft.com/office/drawing/2014/main" id="{9AA0C062-9BE8-4FE6-81B2-5FFFB35F3A89}"/>
                  </a:ext>
                </a:extLst>
              </p:cNvPr>
              <p:cNvSpPr>
                <a:spLocks noChangeShapeType="1"/>
              </p:cNvSpPr>
              <p:nvPr/>
            </p:nvSpPr>
            <p:spPr bwMode="auto">
              <a:xfrm>
                <a:off x="7539042" y="1711719"/>
                <a:ext cx="54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09" name="Line 3346">
                <a:extLst>
                  <a:ext uri="{FF2B5EF4-FFF2-40B4-BE49-F238E27FC236}">
                    <a16:creationId xmlns:a16="http://schemas.microsoft.com/office/drawing/2014/main" id="{18249745-9C2F-404B-BAD6-DF7BDC8828B1}"/>
                  </a:ext>
                </a:extLst>
              </p:cNvPr>
              <p:cNvSpPr>
                <a:spLocks noChangeShapeType="1"/>
              </p:cNvSpPr>
              <p:nvPr/>
            </p:nvSpPr>
            <p:spPr bwMode="auto">
              <a:xfrm>
                <a:off x="7544497" y="1705173"/>
                <a:ext cx="546"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0" name="Line 3347">
                <a:extLst>
                  <a:ext uri="{FF2B5EF4-FFF2-40B4-BE49-F238E27FC236}">
                    <a16:creationId xmlns:a16="http://schemas.microsoft.com/office/drawing/2014/main" id="{75DF0AFA-CD29-4071-A986-7B25D942E7A9}"/>
                  </a:ext>
                </a:extLst>
              </p:cNvPr>
              <p:cNvSpPr>
                <a:spLocks noChangeShapeType="1"/>
              </p:cNvSpPr>
              <p:nvPr/>
            </p:nvSpPr>
            <p:spPr bwMode="auto">
              <a:xfrm>
                <a:off x="7559771" y="1692081"/>
                <a:ext cx="54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1" name="Line 3348">
                <a:extLst>
                  <a:ext uri="{FF2B5EF4-FFF2-40B4-BE49-F238E27FC236}">
                    <a16:creationId xmlns:a16="http://schemas.microsoft.com/office/drawing/2014/main" id="{C6D516A0-2E77-4E51-B7A8-7749D0B82EA0}"/>
                  </a:ext>
                </a:extLst>
              </p:cNvPr>
              <p:cNvSpPr>
                <a:spLocks noChangeShapeType="1"/>
              </p:cNvSpPr>
              <p:nvPr/>
            </p:nvSpPr>
            <p:spPr bwMode="auto">
              <a:xfrm>
                <a:off x="7561408" y="1690444"/>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2" name="Line 3349">
                <a:extLst>
                  <a:ext uri="{FF2B5EF4-FFF2-40B4-BE49-F238E27FC236}">
                    <a16:creationId xmlns:a16="http://schemas.microsoft.com/office/drawing/2014/main" id="{AA6CBF13-593D-49DC-859D-32BFA39535FC}"/>
                  </a:ext>
                </a:extLst>
              </p:cNvPr>
              <p:cNvSpPr>
                <a:spLocks noChangeShapeType="1"/>
              </p:cNvSpPr>
              <p:nvPr/>
            </p:nvSpPr>
            <p:spPr bwMode="auto">
              <a:xfrm>
                <a:off x="7560862" y="1688808"/>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3" name="Line 3350">
                <a:extLst>
                  <a:ext uri="{FF2B5EF4-FFF2-40B4-BE49-F238E27FC236}">
                    <a16:creationId xmlns:a16="http://schemas.microsoft.com/office/drawing/2014/main" id="{E141C492-6ED6-4067-98C7-5E8E7E214981}"/>
                  </a:ext>
                </a:extLst>
              </p:cNvPr>
              <p:cNvSpPr>
                <a:spLocks noChangeShapeType="1"/>
              </p:cNvSpPr>
              <p:nvPr/>
            </p:nvSpPr>
            <p:spPr bwMode="auto">
              <a:xfrm>
                <a:off x="6828781" y="1970293"/>
                <a:ext cx="1145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4" name="Line 3351">
                <a:extLst>
                  <a:ext uri="{FF2B5EF4-FFF2-40B4-BE49-F238E27FC236}">
                    <a16:creationId xmlns:a16="http://schemas.microsoft.com/office/drawing/2014/main" id="{EAFC86BF-5791-4F49-A69D-0AF5F25A570B}"/>
                  </a:ext>
                </a:extLst>
              </p:cNvPr>
              <p:cNvSpPr>
                <a:spLocks noChangeShapeType="1"/>
              </p:cNvSpPr>
              <p:nvPr/>
            </p:nvSpPr>
            <p:spPr bwMode="auto">
              <a:xfrm>
                <a:off x="6816234" y="1949018"/>
                <a:ext cx="12547" cy="212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5" name="Line 3352">
                <a:extLst>
                  <a:ext uri="{FF2B5EF4-FFF2-40B4-BE49-F238E27FC236}">
                    <a16:creationId xmlns:a16="http://schemas.microsoft.com/office/drawing/2014/main" id="{C6F1E5E2-E40E-4FC8-87E3-BE1C9408307E}"/>
                  </a:ext>
                </a:extLst>
              </p:cNvPr>
              <p:cNvSpPr>
                <a:spLocks noChangeShapeType="1"/>
              </p:cNvSpPr>
              <p:nvPr/>
            </p:nvSpPr>
            <p:spPr bwMode="auto">
              <a:xfrm>
                <a:off x="6815689" y="1936472"/>
                <a:ext cx="546"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6" name="Line 3353">
                <a:extLst>
                  <a:ext uri="{FF2B5EF4-FFF2-40B4-BE49-F238E27FC236}">
                    <a16:creationId xmlns:a16="http://schemas.microsoft.com/office/drawing/2014/main" id="{718F7AB6-390B-4307-8C81-2CBFEB538346}"/>
                  </a:ext>
                </a:extLst>
              </p:cNvPr>
              <p:cNvSpPr>
                <a:spLocks noChangeShapeType="1"/>
              </p:cNvSpPr>
              <p:nvPr/>
            </p:nvSpPr>
            <p:spPr bwMode="auto">
              <a:xfrm>
                <a:off x="6799323" y="1913014"/>
                <a:ext cx="16365" cy="2345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7" name="Line 3354">
                <a:extLst>
                  <a:ext uri="{FF2B5EF4-FFF2-40B4-BE49-F238E27FC236}">
                    <a16:creationId xmlns:a16="http://schemas.microsoft.com/office/drawing/2014/main" id="{14584BDE-5E39-431E-987D-0D360BA7A880}"/>
                  </a:ext>
                </a:extLst>
              </p:cNvPr>
              <p:cNvSpPr>
                <a:spLocks noChangeShapeType="1"/>
              </p:cNvSpPr>
              <p:nvPr/>
            </p:nvSpPr>
            <p:spPr bwMode="auto">
              <a:xfrm>
                <a:off x="6795505" y="1898285"/>
                <a:ext cx="3818"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8" name="Line 3355">
                <a:extLst>
                  <a:ext uri="{FF2B5EF4-FFF2-40B4-BE49-F238E27FC236}">
                    <a16:creationId xmlns:a16="http://schemas.microsoft.com/office/drawing/2014/main" id="{F8B7DA55-A0A9-40A6-88F8-9B65409D2487}"/>
                  </a:ext>
                </a:extLst>
              </p:cNvPr>
              <p:cNvSpPr>
                <a:spLocks noChangeShapeType="1"/>
              </p:cNvSpPr>
              <p:nvPr/>
            </p:nvSpPr>
            <p:spPr bwMode="auto">
              <a:xfrm>
                <a:off x="6799323" y="1895558"/>
                <a:ext cx="7637" cy="1909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19" name="Line 3356">
                <a:extLst>
                  <a:ext uri="{FF2B5EF4-FFF2-40B4-BE49-F238E27FC236}">
                    <a16:creationId xmlns:a16="http://schemas.microsoft.com/office/drawing/2014/main" id="{45DF2EE0-5BF8-479E-9515-43890EDAF7C2}"/>
                  </a:ext>
                </a:extLst>
              </p:cNvPr>
              <p:cNvSpPr>
                <a:spLocks noChangeShapeType="1"/>
              </p:cNvSpPr>
              <p:nvPr/>
            </p:nvSpPr>
            <p:spPr bwMode="auto">
              <a:xfrm>
                <a:off x="6806960" y="1914651"/>
                <a:ext cx="13638"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0" name="Line 3357">
                <a:extLst>
                  <a:ext uri="{FF2B5EF4-FFF2-40B4-BE49-F238E27FC236}">
                    <a16:creationId xmlns:a16="http://schemas.microsoft.com/office/drawing/2014/main" id="{061FE8CF-4D85-41F9-82EE-15C76F0FF12B}"/>
                  </a:ext>
                </a:extLst>
              </p:cNvPr>
              <p:cNvSpPr>
                <a:spLocks noChangeShapeType="1"/>
              </p:cNvSpPr>
              <p:nvPr/>
            </p:nvSpPr>
            <p:spPr bwMode="auto">
              <a:xfrm>
                <a:off x="6820598" y="1932653"/>
                <a:ext cx="2727"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1" name="Line 3358">
                <a:extLst>
                  <a:ext uri="{FF2B5EF4-FFF2-40B4-BE49-F238E27FC236}">
                    <a16:creationId xmlns:a16="http://schemas.microsoft.com/office/drawing/2014/main" id="{87E8A7FD-A96F-4249-BCC8-5DA8EB2BB350}"/>
                  </a:ext>
                </a:extLst>
              </p:cNvPr>
              <p:cNvSpPr>
                <a:spLocks noChangeShapeType="1"/>
              </p:cNvSpPr>
              <p:nvPr/>
            </p:nvSpPr>
            <p:spPr bwMode="auto">
              <a:xfrm>
                <a:off x="6823326" y="1949564"/>
                <a:ext cx="12001"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2" name="Line 3359">
                <a:extLst>
                  <a:ext uri="{FF2B5EF4-FFF2-40B4-BE49-F238E27FC236}">
                    <a16:creationId xmlns:a16="http://schemas.microsoft.com/office/drawing/2014/main" id="{2A9CDFB4-B0CF-4B3D-87FE-B0E1A72116D4}"/>
                  </a:ext>
                </a:extLst>
              </p:cNvPr>
              <p:cNvSpPr>
                <a:spLocks noChangeShapeType="1"/>
              </p:cNvSpPr>
              <p:nvPr/>
            </p:nvSpPr>
            <p:spPr bwMode="auto">
              <a:xfrm>
                <a:off x="6835327" y="1964838"/>
                <a:ext cx="20730"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3" name="Line 3360">
                <a:extLst>
                  <a:ext uri="{FF2B5EF4-FFF2-40B4-BE49-F238E27FC236}">
                    <a16:creationId xmlns:a16="http://schemas.microsoft.com/office/drawing/2014/main" id="{7B0D2765-282F-4817-9BD6-690373D5C8F0}"/>
                  </a:ext>
                </a:extLst>
              </p:cNvPr>
              <p:cNvSpPr>
                <a:spLocks noChangeShapeType="1"/>
              </p:cNvSpPr>
              <p:nvPr/>
            </p:nvSpPr>
            <p:spPr bwMode="auto">
              <a:xfrm flipV="1">
                <a:off x="6856057" y="1942472"/>
                <a:ext cx="3819" cy="3927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4" name="Line 3361">
                <a:extLst>
                  <a:ext uri="{FF2B5EF4-FFF2-40B4-BE49-F238E27FC236}">
                    <a16:creationId xmlns:a16="http://schemas.microsoft.com/office/drawing/2014/main" id="{C88AFCF9-3FB3-4EBD-A473-3C5C8D3D0623}"/>
                  </a:ext>
                </a:extLst>
              </p:cNvPr>
              <p:cNvSpPr>
                <a:spLocks noChangeShapeType="1"/>
              </p:cNvSpPr>
              <p:nvPr/>
            </p:nvSpPr>
            <p:spPr bwMode="auto">
              <a:xfrm>
                <a:off x="6859330" y="1909196"/>
                <a:ext cx="546" cy="3327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5" name="Line 3362">
                <a:extLst>
                  <a:ext uri="{FF2B5EF4-FFF2-40B4-BE49-F238E27FC236}">
                    <a16:creationId xmlns:a16="http://schemas.microsoft.com/office/drawing/2014/main" id="{3659A65C-5DFC-4D01-BFAE-32350DD69781}"/>
                  </a:ext>
                </a:extLst>
              </p:cNvPr>
              <p:cNvSpPr>
                <a:spLocks noChangeShapeType="1"/>
              </p:cNvSpPr>
              <p:nvPr/>
            </p:nvSpPr>
            <p:spPr bwMode="auto">
              <a:xfrm>
                <a:off x="6857693" y="1890103"/>
                <a:ext cx="1636" cy="1909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6" name="Line 3363">
                <a:extLst>
                  <a:ext uri="{FF2B5EF4-FFF2-40B4-BE49-F238E27FC236}">
                    <a16:creationId xmlns:a16="http://schemas.microsoft.com/office/drawing/2014/main" id="{389C8EE1-4C6D-4755-AA67-C6A4474D15AD}"/>
                  </a:ext>
                </a:extLst>
              </p:cNvPr>
              <p:cNvSpPr>
                <a:spLocks noChangeShapeType="1"/>
              </p:cNvSpPr>
              <p:nvPr/>
            </p:nvSpPr>
            <p:spPr bwMode="auto">
              <a:xfrm flipV="1">
                <a:off x="6869149" y="1961020"/>
                <a:ext cx="2182" cy="2018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7" name="Line 3364">
                <a:extLst>
                  <a:ext uri="{FF2B5EF4-FFF2-40B4-BE49-F238E27FC236}">
                    <a16:creationId xmlns:a16="http://schemas.microsoft.com/office/drawing/2014/main" id="{7C4B6230-1178-4DF8-AD2A-7F48428AF2FB}"/>
                  </a:ext>
                </a:extLst>
              </p:cNvPr>
              <p:cNvSpPr>
                <a:spLocks noChangeShapeType="1"/>
              </p:cNvSpPr>
              <p:nvPr/>
            </p:nvSpPr>
            <p:spPr bwMode="auto">
              <a:xfrm flipV="1">
                <a:off x="6871331" y="1956655"/>
                <a:ext cx="4364"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8" name="Line 3365">
                <a:extLst>
                  <a:ext uri="{FF2B5EF4-FFF2-40B4-BE49-F238E27FC236}">
                    <a16:creationId xmlns:a16="http://schemas.microsoft.com/office/drawing/2014/main" id="{865DFA40-B5DB-4D45-A1AC-FDA6E7CBE650}"/>
                  </a:ext>
                </a:extLst>
              </p:cNvPr>
              <p:cNvSpPr>
                <a:spLocks noChangeShapeType="1"/>
              </p:cNvSpPr>
              <p:nvPr/>
            </p:nvSpPr>
            <p:spPr bwMode="auto">
              <a:xfrm>
                <a:off x="6875150" y="1948473"/>
                <a:ext cx="545"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29" name="Line 3366">
                <a:extLst>
                  <a:ext uri="{FF2B5EF4-FFF2-40B4-BE49-F238E27FC236}">
                    <a16:creationId xmlns:a16="http://schemas.microsoft.com/office/drawing/2014/main" id="{1498EE55-41A1-4C6B-A532-EBA03B3313ED}"/>
                  </a:ext>
                </a:extLst>
              </p:cNvPr>
              <p:cNvSpPr>
                <a:spLocks noChangeShapeType="1"/>
              </p:cNvSpPr>
              <p:nvPr/>
            </p:nvSpPr>
            <p:spPr bwMode="auto">
              <a:xfrm flipV="1">
                <a:off x="6875150" y="1929380"/>
                <a:ext cx="2727" cy="1909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0" name="Line 3367">
                <a:extLst>
                  <a:ext uri="{FF2B5EF4-FFF2-40B4-BE49-F238E27FC236}">
                    <a16:creationId xmlns:a16="http://schemas.microsoft.com/office/drawing/2014/main" id="{FEA7E718-C25D-49E7-8A92-B2CE45AE27E4}"/>
                  </a:ext>
                </a:extLst>
              </p:cNvPr>
              <p:cNvSpPr>
                <a:spLocks noChangeShapeType="1"/>
              </p:cNvSpPr>
              <p:nvPr/>
            </p:nvSpPr>
            <p:spPr bwMode="auto">
              <a:xfrm flipV="1">
                <a:off x="6877877" y="1908105"/>
                <a:ext cx="14729" cy="212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1" name="Line 3368">
                <a:extLst>
                  <a:ext uri="{FF2B5EF4-FFF2-40B4-BE49-F238E27FC236}">
                    <a16:creationId xmlns:a16="http://schemas.microsoft.com/office/drawing/2014/main" id="{F6519155-12E1-44A4-BF44-3E6EB8AF6E18}"/>
                  </a:ext>
                </a:extLst>
              </p:cNvPr>
              <p:cNvSpPr>
                <a:spLocks noChangeShapeType="1"/>
              </p:cNvSpPr>
              <p:nvPr/>
            </p:nvSpPr>
            <p:spPr bwMode="auto">
              <a:xfrm flipV="1">
                <a:off x="6892606" y="1907014"/>
                <a:ext cx="7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2" name="Line 3369">
                <a:extLst>
                  <a:ext uri="{FF2B5EF4-FFF2-40B4-BE49-F238E27FC236}">
                    <a16:creationId xmlns:a16="http://schemas.microsoft.com/office/drawing/2014/main" id="{4531B13D-E19A-4E3E-B7B3-3854029372E1}"/>
                  </a:ext>
                </a:extLst>
              </p:cNvPr>
              <p:cNvSpPr>
                <a:spLocks noChangeShapeType="1"/>
              </p:cNvSpPr>
              <p:nvPr/>
            </p:nvSpPr>
            <p:spPr bwMode="auto">
              <a:xfrm>
                <a:off x="6900244" y="1907014"/>
                <a:ext cx="9819"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3" name="Line 3370">
                <a:extLst>
                  <a:ext uri="{FF2B5EF4-FFF2-40B4-BE49-F238E27FC236}">
                    <a16:creationId xmlns:a16="http://schemas.microsoft.com/office/drawing/2014/main" id="{EC907D83-2201-4330-9B57-2DA72C0492BE}"/>
                  </a:ext>
                </a:extLst>
              </p:cNvPr>
              <p:cNvSpPr>
                <a:spLocks noChangeShapeType="1"/>
              </p:cNvSpPr>
              <p:nvPr/>
            </p:nvSpPr>
            <p:spPr bwMode="auto">
              <a:xfrm>
                <a:off x="6870786" y="1899377"/>
                <a:ext cx="4909"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4" name="Line 3371">
                <a:extLst>
                  <a:ext uri="{FF2B5EF4-FFF2-40B4-BE49-F238E27FC236}">
                    <a16:creationId xmlns:a16="http://schemas.microsoft.com/office/drawing/2014/main" id="{F9ABAFB0-C76D-4BC2-BB87-51671C769401}"/>
                  </a:ext>
                </a:extLst>
              </p:cNvPr>
              <p:cNvSpPr>
                <a:spLocks noChangeShapeType="1"/>
              </p:cNvSpPr>
              <p:nvPr/>
            </p:nvSpPr>
            <p:spPr bwMode="auto">
              <a:xfrm flipV="1">
                <a:off x="6875695" y="1884102"/>
                <a:ext cx="11456" cy="2291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5" name="Line 3372">
                <a:extLst>
                  <a:ext uri="{FF2B5EF4-FFF2-40B4-BE49-F238E27FC236}">
                    <a16:creationId xmlns:a16="http://schemas.microsoft.com/office/drawing/2014/main" id="{7F65C10F-AAE9-4A76-B368-836332DC6BA8}"/>
                  </a:ext>
                </a:extLst>
              </p:cNvPr>
              <p:cNvSpPr>
                <a:spLocks noChangeShapeType="1"/>
              </p:cNvSpPr>
              <p:nvPr/>
            </p:nvSpPr>
            <p:spPr bwMode="auto">
              <a:xfrm>
                <a:off x="6907335" y="1909196"/>
                <a:ext cx="2182"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6" name="Line 3373">
                <a:extLst>
                  <a:ext uri="{FF2B5EF4-FFF2-40B4-BE49-F238E27FC236}">
                    <a16:creationId xmlns:a16="http://schemas.microsoft.com/office/drawing/2014/main" id="{6A986AD7-E207-4590-AA66-4DBA5DAE3EDB}"/>
                  </a:ext>
                </a:extLst>
              </p:cNvPr>
              <p:cNvSpPr>
                <a:spLocks noChangeShapeType="1"/>
              </p:cNvSpPr>
              <p:nvPr/>
            </p:nvSpPr>
            <p:spPr bwMode="auto">
              <a:xfrm>
                <a:off x="6904608" y="1913014"/>
                <a:ext cx="4909"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7" name="Line 3374">
                <a:extLst>
                  <a:ext uri="{FF2B5EF4-FFF2-40B4-BE49-F238E27FC236}">
                    <a16:creationId xmlns:a16="http://schemas.microsoft.com/office/drawing/2014/main" id="{201236CA-944A-43E5-BC2A-76B105104DDD}"/>
                  </a:ext>
                </a:extLst>
              </p:cNvPr>
              <p:cNvSpPr>
                <a:spLocks noChangeShapeType="1"/>
              </p:cNvSpPr>
              <p:nvPr/>
            </p:nvSpPr>
            <p:spPr bwMode="auto">
              <a:xfrm>
                <a:off x="6904608" y="1913014"/>
                <a:ext cx="1091"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8" name="Line 3375">
                <a:extLst>
                  <a:ext uri="{FF2B5EF4-FFF2-40B4-BE49-F238E27FC236}">
                    <a16:creationId xmlns:a16="http://schemas.microsoft.com/office/drawing/2014/main" id="{53DB1243-EC4E-4161-8BE2-7880292E8851}"/>
                  </a:ext>
                </a:extLst>
              </p:cNvPr>
              <p:cNvSpPr>
                <a:spLocks noChangeShapeType="1"/>
              </p:cNvSpPr>
              <p:nvPr/>
            </p:nvSpPr>
            <p:spPr bwMode="auto">
              <a:xfrm flipV="1">
                <a:off x="6902426" y="1920651"/>
                <a:ext cx="3273"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39" name="Line 3376">
                <a:extLst>
                  <a:ext uri="{FF2B5EF4-FFF2-40B4-BE49-F238E27FC236}">
                    <a16:creationId xmlns:a16="http://schemas.microsoft.com/office/drawing/2014/main" id="{F29BC5EA-72E5-4C32-BC40-F20FE9F60C83}"/>
                  </a:ext>
                </a:extLst>
              </p:cNvPr>
              <p:cNvSpPr>
                <a:spLocks noChangeShapeType="1"/>
              </p:cNvSpPr>
              <p:nvPr/>
            </p:nvSpPr>
            <p:spPr bwMode="auto">
              <a:xfrm>
                <a:off x="6902426" y="1926107"/>
                <a:ext cx="4909"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0" name="Line 3377">
                <a:extLst>
                  <a:ext uri="{FF2B5EF4-FFF2-40B4-BE49-F238E27FC236}">
                    <a16:creationId xmlns:a16="http://schemas.microsoft.com/office/drawing/2014/main" id="{74187AEA-7741-4FF2-86C2-328F31293900}"/>
                  </a:ext>
                </a:extLst>
              </p:cNvPr>
              <p:cNvSpPr>
                <a:spLocks noChangeShapeType="1"/>
              </p:cNvSpPr>
              <p:nvPr/>
            </p:nvSpPr>
            <p:spPr bwMode="auto">
              <a:xfrm>
                <a:off x="6907335" y="1930471"/>
                <a:ext cx="1637"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1" name="Line 3378">
                <a:extLst>
                  <a:ext uri="{FF2B5EF4-FFF2-40B4-BE49-F238E27FC236}">
                    <a16:creationId xmlns:a16="http://schemas.microsoft.com/office/drawing/2014/main" id="{8992E456-6520-431D-9E41-D30D1EB52056}"/>
                  </a:ext>
                </a:extLst>
              </p:cNvPr>
              <p:cNvSpPr>
                <a:spLocks noChangeShapeType="1"/>
              </p:cNvSpPr>
              <p:nvPr/>
            </p:nvSpPr>
            <p:spPr bwMode="auto">
              <a:xfrm flipV="1">
                <a:off x="6908972" y="1926652"/>
                <a:ext cx="3818"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2" name="Line 3379">
                <a:extLst>
                  <a:ext uri="{FF2B5EF4-FFF2-40B4-BE49-F238E27FC236}">
                    <a16:creationId xmlns:a16="http://schemas.microsoft.com/office/drawing/2014/main" id="{7B48EC7D-497C-4322-B3DD-9DBB7617FC54}"/>
                  </a:ext>
                </a:extLst>
              </p:cNvPr>
              <p:cNvSpPr>
                <a:spLocks noChangeShapeType="1"/>
              </p:cNvSpPr>
              <p:nvPr/>
            </p:nvSpPr>
            <p:spPr bwMode="auto">
              <a:xfrm>
                <a:off x="6912790" y="1926652"/>
                <a:ext cx="5455"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3" name="Line 3380">
                <a:extLst>
                  <a:ext uri="{FF2B5EF4-FFF2-40B4-BE49-F238E27FC236}">
                    <a16:creationId xmlns:a16="http://schemas.microsoft.com/office/drawing/2014/main" id="{4091ED79-D4FD-49C7-8A3F-0A0952FC185E}"/>
                  </a:ext>
                </a:extLst>
              </p:cNvPr>
              <p:cNvSpPr>
                <a:spLocks noChangeShapeType="1"/>
              </p:cNvSpPr>
              <p:nvPr/>
            </p:nvSpPr>
            <p:spPr bwMode="auto">
              <a:xfrm flipV="1">
                <a:off x="6916063" y="1931016"/>
                <a:ext cx="2182"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4" name="Line 3381">
                <a:extLst>
                  <a:ext uri="{FF2B5EF4-FFF2-40B4-BE49-F238E27FC236}">
                    <a16:creationId xmlns:a16="http://schemas.microsoft.com/office/drawing/2014/main" id="{3737157D-9A2B-4487-B220-2D211A77292A}"/>
                  </a:ext>
                </a:extLst>
              </p:cNvPr>
              <p:cNvSpPr>
                <a:spLocks noChangeShapeType="1"/>
              </p:cNvSpPr>
              <p:nvPr/>
            </p:nvSpPr>
            <p:spPr bwMode="auto">
              <a:xfrm>
                <a:off x="6916063" y="1938108"/>
                <a:ext cx="5455"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5" name="Line 3382">
                <a:extLst>
                  <a:ext uri="{FF2B5EF4-FFF2-40B4-BE49-F238E27FC236}">
                    <a16:creationId xmlns:a16="http://schemas.microsoft.com/office/drawing/2014/main" id="{914C9695-3F4A-4DAD-89E4-33D46DDED63F}"/>
                  </a:ext>
                </a:extLst>
              </p:cNvPr>
              <p:cNvSpPr>
                <a:spLocks noChangeShapeType="1"/>
              </p:cNvSpPr>
              <p:nvPr/>
            </p:nvSpPr>
            <p:spPr bwMode="auto">
              <a:xfrm>
                <a:off x="6921519" y="1938108"/>
                <a:ext cx="4364"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6" name="Line 3383">
                <a:extLst>
                  <a:ext uri="{FF2B5EF4-FFF2-40B4-BE49-F238E27FC236}">
                    <a16:creationId xmlns:a16="http://schemas.microsoft.com/office/drawing/2014/main" id="{C2BBD400-57CF-438E-ACE3-FD3F56225AD8}"/>
                  </a:ext>
                </a:extLst>
              </p:cNvPr>
              <p:cNvSpPr>
                <a:spLocks noChangeShapeType="1"/>
              </p:cNvSpPr>
              <p:nvPr/>
            </p:nvSpPr>
            <p:spPr bwMode="auto">
              <a:xfrm flipV="1">
                <a:off x="6925883" y="1933744"/>
                <a:ext cx="6546"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7" name="Line 3384">
                <a:extLst>
                  <a:ext uri="{FF2B5EF4-FFF2-40B4-BE49-F238E27FC236}">
                    <a16:creationId xmlns:a16="http://schemas.microsoft.com/office/drawing/2014/main" id="{D7C0C6CD-E660-441D-BFA5-5A2CAC43363C}"/>
                  </a:ext>
                </a:extLst>
              </p:cNvPr>
              <p:cNvSpPr>
                <a:spLocks noChangeShapeType="1"/>
              </p:cNvSpPr>
              <p:nvPr/>
            </p:nvSpPr>
            <p:spPr bwMode="auto">
              <a:xfrm>
                <a:off x="6932429" y="1933744"/>
                <a:ext cx="1637"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8" name="Line 3385">
                <a:extLst>
                  <a:ext uri="{FF2B5EF4-FFF2-40B4-BE49-F238E27FC236}">
                    <a16:creationId xmlns:a16="http://schemas.microsoft.com/office/drawing/2014/main" id="{F831B93F-7062-442B-AC91-394A94E56D3D}"/>
                  </a:ext>
                </a:extLst>
              </p:cNvPr>
              <p:cNvSpPr>
                <a:spLocks noChangeShapeType="1"/>
              </p:cNvSpPr>
              <p:nvPr/>
            </p:nvSpPr>
            <p:spPr bwMode="auto">
              <a:xfrm>
                <a:off x="6934066" y="1945745"/>
                <a:ext cx="2727"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49" name="Line 3386">
                <a:extLst>
                  <a:ext uri="{FF2B5EF4-FFF2-40B4-BE49-F238E27FC236}">
                    <a16:creationId xmlns:a16="http://schemas.microsoft.com/office/drawing/2014/main" id="{CCA4F7B2-057A-4E1A-B499-55FD4263899A}"/>
                  </a:ext>
                </a:extLst>
              </p:cNvPr>
              <p:cNvSpPr>
                <a:spLocks noChangeShapeType="1"/>
              </p:cNvSpPr>
              <p:nvPr/>
            </p:nvSpPr>
            <p:spPr bwMode="auto">
              <a:xfrm flipV="1">
                <a:off x="6935702" y="1949564"/>
                <a:ext cx="1091"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0" name="Line 3387">
                <a:extLst>
                  <a:ext uri="{FF2B5EF4-FFF2-40B4-BE49-F238E27FC236}">
                    <a16:creationId xmlns:a16="http://schemas.microsoft.com/office/drawing/2014/main" id="{989280A5-EFC4-43A4-A518-FE03B7F4F045}"/>
                  </a:ext>
                </a:extLst>
              </p:cNvPr>
              <p:cNvSpPr>
                <a:spLocks noChangeShapeType="1"/>
              </p:cNvSpPr>
              <p:nvPr/>
            </p:nvSpPr>
            <p:spPr bwMode="auto">
              <a:xfrm flipV="1">
                <a:off x="6935702" y="1955564"/>
                <a:ext cx="9274"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1" name="Line 3388">
                <a:extLst>
                  <a:ext uri="{FF2B5EF4-FFF2-40B4-BE49-F238E27FC236}">
                    <a16:creationId xmlns:a16="http://schemas.microsoft.com/office/drawing/2014/main" id="{044EFBF5-F6E2-490C-8C00-CB1EA3C19D3B}"/>
                  </a:ext>
                </a:extLst>
              </p:cNvPr>
              <p:cNvSpPr>
                <a:spLocks noChangeShapeType="1"/>
              </p:cNvSpPr>
              <p:nvPr/>
            </p:nvSpPr>
            <p:spPr bwMode="auto">
              <a:xfrm>
                <a:off x="6944976" y="1955564"/>
                <a:ext cx="4909"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2" name="Line 3389">
                <a:extLst>
                  <a:ext uri="{FF2B5EF4-FFF2-40B4-BE49-F238E27FC236}">
                    <a16:creationId xmlns:a16="http://schemas.microsoft.com/office/drawing/2014/main" id="{65FC37D0-48F2-4FA5-A4B0-6C82CDC472E2}"/>
                  </a:ext>
                </a:extLst>
              </p:cNvPr>
              <p:cNvSpPr>
                <a:spLocks noChangeShapeType="1"/>
              </p:cNvSpPr>
              <p:nvPr/>
            </p:nvSpPr>
            <p:spPr bwMode="auto">
              <a:xfrm>
                <a:off x="6949885" y="1960474"/>
                <a:ext cx="5455"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3" name="Line 3390">
                <a:extLst>
                  <a:ext uri="{FF2B5EF4-FFF2-40B4-BE49-F238E27FC236}">
                    <a16:creationId xmlns:a16="http://schemas.microsoft.com/office/drawing/2014/main" id="{E463B4AE-9B92-472E-9A0F-B8A73C16A6B4}"/>
                  </a:ext>
                </a:extLst>
              </p:cNvPr>
              <p:cNvSpPr>
                <a:spLocks noChangeShapeType="1"/>
              </p:cNvSpPr>
              <p:nvPr/>
            </p:nvSpPr>
            <p:spPr bwMode="auto">
              <a:xfrm flipV="1">
                <a:off x="6955341" y="1959383"/>
                <a:ext cx="3819"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4" name="Line 3391">
                <a:extLst>
                  <a:ext uri="{FF2B5EF4-FFF2-40B4-BE49-F238E27FC236}">
                    <a16:creationId xmlns:a16="http://schemas.microsoft.com/office/drawing/2014/main" id="{51CA567B-121C-4EB9-B5AC-907F6F92E1DC}"/>
                  </a:ext>
                </a:extLst>
              </p:cNvPr>
              <p:cNvSpPr>
                <a:spLocks noChangeShapeType="1"/>
              </p:cNvSpPr>
              <p:nvPr/>
            </p:nvSpPr>
            <p:spPr bwMode="auto">
              <a:xfrm>
                <a:off x="6959159" y="1959383"/>
                <a:ext cx="5455"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5" name="Line 3392">
                <a:extLst>
                  <a:ext uri="{FF2B5EF4-FFF2-40B4-BE49-F238E27FC236}">
                    <a16:creationId xmlns:a16="http://schemas.microsoft.com/office/drawing/2014/main" id="{5FC1B2D6-BD97-44B6-9A6C-D27C911CAA69}"/>
                  </a:ext>
                </a:extLst>
              </p:cNvPr>
              <p:cNvSpPr>
                <a:spLocks noChangeShapeType="1"/>
              </p:cNvSpPr>
              <p:nvPr/>
            </p:nvSpPr>
            <p:spPr bwMode="auto">
              <a:xfrm>
                <a:off x="6964614" y="1956655"/>
                <a:ext cx="545"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6" name="Line 3393">
                <a:extLst>
                  <a:ext uri="{FF2B5EF4-FFF2-40B4-BE49-F238E27FC236}">
                    <a16:creationId xmlns:a16="http://schemas.microsoft.com/office/drawing/2014/main" id="{AF754AC1-3F69-4CA6-B741-211C9C20F873}"/>
                  </a:ext>
                </a:extLst>
              </p:cNvPr>
              <p:cNvSpPr>
                <a:spLocks noChangeShapeType="1"/>
              </p:cNvSpPr>
              <p:nvPr/>
            </p:nvSpPr>
            <p:spPr bwMode="auto">
              <a:xfrm flipV="1">
                <a:off x="6964614" y="1955564"/>
                <a:ext cx="545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7" name="Line 3394">
                <a:extLst>
                  <a:ext uri="{FF2B5EF4-FFF2-40B4-BE49-F238E27FC236}">
                    <a16:creationId xmlns:a16="http://schemas.microsoft.com/office/drawing/2014/main" id="{FB588D2E-F60C-46FE-9D36-DC1446EBFB65}"/>
                  </a:ext>
                </a:extLst>
              </p:cNvPr>
              <p:cNvSpPr>
                <a:spLocks noChangeShapeType="1"/>
              </p:cNvSpPr>
              <p:nvPr/>
            </p:nvSpPr>
            <p:spPr bwMode="auto">
              <a:xfrm>
                <a:off x="6966797" y="1945200"/>
                <a:ext cx="3273"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8" name="Line 3395">
                <a:extLst>
                  <a:ext uri="{FF2B5EF4-FFF2-40B4-BE49-F238E27FC236}">
                    <a16:creationId xmlns:a16="http://schemas.microsoft.com/office/drawing/2014/main" id="{75D7D377-EE91-48DE-9088-4BD5D82D52DE}"/>
                  </a:ext>
                </a:extLst>
              </p:cNvPr>
              <p:cNvSpPr>
                <a:spLocks noChangeShapeType="1"/>
              </p:cNvSpPr>
              <p:nvPr/>
            </p:nvSpPr>
            <p:spPr bwMode="auto">
              <a:xfrm flipV="1">
                <a:off x="6966797" y="1931016"/>
                <a:ext cx="4364"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59" name="Line 3396">
                <a:extLst>
                  <a:ext uri="{FF2B5EF4-FFF2-40B4-BE49-F238E27FC236}">
                    <a16:creationId xmlns:a16="http://schemas.microsoft.com/office/drawing/2014/main" id="{1D99F29C-E85E-404C-94C2-8D4F4E3DED5B}"/>
                  </a:ext>
                </a:extLst>
              </p:cNvPr>
              <p:cNvSpPr>
                <a:spLocks noChangeShapeType="1"/>
              </p:cNvSpPr>
              <p:nvPr/>
            </p:nvSpPr>
            <p:spPr bwMode="auto">
              <a:xfrm>
                <a:off x="6971161" y="1931016"/>
                <a:ext cx="3818"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0" name="Line 3397">
                <a:extLst>
                  <a:ext uri="{FF2B5EF4-FFF2-40B4-BE49-F238E27FC236}">
                    <a16:creationId xmlns:a16="http://schemas.microsoft.com/office/drawing/2014/main" id="{66C9CFD2-A194-4546-9392-A6EE6125B86C}"/>
                  </a:ext>
                </a:extLst>
              </p:cNvPr>
              <p:cNvSpPr>
                <a:spLocks noChangeShapeType="1"/>
              </p:cNvSpPr>
              <p:nvPr/>
            </p:nvSpPr>
            <p:spPr bwMode="auto">
              <a:xfrm flipV="1">
                <a:off x="6974979" y="1939199"/>
                <a:ext cx="709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1" name="Line 3398">
                <a:extLst>
                  <a:ext uri="{FF2B5EF4-FFF2-40B4-BE49-F238E27FC236}">
                    <a16:creationId xmlns:a16="http://schemas.microsoft.com/office/drawing/2014/main" id="{11569A4C-6EB4-4119-A31D-336F402FF11E}"/>
                  </a:ext>
                </a:extLst>
              </p:cNvPr>
              <p:cNvSpPr>
                <a:spLocks noChangeShapeType="1"/>
              </p:cNvSpPr>
              <p:nvPr/>
            </p:nvSpPr>
            <p:spPr bwMode="auto">
              <a:xfrm>
                <a:off x="6982071" y="1939199"/>
                <a:ext cx="4364"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2" name="Line 3399">
                <a:extLst>
                  <a:ext uri="{FF2B5EF4-FFF2-40B4-BE49-F238E27FC236}">
                    <a16:creationId xmlns:a16="http://schemas.microsoft.com/office/drawing/2014/main" id="{E68914AC-4E0C-429E-8A0C-0FABBDC73DF2}"/>
                  </a:ext>
                </a:extLst>
              </p:cNvPr>
              <p:cNvSpPr>
                <a:spLocks noChangeShapeType="1"/>
              </p:cNvSpPr>
              <p:nvPr/>
            </p:nvSpPr>
            <p:spPr bwMode="auto">
              <a:xfrm flipV="1">
                <a:off x="6986435" y="1945200"/>
                <a:ext cx="5455"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3" name="Line 3400">
                <a:extLst>
                  <a:ext uri="{FF2B5EF4-FFF2-40B4-BE49-F238E27FC236}">
                    <a16:creationId xmlns:a16="http://schemas.microsoft.com/office/drawing/2014/main" id="{1A47C5AE-EA5C-48EA-A743-3EDCEA24E9F1}"/>
                  </a:ext>
                </a:extLst>
              </p:cNvPr>
              <p:cNvSpPr>
                <a:spLocks noChangeShapeType="1"/>
              </p:cNvSpPr>
              <p:nvPr/>
            </p:nvSpPr>
            <p:spPr bwMode="auto">
              <a:xfrm>
                <a:off x="6991890" y="1945200"/>
                <a:ext cx="5455"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4" name="Line 3401">
                <a:extLst>
                  <a:ext uri="{FF2B5EF4-FFF2-40B4-BE49-F238E27FC236}">
                    <a16:creationId xmlns:a16="http://schemas.microsoft.com/office/drawing/2014/main" id="{C4249FE9-8D7C-4624-9FC4-B13DEA1A28D5}"/>
                  </a:ext>
                </a:extLst>
              </p:cNvPr>
              <p:cNvSpPr>
                <a:spLocks noChangeShapeType="1"/>
              </p:cNvSpPr>
              <p:nvPr/>
            </p:nvSpPr>
            <p:spPr bwMode="auto">
              <a:xfrm flipV="1">
                <a:off x="6997345" y="1932107"/>
                <a:ext cx="3818"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5" name="Line 3402">
                <a:extLst>
                  <a:ext uri="{FF2B5EF4-FFF2-40B4-BE49-F238E27FC236}">
                    <a16:creationId xmlns:a16="http://schemas.microsoft.com/office/drawing/2014/main" id="{4B9D7C01-23FE-4A70-A09B-C57F0DF1D6B7}"/>
                  </a:ext>
                </a:extLst>
              </p:cNvPr>
              <p:cNvSpPr>
                <a:spLocks noChangeShapeType="1"/>
              </p:cNvSpPr>
              <p:nvPr/>
            </p:nvSpPr>
            <p:spPr bwMode="auto">
              <a:xfrm>
                <a:off x="6997891" y="1921197"/>
                <a:ext cx="3273"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6" name="Line 3403">
                <a:extLst>
                  <a:ext uri="{FF2B5EF4-FFF2-40B4-BE49-F238E27FC236}">
                    <a16:creationId xmlns:a16="http://schemas.microsoft.com/office/drawing/2014/main" id="{71C0C87B-6684-404B-BFA9-81B4C14015B7}"/>
                  </a:ext>
                </a:extLst>
              </p:cNvPr>
              <p:cNvSpPr>
                <a:spLocks noChangeShapeType="1"/>
              </p:cNvSpPr>
              <p:nvPr/>
            </p:nvSpPr>
            <p:spPr bwMode="auto">
              <a:xfrm flipV="1">
                <a:off x="6997891" y="1909741"/>
                <a:ext cx="4364"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7" name="Line 3404">
                <a:extLst>
                  <a:ext uri="{FF2B5EF4-FFF2-40B4-BE49-F238E27FC236}">
                    <a16:creationId xmlns:a16="http://schemas.microsoft.com/office/drawing/2014/main" id="{50816EE6-4CB4-4F40-891C-B1EE7154FE32}"/>
                  </a:ext>
                </a:extLst>
              </p:cNvPr>
              <p:cNvSpPr>
                <a:spLocks noChangeShapeType="1"/>
              </p:cNvSpPr>
              <p:nvPr/>
            </p:nvSpPr>
            <p:spPr bwMode="auto">
              <a:xfrm>
                <a:off x="7002255" y="1909741"/>
                <a:ext cx="6001"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8" name="Line 3405">
                <a:extLst>
                  <a:ext uri="{FF2B5EF4-FFF2-40B4-BE49-F238E27FC236}">
                    <a16:creationId xmlns:a16="http://schemas.microsoft.com/office/drawing/2014/main" id="{53690DE1-1259-4D4D-9573-0F4721C17010}"/>
                  </a:ext>
                </a:extLst>
              </p:cNvPr>
              <p:cNvSpPr>
                <a:spLocks noChangeShapeType="1"/>
              </p:cNvSpPr>
              <p:nvPr/>
            </p:nvSpPr>
            <p:spPr bwMode="auto">
              <a:xfrm flipV="1">
                <a:off x="7008256" y="1905923"/>
                <a:ext cx="10365"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69" name="Line 3406">
                <a:extLst>
                  <a:ext uri="{FF2B5EF4-FFF2-40B4-BE49-F238E27FC236}">
                    <a16:creationId xmlns:a16="http://schemas.microsoft.com/office/drawing/2014/main" id="{42A91844-DB73-4D99-AA4B-0D067EA088A8}"/>
                  </a:ext>
                </a:extLst>
              </p:cNvPr>
              <p:cNvSpPr>
                <a:spLocks noChangeShapeType="1"/>
              </p:cNvSpPr>
              <p:nvPr/>
            </p:nvSpPr>
            <p:spPr bwMode="auto">
              <a:xfrm>
                <a:off x="7018620" y="1905923"/>
                <a:ext cx="6001"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0" name="Line 3407">
                <a:extLst>
                  <a:ext uri="{FF2B5EF4-FFF2-40B4-BE49-F238E27FC236}">
                    <a16:creationId xmlns:a16="http://schemas.microsoft.com/office/drawing/2014/main" id="{AFCB5A16-0FE2-4C8F-87E0-4D654ADE9D8A}"/>
                  </a:ext>
                </a:extLst>
              </p:cNvPr>
              <p:cNvSpPr>
                <a:spLocks noChangeShapeType="1"/>
              </p:cNvSpPr>
              <p:nvPr/>
            </p:nvSpPr>
            <p:spPr bwMode="auto">
              <a:xfrm flipV="1">
                <a:off x="7024621" y="1900468"/>
                <a:ext cx="3818"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1" name="Line 3408">
                <a:extLst>
                  <a:ext uri="{FF2B5EF4-FFF2-40B4-BE49-F238E27FC236}">
                    <a16:creationId xmlns:a16="http://schemas.microsoft.com/office/drawing/2014/main" id="{B48D3ED7-B35F-46B5-875C-C7B9A6F0CE6C}"/>
                  </a:ext>
                </a:extLst>
              </p:cNvPr>
              <p:cNvSpPr>
                <a:spLocks noChangeShapeType="1"/>
              </p:cNvSpPr>
              <p:nvPr/>
            </p:nvSpPr>
            <p:spPr bwMode="auto">
              <a:xfrm>
                <a:off x="7025712" y="1889557"/>
                <a:ext cx="2727"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2" name="Line 3409">
                <a:extLst>
                  <a:ext uri="{FF2B5EF4-FFF2-40B4-BE49-F238E27FC236}">
                    <a16:creationId xmlns:a16="http://schemas.microsoft.com/office/drawing/2014/main" id="{63D61B42-CACB-4A08-8C30-8004FDD110D6}"/>
                  </a:ext>
                </a:extLst>
              </p:cNvPr>
              <p:cNvSpPr>
                <a:spLocks noChangeShapeType="1"/>
              </p:cNvSpPr>
              <p:nvPr/>
            </p:nvSpPr>
            <p:spPr bwMode="auto">
              <a:xfrm>
                <a:off x="7025712" y="1889557"/>
                <a:ext cx="8183"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3" name="Line 3410">
                <a:extLst>
                  <a:ext uri="{FF2B5EF4-FFF2-40B4-BE49-F238E27FC236}">
                    <a16:creationId xmlns:a16="http://schemas.microsoft.com/office/drawing/2014/main" id="{9CE59F86-E721-46DD-9E1F-4E4FA1D99FCD}"/>
                  </a:ext>
                </a:extLst>
              </p:cNvPr>
              <p:cNvSpPr>
                <a:spLocks noChangeShapeType="1"/>
              </p:cNvSpPr>
              <p:nvPr/>
            </p:nvSpPr>
            <p:spPr bwMode="auto">
              <a:xfrm>
                <a:off x="7032804" y="1879738"/>
                <a:ext cx="1091"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4" name="Line 3411">
                <a:extLst>
                  <a:ext uri="{FF2B5EF4-FFF2-40B4-BE49-F238E27FC236}">
                    <a16:creationId xmlns:a16="http://schemas.microsoft.com/office/drawing/2014/main" id="{C0EEDDBA-AE9E-4E95-854E-17F5C9B15F4C}"/>
                  </a:ext>
                </a:extLst>
              </p:cNvPr>
              <p:cNvSpPr>
                <a:spLocks noChangeShapeType="1"/>
              </p:cNvSpPr>
              <p:nvPr/>
            </p:nvSpPr>
            <p:spPr bwMode="auto">
              <a:xfrm>
                <a:off x="7020802" y="1864464"/>
                <a:ext cx="12001"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5" name="Line 3412">
                <a:extLst>
                  <a:ext uri="{FF2B5EF4-FFF2-40B4-BE49-F238E27FC236}">
                    <a16:creationId xmlns:a16="http://schemas.microsoft.com/office/drawing/2014/main" id="{767FF2E3-0947-45A6-B501-4A165449C941}"/>
                  </a:ext>
                </a:extLst>
              </p:cNvPr>
              <p:cNvSpPr>
                <a:spLocks noChangeShapeType="1"/>
              </p:cNvSpPr>
              <p:nvPr/>
            </p:nvSpPr>
            <p:spPr bwMode="auto">
              <a:xfrm>
                <a:off x="7012620" y="1860645"/>
                <a:ext cx="8183"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6" name="Line 3413">
                <a:extLst>
                  <a:ext uri="{FF2B5EF4-FFF2-40B4-BE49-F238E27FC236}">
                    <a16:creationId xmlns:a16="http://schemas.microsoft.com/office/drawing/2014/main" id="{EBDD602E-072E-4368-967F-AD5F3131A060}"/>
                  </a:ext>
                </a:extLst>
              </p:cNvPr>
              <p:cNvSpPr>
                <a:spLocks noChangeShapeType="1"/>
              </p:cNvSpPr>
              <p:nvPr/>
            </p:nvSpPr>
            <p:spPr bwMode="auto">
              <a:xfrm flipV="1">
                <a:off x="7012620" y="1848643"/>
                <a:ext cx="2182"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7" name="Line 3414">
                <a:extLst>
                  <a:ext uri="{FF2B5EF4-FFF2-40B4-BE49-F238E27FC236}">
                    <a16:creationId xmlns:a16="http://schemas.microsoft.com/office/drawing/2014/main" id="{87D8B797-B283-48B8-800B-C3991D2797B1}"/>
                  </a:ext>
                </a:extLst>
              </p:cNvPr>
              <p:cNvSpPr>
                <a:spLocks noChangeShapeType="1"/>
              </p:cNvSpPr>
              <p:nvPr/>
            </p:nvSpPr>
            <p:spPr bwMode="auto">
              <a:xfrm flipV="1">
                <a:off x="7014802" y="1835551"/>
                <a:ext cx="12001"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8" name="Line 3415">
                <a:extLst>
                  <a:ext uri="{FF2B5EF4-FFF2-40B4-BE49-F238E27FC236}">
                    <a16:creationId xmlns:a16="http://schemas.microsoft.com/office/drawing/2014/main" id="{4F182A90-5AED-46EF-8045-0936FEB67F63}"/>
                  </a:ext>
                </a:extLst>
              </p:cNvPr>
              <p:cNvSpPr>
                <a:spLocks noChangeShapeType="1"/>
              </p:cNvSpPr>
              <p:nvPr/>
            </p:nvSpPr>
            <p:spPr bwMode="auto">
              <a:xfrm flipV="1">
                <a:off x="7026803" y="1824095"/>
                <a:ext cx="11456"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79" name="Line 3416">
                <a:extLst>
                  <a:ext uri="{FF2B5EF4-FFF2-40B4-BE49-F238E27FC236}">
                    <a16:creationId xmlns:a16="http://schemas.microsoft.com/office/drawing/2014/main" id="{730287FC-F6EB-4CCB-B79C-4EA240054A47}"/>
                  </a:ext>
                </a:extLst>
              </p:cNvPr>
              <p:cNvSpPr>
                <a:spLocks noChangeShapeType="1"/>
              </p:cNvSpPr>
              <p:nvPr/>
            </p:nvSpPr>
            <p:spPr bwMode="auto">
              <a:xfrm>
                <a:off x="7031713" y="1809366"/>
                <a:ext cx="6546"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0" name="Line 3417">
                <a:extLst>
                  <a:ext uri="{FF2B5EF4-FFF2-40B4-BE49-F238E27FC236}">
                    <a16:creationId xmlns:a16="http://schemas.microsoft.com/office/drawing/2014/main" id="{18D1FC0C-9810-4F16-8922-21BCCCC30350}"/>
                  </a:ext>
                </a:extLst>
              </p:cNvPr>
              <p:cNvSpPr>
                <a:spLocks noChangeShapeType="1"/>
              </p:cNvSpPr>
              <p:nvPr/>
            </p:nvSpPr>
            <p:spPr bwMode="auto">
              <a:xfrm>
                <a:off x="7031713" y="1791910"/>
                <a:ext cx="546" cy="17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1" name="Line 3418">
                <a:extLst>
                  <a:ext uri="{FF2B5EF4-FFF2-40B4-BE49-F238E27FC236}">
                    <a16:creationId xmlns:a16="http://schemas.microsoft.com/office/drawing/2014/main" id="{771083C9-7DFF-4AEE-9F04-0B38A8ACA6C1}"/>
                  </a:ext>
                </a:extLst>
              </p:cNvPr>
              <p:cNvSpPr>
                <a:spLocks noChangeShapeType="1"/>
              </p:cNvSpPr>
              <p:nvPr/>
            </p:nvSpPr>
            <p:spPr bwMode="auto">
              <a:xfrm>
                <a:off x="7024621" y="1791910"/>
                <a:ext cx="709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2" name="Line 3419">
                <a:extLst>
                  <a:ext uri="{FF2B5EF4-FFF2-40B4-BE49-F238E27FC236}">
                    <a16:creationId xmlns:a16="http://schemas.microsoft.com/office/drawing/2014/main" id="{F9706E8B-B42A-4105-8DF8-BA2B4A3C706A}"/>
                  </a:ext>
                </a:extLst>
              </p:cNvPr>
              <p:cNvSpPr>
                <a:spLocks noChangeShapeType="1"/>
              </p:cNvSpPr>
              <p:nvPr/>
            </p:nvSpPr>
            <p:spPr bwMode="auto">
              <a:xfrm>
                <a:off x="7020257" y="1779909"/>
                <a:ext cx="4364"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3" name="Line 3420">
                <a:extLst>
                  <a:ext uri="{FF2B5EF4-FFF2-40B4-BE49-F238E27FC236}">
                    <a16:creationId xmlns:a16="http://schemas.microsoft.com/office/drawing/2014/main" id="{AA2CD515-0CCD-4101-B4E5-6B51B53464E1}"/>
                  </a:ext>
                </a:extLst>
              </p:cNvPr>
              <p:cNvSpPr>
                <a:spLocks noChangeShapeType="1"/>
              </p:cNvSpPr>
              <p:nvPr/>
            </p:nvSpPr>
            <p:spPr bwMode="auto">
              <a:xfrm>
                <a:off x="7013165" y="1771726"/>
                <a:ext cx="7092"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4" name="Line 3421">
                <a:extLst>
                  <a:ext uri="{FF2B5EF4-FFF2-40B4-BE49-F238E27FC236}">
                    <a16:creationId xmlns:a16="http://schemas.microsoft.com/office/drawing/2014/main" id="{166E7D06-A173-4FD8-B5F7-5355901679CA}"/>
                  </a:ext>
                </a:extLst>
              </p:cNvPr>
              <p:cNvSpPr>
                <a:spLocks noChangeShapeType="1"/>
              </p:cNvSpPr>
              <p:nvPr/>
            </p:nvSpPr>
            <p:spPr bwMode="auto">
              <a:xfrm>
                <a:off x="7002801" y="1771726"/>
                <a:ext cx="10365"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5" name="Line 3422">
                <a:extLst>
                  <a:ext uri="{FF2B5EF4-FFF2-40B4-BE49-F238E27FC236}">
                    <a16:creationId xmlns:a16="http://schemas.microsoft.com/office/drawing/2014/main" id="{D39D8EB4-BD54-4A5F-92BD-7609DD5DCE48}"/>
                  </a:ext>
                </a:extLst>
              </p:cNvPr>
              <p:cNvSpPr>
                <a:spLocks noChangeShapeType="1"/>
              </p:cNvSpPr>
              <p:nvPr/>
            </p:nvSpPr>
            <p:spPr bwMode="auto">
              <a:xfrm flipV="1">
                <a:off x="7002801" y="1760816"/>
                <a:ext cx="1091"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6" name="Line 3423">
                <a:extLst>
                  <a:ext uri="{FF2B5EF4-FFF2-40B4-BE49-F238E27FC236}">
                    <a16:creationId xmlns:a16="http://schemas.microsoft.com/office/drawing/2014/main" id="{63F6C0E2-EE68-4BD0-AB86-1EA4C6C490D8}"/>
                  </a:ext>
                </a:extLst>
              </p:cNvPr>
              <p:cNvSpPr>
                <a:spLocks noChangeShapeType="1"/>
              </p:cNvSpPr>
              <p:nvPr/>
            </p:nvSpPr>
            <p:spPr bwMode="auto">
              <a:xfrm flipV="1">
                <a:off x="7003892" y="1757543"/>
                <a:ext cx="763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7" name="Line 3424">
                <a:extLst>
                  <a:ext uri="{FF2B5EF4-FFF2-40B4-BE49-F238E27FC236}">
                    <a16:creationId xmlns:a16="http://schemas.microsoft.com/office/drawing/2014/main" id="{F6DBF384-759A-4061-9A12-E3F0F0D53788}"/>
                  </a:ext>
                </a:extLst>
              </p:cNvPr>
              <p:cNvSpPr>
                <a:spLocks noChangeShapeType="1"/>
              </p:cNvSpPr>
              <p:nvPr/>
            </p:nvSpPr>
            <p:spPr bwMode="auto">
              <a:xfrm>
                <a:off x="7011529" y="1757543"/>
                <a:ext cx="545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8" name="Line 3425">
                <a:extLst>
                  <a:ext uri="{FF2B5EF4-FFF2-40B4-BE49-F238E27FC236}">
                    <a16:creationId xmlns:a16="http://schemas.microsoft.com/office/drawing/2014/main" id="{82F18DC3-BB6D-4B31-ABEC-4DA7F5526907}"/>
                  </a:ext>
                </a:extLst>
              </p:cNvPr>
              <p:cNvSpPr>
                <a:spLocks noChangeShapeType="1"/>
              </p:cNvSpPr>
              <p:nvPr/>
            </p:nvSpPr>
            <p:spPr bwMode="auto">
              <a:xfrm flipV="1">
                <a:off x="7016984" y="1753178"/>
                <a:ext cx="3818"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89" name="Line 3426">
                <a:extLst>
                  <a:ext uri="{FF2B5EF4-FFF2-40B4-BE49-F238E27FC236}">
                    <a16:creationId xmlns:a16="http://schemas.microsoft.com/office/drawing/2014/main" id="{E6AC81C9-9BAC-48A6-8E35-68539F4D3BCB}"/>
                  </a:ext>
                </a:extLst>
              </p:cNvPr>
              <p:cNvSpPr>
                <a:spLocks noChangeShapeType="1"/>
              </p:cNvSpPr>
              <p:nvPr/>
            </p:nvSpPr>
            <p:spPr bwMode="auto">
              <a:xfrm>
                <a:off x="7018075" y="1741722"/>
                <a:ext cx="2727"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0" name="Line 3427">
                <a:extLst>
                  <a:ext uri="{FF2B5EF4-FFF2-40B4-BE49-F238E27FC236}">
                    <a16:creationId xmlns:a16="http://schemas.microsoft.com/office/drawing/2014/main" id="{CEC3B970-4A13-4BAE-AFBC-45DFAFECD9AB}"/>
                  </a:ext>
                </a:extLst>
              </p:cNvPr>
              <p:cNvSpPr>
                <a:spLocks noChangeShapeType="1"/>
              </p:cNvSpPr>
              <p:nvPr/>
            </p:nvSpPr>
            <p:spPr bwMode="auto">
              <a:xfrm flipV="1">
                <a:off x="7007710" y="1741722"/>
                <a:ext cx="10365"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1" name="Line 3428">
                <a:extLst>
                  <a:ext uri="{FF2B5EF4-FFF2-40B4-BE49-F238E27FC236}">
                    <a16:creationId xmlns:a16="http://schemas.microsoft.com/office/drawing/2014/main" id="{5CAA2EBA-960A-4C92-9FB7-89561DE93349}"/>
                  </a:ext>
                </a:extLst>
              </p:cNvPr>
              <p:cNvSpPr>
                <a:spLocks noChangeShapeType="1"/>
              </p:cNvSpPr>
              <p:nvPr/>
            </p:nvSpPr>
            <p:spPr bwMode="auto">
              <a:xfrm flipV="1">
                <a:off x="7001164" y="1742268"/>
                <a:ext cx="6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2" name="Line 3429">
                <a:extLst>
                  <a:ext uri="{FF2B5EF4-FFF2-40B4-BE49-F238E27FC236}">
                    <a16:creationId xmlns:a16="http://schemas.microsoft.com/office/drawing/2014/main" id="{D1741B67-0E22-42B9-B7EA-ED35B616A173}"/>
                  </a:ext>
                </a:extLst>
              </p:cNvPr>
              <p:cNvSpPr>
                <a:spLocks noChangeShapeType="1"/>
              </p:cNvSpPr>
              <p:nvPr/>
            </p:nvSpPr>
            <p:spPr bwMode="auto">
              <a:xfrm flipV="1">
                <a:off x="7001164" y="1733540"/>
                <a:ext cx="1091"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3" name="Line 3430">
                <a:extLst>
                  <a:ext uri="{FF2B5EF4-FFF2-40B4-BE49-F238E27FC236}">
                    <a16:creationId xmlns:a16="http://schemas.microsoft.com/office/drawing/2014/main" id="{A8EB09A8-370E-4E02-AB9A-823114F8DEA6}"/>
                  </a:ext>
                </a:extLst>
              </p:cNvPr>
              <p:cNvSpPr>
                <a:spLocks noChangeShapeType="1"/>
              </p:cNvSpPr>
              <p:nvPr/>
            </p:nvSpPr>
            <p:spPr bwMode="auto">
              <a:xfrm flipV="1">
                <a:off x="7002255" y="1723175"/>
                <a:ext cx="491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4" name="Line 3431">
                <a:extLst>
                  <a:ext uri="{FF2B5EF4-FFF2-40B4-BE49-F238E27FC236}">
                    <a16:creationId xmlns:a16="http://schemas.microsoft.com/office/drawing/2014/main" id="{F1FB2335-6476-4B7D-B9C7-D0BDCB253A18}"/>
                  </a:ext>
                </a:extLst>
              </p:cNvPr>
              <p:cNvSpPr>
                <a:spLocks noChangeShapeType="1"/>
              </p:cNvSpPr>
              <p:nvPr/>
            </p:nvSpPr>
            <p:spPr bwMode="auto">
              <a:xfrm flipV="1">
                <a:off x="7007165" y="1715538"/>
                <a:ext cx="5455"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5" name="Line 3432">
                <a:extLst>
                  <a:ext uri="{FF2B5EF4-FFF2-40B4-BE49-F238E27FC236}">
                    <a16:creationId xmlns:a16="http://schemas.microsoft.com/office/drawing/2014/main" id="{21072DBB-251F-478D-B13D-D1A9DBBAA1A7}"/>
                  </a:ext>
                </a:extLst>
              </p:cNvPr>
              <p:cNvSpPr>
                <a:spLocks noChangeShapeType="1"/>
              </p:cNvSpPr>
              <p:nvPr/>
            </p:nvSpPr>
            <p:spPr bwMode="auto">
              <a:xfrm>
                <a:off x="7003892" y="1708992"/>
                <a:ext cx="8728"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6" name="Line 3433">
                <a:extLst>
                  <a:ext uri="{FF2B5EF4-FFF2-40B4-BE49-F238E27FC236}">
                    <a16:creationId xmlns:a16="http://schemas.microsoft.com/office/drawing/2014/main" id="{6E5B2851-C32C-4F3D-9B00-8EF0D79BC77F}"/>
                  </a:ext>
                </a:extLst>
              </p:cNvPr>
              <p:cNvSpPr>
                <a:spLocks noChangeShapeType="1"/>
              </p:cNvSpPr>
              <p:nvPr/>
            </p:nvSpPr>
            <p:spPr bwMode="auto">
              <a:xfrm flipV="1">
                <a:off x="6997891" y="1708992"/>
                <a:ext cx="6001"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7" name="Line 3434">
                <a:extLst>
                  <a:ext uri="{FF2B5EF4-FFF2-40B4-BE49-F238E27FC236}">
                    <a16:creationId xmlns:a16="http://schemas.microsoft.com/office/drawing/2014/main" id="{EED4CAAE-124D-4CA5-B559-8384B02E8CD7}"/>
                  </a:ext>
                </a:extLst>
              </p:cNvPr>
              <p:cNvSpPr>
                <a:spLocks noChangeShapeType="1"/>
              </p:cNvSpPr>
              <p:nvPr/>
            </p:nvSpPr>
            <p:spPr bwMode="auto">
              <a:xfrm flipV="1">
                <a:off x="6987526" y="1722084"/>
                <a:ext cx="10365"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8" name="Line 3435">
                <a:extLst>
                  <a:ext uri="{FF2B5EF4-FFF2-40B4-BE49-F238E27FC236}">
                    <a16:creationId xmlns:a16="http://schemas.microsoft.com/office/drawing/2014/main" id="{8084685D-15F1-4E35-8A2C-312AD40E7F04}"/>
                  </a:ext>
                </a:extLst>
              </p:cNvPr>
              <p:cNvSpPr>
                <a:spLocks noChangeShapeType="1"/>
              </p:cNvSpPr>
              <p:nvPr/>
            </p:nvSpPr>
            <p:spPr bwMode="auto">
              <a:xfrm>
                <a:off x="6984798" y="1710628"/>
                <a:ext cx="2728"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99" name="Line 3436">
                <a:extLst>
                  <a:ext uri="{FF2B5EF4-FFF2-40B4-BE49-F238E27FC236}">
                    <a16:creationId xmlns:a16="http://schemas.microsoft.com/office/drawing/2014/main" id="{85219F25-53E8-4931-9237-665CB10CCD24}"/>
                  </a:ext>
                </a:extLst>
              </p:cNvPr>
              <p:cNvSpPr>
                <a:spLocks noChangeShapeType="1"/>
              </p:cNvSpPr>
              <p:nvPr/>
            </p:nvSpPr>
            <p:spPr bwMode="auto">
              <a:xfrm flipV="1">
                <a:off x="6984798" y="1702991"/>
                <a:ext cx="654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0" name="Line 3437">
                <a:extLst>
                  <a:ext uri="{FF2B5EF4-FFF2-40B4-BE49-F238E27FC236}">
                    <a16:creationId xmlns:a16="http://schemas.microsoft.com/office/drawing/2014/main" id="{9083C70E-55D0-4B24-BF36-D98AC115F74F}"/>
                  </a:ext>
                </a:extLst>
              </p:cNvPr>
              <p:cNvSpPr>
                <a:spLocks noChangeShapeType="1"/>
              </p:cNvSpPr>
              <p:nvPr/>
            </p:nvSpPr>
            <p:spPr bwMode="auto">
              <a:xfrm>
                <a:off x="6991345" y="1691535"/>
                <a:ext cx="546"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1" name="Line 3438">
                <a:extLst>
                  <a:ext uri="{FF2B5EF4-FFF2-40B4-BE49-F238E27FC236}">
                    <a16:creationId xmlns:a16="http://schemas.microsoft.com/office/drawing/2014/main" id="{E8A59A29-0356-4F55-BCF6-23590B483DED}"/>
                  </a:ext>
                </a:extLst>
              </p:cNvPr>
              <p:cNvSpPr>
                <a:spLocks noChangeShapeType="1"/>
              </p:cNvSpPr>
              <p:nvPr/>
            </p:nvSpPr>
            <p:spPr bwMode="auto">
              <a:xfrm>
                <a:off x="6987526" y="1683353"/>
                <a:ext cx="3818"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2" name="Line 3439">
                <a:extLst>
                  <a:ext uri="{FF2B5EF4-FFF2-40B4-BE49-F238E27FC236}">
                    <a16:creationId xmlns:a16="http://schemas.microsoft.com/office/drawing/2014/main" id="{5B8F2475-2AF1-4476-9EB6-71D36C7B33C0}"/>
                  </a:ext>
                </a:extLst>
              </p:cNvPr>
              <p:cNvSpPr>
                <a:spLocks noChangeShapeType="1"/>
              </p:cNvSpPr>
              <p:nvPr/>
            </p:nvSpPr>
            <p:spPr bwMode="auto">
              <a:xfrm flipV="1">
                <a:off x="6987526" y="1674079"/>
                <a:ext cx="9819"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3" name="Line 3440">
                <a:extLst>
                  <a:ext uri="{FF2B5EF4-FFF2-40B4-BE49-F238E27FC236}">
                    <a16:creationId xmlns:a16="http://schemas.microsoft.com/office/drawing/2014/main" id="{B29FB899-37E8-446C-97C9-EDB5A938453E}"/>
                  </a:ext>
                </a:extLst>
              </p:cNvPr>
              <p:cNvSpPr>
                <a:spLocks noChangeShapeType="1"/>
              </p:cNvSpPr>
              <p:nvPr/>
            </p:nvSpPr>
            <p:spPr bwMode="auto">
              <a:xfrm>
                <a:off x="6996800" y="1657168"/>
                <a:ext cx="546"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4" name="Line 3441">
                <a:extLst>
                  <a:ext uri="{FF2B5EF4-FFF2-40B4-BE49-F238E27FC236}">
                    <a16:creationId xmlns:a16="http://schemas.microsoft.com/office/drawing/2014/main" id="{4C529A27-2602-4E1B-9FD8-542D959F51AE}"/>
                  </a:ext>
                </a:extLst>
              </p:cNvPr>
              <p:cNvSpPr>
                <a:spLocks noChangeShapeType="1"/>
              </p:cNvSpPr>
              <p:nvPr/>
            </p:nvSpPr>
            <p:spPr bwMode="auto">
              <a:xfrm flipV="1">
                <a:off x="6996800" y="1651713"/>
                <a:ext cx="14183"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5" name="Line 3442">
                <a:extLst>
                  <a:ext uri="{FF2B5EF4-FFF2-40B4-BE49-F238E27FC236}">
                    <a16:creationId xmlns:a16="http://schemas.microsoft.com/office/drawing/2014/main" id="{F3DEC33F-5AFA-4238-B698-8D5BA14CF17B}"/>
                  </a:ext>
                </a:extLst>
              </p:cNvPr>
              <p:cNvSpPr>
                <a:spLocks noChangeShapeType="1"/>
              </p:cNvSpPr>
              <p:nvPr/>
            </p:nvSpPr>
            <p:spPr bwMode="auto">
              <a:xfrm>
                <a:off x="7006619" y="1641348"/>
                <a:ext cx="4364"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6" name="Line 3443">
                <a:extLst>
                  <a:ext uri="{FF2B5EF4-FFF2-40B4-BE49-F238E27FC236}">
                    <a16:creationId xmlns:a16="http://schemas.microsoft.com/office/drawing/2014/main" id="{5707C1C5-3B4C-494F-8D39-C4312D805765}"/>
                  </a:ext>
                </a:extLst>
              </p:cNvPr>
              <p:cNvSpPr>
                <a:spLocks noChangeShapeType="1"/>
              </p:cNvSpPr>
              <p:nvPr/>
            </p:nvSpPr>
            <p:spPr bwMode="auto">
              <a:xfrm>
                <a:off x="6996800" y="1634801"/>
                <a:ext cx="9819"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7" name="Line 3444">
                <a:extLst>
                  <a:ext uri="{FF2B5EF4-FFF2-40B4-BE49-F238E27FC236}">
                    <a16:creationId xmlns:a16="http://schemas.microsoft.com/office/drawing/2014/main" id="{AB41A31A-80CE-4744-B12E-315DF6253DDA}"/>
                  </a:ext>
                </a:extLst>
              </p:cNvPr>
              <p:cNvSpPr>
                <a:spLocks noChangeShapeType="1"/>
              </p:cNvSpPr>
              <p:nvPr/>
            </p:nvSpPr>
            <p:spPr bwMode="auto">
              <a:xfrm flipV="1">
                <a:off x="6989162" y="1634801"/>
                <a:ext cx="7637"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8" name="Line 3445">
                <a:extLst>
                  <a:ext uri="{FF2B5EF4-FFF2-40B4-BE49-F238E27FC236}">
                    <a16:creationId xmlns:a16="http://schemas.microsoft.com/office/drawing/2014/main" id="{AC14DE29-0B02-41BE-BF33-5081B6E883B0}"/>
                  </a:ext>
                </a:extLst>
              </p:cNvPr>
              <p:cNvSpPr>
                <a:spLocks noChangeShapeType="1"/>
              </p:cNvSpPr>
              <p:nvPr/>
            </p:nvSpPr>
            <p:spPr bwMode="auto">
              <a:xfrm>
                <a:off x="6984253" y="1640257"/>
                <a:ext cx="4909"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09" name="Line 3446">
                <a:extLst>
                  <a:ext uri="{FF2B5EF4-FFF2-40B4-BE49-F238E27FC236}">
                    <a16:creationId xmlns:a16="http://schemas.microsoft.com/office/drawing/2014/main" id="{5D42951B-0AAA-4841-A003-662DD118EFD4}"/>
                  </a:ext>
                </a:extLst>
              </p:cNvPr>
              <p:cNvSpPr>
                <a:spLocks noChangeShapeType="1"/>
              </p:cNvSpPr>
              <p:nvPr/>
            </p:nvSpPr>
            <p:spPr bwMode="auto">
              <a:xfrm>
                <a:off x="6984253" y="1624437"/>
                <a:ext cx="545"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0" name="Line 3447">
                <a:extLst>
                  <a:ext uri="{FF2B5EF4-FFF2-40B4-BE49-F238E27FC236}">
                    <a16:creationId xmlns:a16="http://schemas.microsoft.com/office/drawing/2014/main" id="{CD0A4971-8A68-40DD-82A9-CBB1952C0E2F}"/>
                  </a:ext>
                </a:extLst>
              </p:cNvPr>
              <p:cNvSpPr>
                <a:spLocks noChangeShapeType="1"/>
              </p:cNvSpPr>
              <p:nvPr/>
            </p:nvSpPr>
            <p:spPr bwMode="auto">
              <a:xfrm>
                <a:off x="6976070" y="1618436"/>
                <a:ext cx="8183"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1" name="Line 3448">
                <a:extLst>
                  <a:ext uri="{FF2B5EF4-FFF2-40B4-BE49-F238E27FC236}">
                    <a16:creationId xmlns:a16="http://schemas.microsoft.com/office/drawing/2014/main" id="{FF0C7CB3-85D7-427D-B4E5-16C3FA8B4FA4}"/>
                  </a:ext>
                </a:extLst>
              </p:cNvPr>
              <p:cNvSpPr>
                <a:spLocks noChangeShapeType="1"/>
              </p:cNvSpPr>
              <p:nvPr/>
            </p:nvSpPr>
            <p:spPr bwMode="auto">
              <a:xfrm flipV="1">
                <a:off x="6973343" y="1618436"/>
                <a:ext cx="2727"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2" name="Line 3449">
                <a:extLst>
                  <a:ext uri="{FF2B5EF4-FFF2-40B4-BE49-F238E27FC236}">
                    <a16:creationId xmlns:a16="http://schemas.microsoft.com/office/drawing/2014/main" id="{DDD00567-B6B8-465F-BA5E-EF13B0DE51EC}"/>
                  </a:ext>
                </a:extLst>
              </p:cNvPr>
              <p:cNvSpPr>
                <a:spLocks noChangeShapeType="1"/>
              </p:cNvSpPr>
              <p:nvPr/>
            </p:nvSpPr>
            <p:spPr bwMode="auto">
              <a:xfrm>
                <a:off x="6961887" y="1620073"/>
                <a:ext cx="11456"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3" name="Line 3450">
                <a:extLst>
                  <a:ext uri="{FF2B5EF4-FFF2-40B4-BE49-F238E27FC236}">
                    <a16:creationId xmlns:a16="http://schemas.microsoft.com/office/drawing/2014/main" id="{679C3F44-6F06-4E1A-9464-1AB397C7F06E}"/>
                  </a:ext>
                </a:extLst>
              </p:cNvPr>
              <p:cNvSpPr>
                <a:spLocks noChangeShapeType="1"/>
              </p:cNvSpPr>
              <p:nvPr/>
            </p:nvSpPr>
            <p:spPr bwMode="auto">
              <a:xfrm flipV="1">
                <a:off x="6950976" y="1620073"/>
                <a:ext cx="1091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4" name="Line 3451">
                <a:extLst>
                  <a:ext uri="{FF2B5EF4-FFF2-40B4-BE49-F238E27FC236}">
                    <a16:creationId xmlns:a16="http://schemas.microsoft.com/office/drawing/2014/main" id="{696087F7-D92A-443E-BCB3-07520FECE77D}"/>
                  </a:ext>
                </a:extLst>
              </p:cNvPr>
              <p:cNvSpPr>
                <a:spLocks noChangeShapeType="1"/>
              </p:cNvSpPr>
              <p:nvPr/>
            </p:nvSpPr>
            <p:spPr bwMode="auto">
              <a:xfrm flipV="1">
                <a:off x="6942794" y="1630437"/>
                <a:ext cx="8183"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5" name="Line 3452">
                <a:extLst>
                  <a:ext uri="{FF2B5EF4-FFF2-40B4-BE49-F238E27FC236}">
                    <a16:creationId xmlns:a16="http://schemas.microsoft.com/office/drawing/2014/main" id="{CEF386DA-AB42-459E-9728-F381D29237A8}"/>
                  </a:ext>
                </a:extLst>
              </p:cNvPr>
              <p:cNvSpPr>
                <a:spLocks noChangeShapeType="1"/>
              </p:cNvSpPr>
              <p:nvPr/>
            </p:nvSpPr>
            <p:spPr bwMode="auto">
              <a:xfrm>
                <a:off x="6940612" y="1622800"/>
                <a:ext cx="2182"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6" name="Line 3453">
                <a:extLst>
                  <a:ext uri="{FF2B5EF4-FFF2-40B4-BE49-F238E27FC236}">
                    <a16:creationId xmlns:a16="http://schemas.microsoft.com/office/drawing/2014/main" id="{2B1F939A-D7BE-4691-BDE6-95E63B593849}"/>
                  </a:ext>
                </a:extLst>
              </p:cNvPr>
              <p:cNvSpPr>
                <a:spLocks noChangeShapeType="1"/>
              </p:cNvSpPr>
              <p:nvPr/>
            </p:nvSpPr>
            <p:spPr bwMode="auto">
              <a:xfrm>
                <a:off x="6936793" y="1611890"/>
                <a:ext cx="3819"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7" name="Line 3454">
                <a:extLst>
                  <a:ext uri="{FF2B5EF4-FFF2-40B4-BE49-F238E27FC236}">
                    <a16:creationId xmlns:a16="http://schemas.microsoft.com/office/drawing/2014/main" id="{A85DB9B8-E2A0-418C-AD56-41B665B9EB96}"/>
                  </a:ext>
                </a:extLst>
              </p:cNvPr>
              <p:cNvSpPr>
                <a:spLocks noChangeShapeType="1"/>
              </p:cNvSpPr>
              <p:nvPr/>
            </p:nvSpPr>
            <p:spPr bwMode="auto">
              <a:xfrm flipV="1">
                <a:off x="6925337" y="1611890"/>
                <a:ext cx="1145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8" name="Line 3455">
                <a:extLst>
                  <a:ext uri="{FF2B5EF4-FFF2-40B4-BE49-F238E27FC236}">
                    <a16:creationId xmlns:a16="http://schemas.microsoft.com/office/drawing/2014/main" id="{0BBAF654-0195-43C2-BEA0-AED96BE76174}"/>
                  </a:ext>
                </a:extLst>
              </p:cNvPr>
              <p:cNvSpPr>
                <a:spLocks noChangeShapeType="1"/>
              </p:cNvSpPr>
              <p:nvPr/>
            </p:nvSpPr>
            <p:spPr bwMode="auto">
              <a:xfrm flipV="1">
                <a:off x="6925337" y="1612436"/>
                <a:ext cx="545"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19" name="Line 3456">
                <a:extLst>
                  <a:ext uri="{FF2B5EF4-FFF2-40B4-BE49-F238E27FC236}">
                    <a16:creationId xmlns:a16="http://schemas.microsoft.com/office/drawing/2014/main" id="{BBC5D90A-BA44-4E45-ABA1-B0BDB4230366}"/>
                  </a:ext>
                </a:extLst>
              </p:cNvPr>
              <p:cNvSpPr>
                <a:spLocks noChangeShapeType="1"/>
              </p:cNvSpPr>
              <p:nvPr/>
            </p:nvSpPr>
            <p:spPr bwMode="auto">
              <a:xfrm flipV="1">
                <a:off x="6915518" y="1626619"/>
                <a:ext cx="9819"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0" name="Line 3457">
                <a:extLst>
                  <a:ext uri="{FF2B5EF4-FFF2-40B4-BE49-F238E27FC236}">
                    <a16:creationId xmlns:a16="http://schemas.microsoft.com/office/drawing/2014/main" id="{71083631-0DD8-4B82-B522-FAB7EFAA403E}"/>
                  </a:ext>
                </a:extLst>
              </p:cNvPr>
              <p:cNvSpPr>
                <a:spLocks noChangeShapeType="1"/>
              </p:cNvSpPr>
              <p:nvPr/>
            </p:nvSpPr>
            <p:spPr bwMode="auto">
              <a:xfrm flipV="1">
                <a:off x="6915518" y="1610253"/>
                <a:ext cx="545"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1" name="Line 3458">
                <a:extLst>
                  <a:ext uri="{FF2B5EF4-FFF2-40B4-BE49-F238E27FC236}">
                    <a16:creationId xmlns:a16="http://schemas.microsoft.com/office/drawing/2014/main" id="{7B15360C-1CC3-4855-9B4B-7ADEA81C3F27}"/>
                  </a:ext>
                </a:extLst>
              </p:cNvPr>
              <p:cNvSpPr>
                <a:spLocks noChangeShapeType="1"/>
              </p:cNvSpPr>
              <p:nvPr/>
            </p:nvSpPr>
            <p:spPr bwMode="auto">
              <a:xfrm>
                <a:off x="6908972" y="1609708"/>
                <a:ext cx="709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2" name="Line 3459">
                <a:extLst>
                  <a:ext uri="{FF2B5EF4-FFF2-40B4-BE49-F238E27FC236}">
                    <a16:creationId xmlns:a16="http://schemas.microsoft.com/office/drawing/2014/main" id="{71C9284B-7DA3-496B-B0FF-B8384B383F5F}"/>
                  </a:ext>
                </a:extLst>
              </p:cNvPr>
              <p:cNvSpPr>
                <a:spLocks noChangeShapeType="1"/>
              </p:cNvSpPr>
              <p:nvPr/>
            </p:nvSpPr>
            <p:spPr bwMode="auto">
              <a:xfrm flipV="1">
                <a:off x="6903517" y="1609708"/>
                <a:ext cx="5455"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3" name="Line 3460">
                <a:extLst>
                  <a:ext uri="{FF2B5EF4-FFF2-40B4-BE49-F238E27FC236}">
                    <a16:creationId xmlns:a16="http://schemas.microsoft.com/office/drawing/2014/main" id="{3D6CD79B-7D43-4285-8EEB-A62670142CF4}"/>
                  </a:ext>
                </a:extLst>
              </p:cNvPr>
              <p:cNvSpPr>
                <a:spLocks noChangeShapeType="1"/>
              </p:cNvSpPr>
              <p:nvPr/>
            </p:nvSpPr>
            <p:spPr bwMode="auto">
              <a:xfrm>
                <a:off x="6898607" y="1609162"/>
                <a:ext cx="4910"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4" name="Line 3461">
                <a:extLst>
                  <a:ext uri="{FF2B5EF4-FFF2-40B4-BE49-F238E27FC236}">
                    <a16:creationId xmlns:a16="http://schemas.microsoft.com/office/drawing/2014/main" id="{FAAC7423-50D9-43BE-A202-F31C4F807EDC}"/>
                  </a:ext>
                </a:extLst>
              </p:cNvPr>
              <p:cNvSpPr>
                <a:spLocks noChangeShapeType="1"/>
              </p:cNvSpPr>
              <p:nvPr/>
            </p:nvSpPr>
            <p:spPr bwMode="auto">
              <a:xfrm>
                <a:off x="6889333" y="1609162"/>
                <a:ext cx="9274"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5" name="Line 3462">
                <a:extLst>
                  <a:ext uri="{FF2B5EF4-FFF2-40B4-BE49-F238E27FC236}">
                    <a16:creationId xmlns:a16="http://schemas.microsoft.com/office/drawing/2014/main" id="{BF0FF9C7-C874-4670-AEFF-F640F8961EFB}"/>
                  </a:ext>
                </a:extLst>
              </p:cNvPr>
              <p:cNvSpPr>
                <a:spLocks noChangeShapeType="1"/>
              </p:cNvSpPr>
              <p:nvPr/>
            </p:nvSpPr>
            <p:spPr bwMode="auto">
              <a:xfrm>
                <a:off x="6877877" y="1606980"/>
                <a:ext cx="1145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6" name="Line 3463">
                <a:extLst>
                  <a:ext uri="{FF2B5EF4-FFF2-40B4-BE49-F238E27FC236}">
                    <a16:creationId xmlns:a16="http://schemas.microsoft.com/office/drawing/2014/main" id="{E5379049-648C-474A-BDFC-D8CBC3994C1A}"/>
                  </a:ext>
                </a:extLst>
              </p:cNvPr>
              <p:cNvSpPr>
                <a:spLocks noChangeShapeType="1"/>
              </p:cNvSpPr>
              <p:nvPr/>
            </p:nvSpPr>
            <p:spPr bwMode="auto">
              <a:xfrm flipV="1">
                <a:off x="6874059" y="1606980"/>
                <a:ext cx="3818"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7" name="Line 3464">
                <a:extLst>
                  <a:ext uri="{FF2B5EF4-FFF2-40B4-BE49-F238E27FC236}">
                    <a16:creationId xmlns:a16="http://schemas.microsoft.com/office/drawing/2014/main" id="{5DD52A89-08C5-49D7-9C26-8FE67045AFE0}"/>
                  </a:ext>
                </a:extLst>
              </p:cNvPr>
              <p:cNvSpPr>
                <a:spLocks noChangeShapeType="1"/>
              </p:cNvSpPr>
              <p:nvPr/>
            </p:nvSpPr>
            <p:spPr bwMode="auto">
              <a:xfrm flipV="1">
                <a:off x="6863149" y="1614618"/>
                <a:ext cx="10910"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8" name="Line 3465">
                <a:extLst>
                  <a:ext uri="{FF2B5EF4-FFF2-40B4-BE49-F238E27FC236}">
                    <a16:creationId xmlns:a16="http://schemas.microsoft.com/office/drawing/2014/main" id="{22A3FE19-25F5-4610-8AA1-905D96774A20}"/>
                  </a:ext>
                </a:extLst>
              </p:cNvPr>
              <p:cNvSpPr>
                <a:spLocks noChangeShapeType="1"/>
              </p:cNvSpPr>
              <p:nvPr/>
            </p:nvSpPr>
            <p:spPr bwMode="auto">
              <a:xfrm>
                <a:off x="6862058" y="1604253"/>
                <a:ext cx="1091"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29" name="Line 3466">
                <a:extLst>
                  <a:ext uri="{FF2B5EF4-FFF2-40B4-BE49-F238E27FC236}">
                    <a16:creationId xmlns:a16="http://schemas.microsoft.com/office/drawing/2014/main" id="{AE4DE79E-98C7-4009-84ED-A90E3B5842F7}"/>
                  </a:ext>
                </a:extLst>
              </p:cNvPr>
              <p:cNvSpPr>
                <a:spLocks noChangeShapeType="1"/>
              </p:cNvSpPr>
              <p:nvPr/>
            </p:nvSpPr>
            <p:spPr bwMode="auto">
              <a:xfrm>
                <a:off x="6850602" y="1592251"/>
                <a:ext cx="11456"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0" name="Line 3467">
                <a:extLst>
                  <a:ext uri="{FF2B5EF4-FFF2-40B4-BE49-F238E27FC236}">
                    <a16:creationId xmlns:a16="http://schemas.microsoft.com/office/drawing/2014/main" id="{C2A8473A-E441-4731-A2EA-D1FA7F232B67}"/>
                  </a:ext>
                </a:extLst>
              </p:cNvPr>
              <p:cNvSpPr>
                <a:spLocks noChangeShapeType="1"/>
              </p:cNvSpPr>
              <p:nvPr/>
            </p:nvSpPr>
            <p:spPr bwMode="auto">
              <a:xfrm flipV="1">
                <a:off x="6845146" y="1592251"/>
                <a:ext cx="5455"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1" name="Line 3468">
                <a:extLst>
                  <a:ext uri="{FF2B5EF4-FFF2-40B4-BE49-F238E27FC236}">
                    <a16:creationId xmlns:a16="http://schemas.microsoft.com/office/drawing/2014/main" id="{F36D4AB2-256E-4585-B136-200E5A473077}"/>
                  </a:ext>
                </a:extLst>
              </p:cNvPr>
              <p:cNvSpPr>
                <a:spLocks noChangeShapeType="1"/>
              </p:cNvSpPr>
              <p:nvPr/>
            </p:nvSpPr>
            <p:spPr bwMode="auto">
              <a:xfrm>
                <a:off x="6838600" y="1583523"/>
                <a:ext cx="6546"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2" name="Line 3469">
                <a:extLst>
                  <a:ext uri="{FF2B5EF4-FFF2-40B4-BE49-F238E27FC236}">
                    <a16:creationId xmlns:a16="http://schemas.microsoft.com/office/drawing/2014/main" id="{89DDDA85-A863-49FA-BEB0-2E66F2B34991}"/>
                  </a:ext>
                </a:extLst>
              </p:cNvPr>
              <p:cNvSpPr>
                <a:spLocks noChangeShapeType="1"/>
              </p:cNvSpPr>
              <p:nvPr/>
            </p:nvSpPr>
            <p:spPr bwMode="auto">
              <a:xfrm flipV="1">
                <a:off x="6838600" y="1569885"/>
                <a:ext cx="3819"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3" name="Line 3470">
                <a:extLst>
                  <a:ext uri="{FF2B5EF4-FFF2-40B4-BE49-F238E27FC236}">
                    <a16:creationId xmlns:a16="http://schemas.microsoft.com/office/drawing/2014/main" id="{FBDCC82B-5AC5-43E7-9282-EB1E3FD730F3}"/>
                  </a:ext>
                </a:extLst>
              </p:cNvPr>
              <p:cNvSpPr>
                <a:spLocks noChangeShapeType="1"/>
              </p:cNvSpPr>
              <p:nvPr/>
            </p:nvSpPr>
            <p:spPr bwMode="auto">
              <a:xfrm>
                <a:off x="6840782" y="1561157"/>
                <a:ext cx="1637"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4" name="Line 3471">
                <a:extLst>
                  <a:ext uri="{FF2B5EF4-FFF2-40B4-BE49-F238E27FC236}">
                    <a16:creationId xmlns:a16="http://schemas.microsoft.com/office/drawing/2014/main" id="{59F22B23-3B98-484B-ABD5-75AAC1B7C687}"/>
                  </a:ext>
                </a:extLst>
              </p:cNvPr>
              <p:cNvSpPr>
                <a:spLocks noChangeShapeType="1"/>
              </p:cNvSpPr>
              <p:nvPr/>
            </p:nvSpPr>
            <p:spPr bwMode="auto">
              <a:xfrm flipV="1">
                <a:off x="6830418" y="1561157"/>
                <a:ext cx="10365"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5" name="Line 3472">
                <a:extLst>
                  <a:ext uri="{FF2B5EF4-FFF2-40B4-BE49-F238E27FC236}">
                    <a16:creationId xmlns:a16="http://schemas.microsoft.com/office/drawing/2014/main" id="{567660EA-1B73-4FFB-9EAC-34602172E5AC}"/>
                  </a:ext>
                </a:extLst>
              </p:cNvPr>
              <p:cNvSpPr>
                <a:spLocks noChangeShapeType="1"/>
              </p:cNvSpPr>
              <p:nvPr/>
            </p:nvSpPr>
            <p:spPr bwMode="auto">
              <a:xfrm flipV="1">
                <a:off x="6822781" y="1561157"/>
                <a:ext cx="7637"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6" name="Line 3473">
                <a:extLst>
                  <a:ext uri="{FF2B5EF4-FFF2-40B4-BE49-F238E27FC236}">
                    <a16:creationId xmlns:a16="http://schemas.microsoft.com/office/drawing/2014/main" id="{BA99E4F0-53E3-4A4C-ADE0-F17B65A4554E}"/>
                  </a:ext>
                </a:extLst>
              </p:cNvPr>
              <p:cNvSpPr>
                <a:spLocks noChangeShapeType="1"/>
              </p:cNvSpPr>
              <p:nvPr/>
            </p:nvSpPr>
            <p:spPr bwMode="auto">
              <a:xfrm flipV="1">
                <a:off x="6815689" y="1573158"/>
                <a:ext cx="7092"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7" name="Line 3474">
                <a:extLst>
                  <a:ext uri="{FF2B5EF4-FFF2-40B4-BE49-F238E27FC236}">
                    <a16:creationId xmlns:a16="http://schemas.microsoft.com/office/drawing/2014/main" id="{907ACD4C-ED39-4B31-9A41-8D17A2915E58}"/>
                  </a:ext>
                </a:extLst>
              </p:cNvPr>
              <p:cNvSpPr>
                <a:spLocks noChangeShapeType="1"/>
              </p:cNvSpPr>
              <p:nvPr/>
            </p:nvSpPr>
            <p:spPr bwMode="auto">
              <a:xfrm>
                <a:off x="6810779" y="1575341"/>
                <a:ext cx="4909"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8" name="Line 3475">
                <a:extLst>
                  <a:ext uri="{FF2B5EF4-FFF2-40B4-BE49-F238E27FC236}">
                    <a16:creationId xmlns:a16="http://schemas.microsoft.com/office/drawing/2014/main" id="{90569DB1-02B8-455B-BBA3-599CE12DCAD2}"/>
                  </a:ext>
                </a:extLst>
              </p:cNvPr>
              <p:cNvSpPr>
                <a:spLocks noChangeShapeType="1"/>
              </p:cNvSpPr>
              <p:nvPr/>
            </p:nvSpPr>
            <p:spPr bwMode="auto">
              <a:xfrm flipV="1">
                <a:off x="6810779" y="1558975"/>
                <a:ext cx="1091"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39" name="Line 3476">
                <a:extLst>
                  <a:ext uri="{FF2B5EF4-FFF2-40B4-BE49-F238E27FC236}">
                    <a16:creationId xmlns:a16="http://schemas.microsoft.com/office/drawing/2014/main" id="{04F89190-DB91-4A88-B2D0-69ABB2069BD4}"/>
                  </a:ext>
                </a:extLst>
              </p:cNvPr>
              <p:cNvSpPr>
                <a:spLocks noChangeShapeType="1"/>
              </p:cNvSpPr>
              <p:nvPr/>
            </p:nvSpPr>
            <p:spPr bwMode="auto">
              <a:xfrm>
                <a:off x="6804233" y="1551338"/>
                <a:ext cx="7637"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0" name="Line 3477">
                <a:extLst>
                  <a:ext uri="{FF2B5EF4-FFF2-40B4-BE49-F238E27FC236}">
                    <a16:creationId xmlns:a16="http://schemas.microsoft.com/office/drawing/2014/main" id="{F9A423FA-81CB-4B66-90BE-6869993EDC1E}"/>
                  </a:ext>
                </a:extLst>
              </p:cNvPr>
              <p:cNvSpPr>
                <a:spLocks noChangeShapeType="1"/>
              </p:cNvSpPr>
              <p:nvPr/>
            </p:nvSpPr>
            <p:spPr bwMode="auto">
              <a:xfrm flipV="1">
                <a:off x="6794414" y="1551338"/>
                <a:ext cx="9819"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1" name="Line 3478">
                <a:extLst>
                  <a:ext uri="{FF2B5EF4-FFF2-40B4-BE49-F238E27FC236}">
                    <a16:creationId xmlns:a16="http://schemas.microsoft.com/office/drawing/2014/main" id="{3E1CF097-30FE-4198-97BC-2C76973170E0}"/>
                  </a:ext>
                </a:extLst>
              </p:cNvPr>
              <p:cNvSpPr>
                <a:spLocks noChangeShapeType="1"/>
              </p:cNvSpPr>
              <p:nvPr/>
            </p:nvSpPr>
            <p:spPr bwMode="auto">
              <a:xfrm>
                <a:off x="6794414" y="1555702"/>
                <a:ext cx="7637" cy="2509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2" name="Line 3479">
                <a:extLst>
                  <a:ext uri="{FF2B5EF4-FFF2-40B4-BE49-F238E27FC236}">
                    <a16:creationId xmlns:a16="http://schemas.microsoft.com/office/drawing/2014/main" id="{56DC69BF-06BC-4E05-A00A-5CA5227A552B}"/>
                  </a:ext>
                </a:extLst>
              </p:cNvPr>
              <p:cNvSpPr>
                <a:spLocks noChangeShapeType="1"/>
              </p:cNvSpPr>
              <p:nvPr/>
            </p:nvSpPr>
            <p:spPr bwMode="auto">
              <a:xfrm>
                <a:off x="6786231" y="1570431"/>
                <a:ext cx="1582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3" name="Line 3480">
                <a:extLst>
                  <a:ext uri="{FF2B5EF4-FFF2-40B4-BE49-F238E27FC236}">
                    <a16:creationId xmlns:a16="http://schemas.microsoft.com/office/drawing/2014/main" id="{67D64CEF-4018-4A1D-B337-1E40A7E19774}"/>
                  </a:ext>
                </a:extLst>
              </p:cNvPr>
              <p:cNvSpPr>
                <a:spLocks noChangeShapeType="1"/>
              </p:cNvSpPr>
              <p:nvPr/>
            </p:nvSpPr>
            <p:spPr bwMode="auto">
              <a:xfrm flipV="1">
                <a:off x="6783503" y="1570431"/>
                <a:ext cx="2727"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4" name="Line 3481">
                <a:extLst>
                  <a:ext uri="{FF2B5EF4-FFF2-40B4-BE49-F238E27FC236}">
                    <a16:creationId xmlns:a16="http://schemas.microsoft.com/office/drawing/2014/main" id="{53C622D1-9FA2-4639-8DC8-0AAF0D19F5FB}"/>
                  </a:ext>
                </a:extLst>
              </p:cNvPr>
              <p:cNvSpPr>
                <a:spLocks noChangeShapeType="1"/>
              </p:cNvSpPr>
              <p:nvPr/>
            </p:nvSpPr>
            <p:spPr bwMode="auto">
              <a:xfrm flipV="1">
                <a:off x="6774229" y="1581341"/>
                <a:ext cx="9274"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5" name="Line 3482">
                <a:extLst>
                  <a:ext uri="{FF2B5EF4-FFF2-40B4-BE49-F238E27FC236}">
                    <a16:creationId xmlns:a16="http://schemas.microsoft.com/office/drawing/2014/main" id="{506A1C60-59A4-4BA5-90C2-8D40918EFC0E}"/>
                  </a:ext>
                </a:extLst>
              </p:cNvPr>
              <p:cNvSpPr>
                <a:spLocks noChangeShapeType="1"/>
              </p:cNvSpPr>
              <p:nvPr/>
            </p:nvSpPr>
            <p:spPr bwMode="auto">
              <a:xfrm flipV="1">
                <a:off x="6773138" y="1582978"/>
                <a:ext cx="1091"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6" name="Line 3483">
                <a:extLst>
                  <a:ext uri="{FF2B5EF4-FFF2-40B4-BE49-F238E27FC236}">
                    <a16:creationId xmlns:a16="http://schemas.microsoft.com/office/drawing/2014/main" id="{9BFD1F14-37E4-43D6-A3FA-C59673C781DE}"/>
                  </a:ext>
                </a:extLst>
              </p:cNvPr>
              <p:cNvSpPr>
                <a:spLocks noChangeShapeType="1"/>
              </p:cNvSpPr>
              <p:nvPr/>
            </p:nvSpPr>
            <p:spPr bwMode="auto">
              <a:xfrm>
                <a:off x="6773138" y="1591160"/>
                <a:ext cx="10910"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7" name="Line 3484">
                <a:extLst>
                  <a:ext uri="{FF2B5EF4-FFF2-40B4-BE49-F238E27FC236}">
                    <a16:creationId xmlns:a16="http://schemas.microsoft.com/office/drawing/2014/main" id="{373DAA1E-2A0C-4E5E-9DE0-A272B1A4EBD1}"/>
                  </a:ext>
                </a:extLst>
              </p:cNvPr>
              <p:cNvSpPr>
                <a:spLocks noChangeShapeType="1"/>
              </p:cNvSpPr>
              <p:nvPr/>
            </p:nvSpPr>
            <p:spPr bwMode="auto">
              <a:xfrm flipV="1">
                <a:off x="6776412" y="1600434"/>
                <a:ext cx="7637"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8" name="Line 3485">
                <a:extLst>
                  <a:ext uri="{FF2B5EF4-FFF2-40B4-BE49-F238E27FC236}">
                    <a16:creationId xmlns:a16="http://schemas.microsoft.com/office/drawing/2014/main" id="{4F2AF015-F1BF-41A7-94D7-C17175B43B44}"/>
                  </a:ext>
                </a:extLst>
              </p:cNvPr>
              <p:cNvSpPr>
                <a:spLocks noChangeShapeType="1"/>
              </p:cNvSpPr>
              <p:nvPr/>
            </p:nvSpPr>
            <p:spPr bwMode="auto">
              <a:xfrm>
                <a:off x="6776412" y="1616254"/>
                <a:ext cx="10910"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49" name="Line 3486">
                <a:extLst>
                  <a:ext uri="{FF2B5EF4-FFF2-40B4-BE49-F238E27FC236}">
                    <a16:creationId xmlns:a16="http://schemas.microsoft.com/office/drawing/2014/main" id="{14444F6B-0452-410C-83CE-7FEDEB132F1B}"/>
                  </a:ext>
                </a:extLst>
              </p:cNvPr>
              <p:cNvSpPr>
                <a:spLocks noChangeShapeType="1"/>
              </p:cNvSpPr>
              <p:nvPr/>
            </p:nvSpPr>
            <p:spPr bwMode="auto">
              <a:xfrm flipV="1">
                <a:off x="6779685" y="1627164"/>
                <a:ext cx="7637"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0" name="Line 3487">
                <a:extLst>
                  <a:ext uri="{FF2B5EF4-FFF2-40B4-BE49-F238E27FC236}">
                    <a16:creationId xmlns:a16="http://schemas.microsoft.com/office/drawing/2014/main" id="{0F08B495-CB2A-4C5A-939D-74464148FD9D}"/>
                  </a:ext>
                </a:extLst>
              </p:cNvPr>
              <p:cNvSpPr>
                <a:spLocks noChangeShapeType="1"/>
              </p:cNvSpPr>
              <p:nvPr/>
            </p:nvSpPr>
            <p:spPr bwMode="auto">
              <a:xfrm flipV="1">
                <a:off x="6773138" y="1636984"/>
                <a:ext cx="6546"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1" name="Line 3488">
                <a:extLst>
                  <a:ext uri="{FF2B5EF4-FFF2-40B4-BE49-F238E27FC236}">
                    <a16:creationId xmlns:a16="http://schemas.microsoft.com/office/drawing/2014/main" id="{A2956283-AAD0-40CC-B866-B7AE13A727AF}"/>
                  </a:ext>
                </a:extLst>
              </p:cNvPr>
              <p:cNvSpPr>
                <a:spLocks noChangeShapeType="1"/>
              </p:cNvSpPr>
              <p:nvPr/>
            </p:nvSpPr>
            <p:spPr bwMode="auto">
              <a:xfrm flipV="1">
                <a:off x="6762228" y="1648985"/>
                <a:ext cx="1091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2" name="Line 3489">
                <a:extLst>
                  <a:ext uri="{FF2B5EF4-FFF2-40B4-BE49-F238E27FC236}">
                    <a16:creationId xmlns:a16="http://schemas.microsoft.com/office/drawing/2014/main" id="{29612D30-73DE-4485-945F-8BED46F1A913}"/>
                  </a:ext>
                </a:extLst>
              </p:cNvPr>
              <p:cNvSpPr>
                <a:spLocks noChangeShapeType="1"/>
              </p:cNvSpPr>
              <p:nvPr/>
            </p:nvSpPr>
            <p:spPr bwMode="auto">
              <a:xfrm>
                <a:off x="6748590" y="1656077"/>
                <a:ext cx="13638"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3" name="Line 3490">
                <a:extLst>
                  <a:ext uri="{FF2B5EF4-FFF2-40B4-BE49-F238E27FC236}">
                    <a16:creationId xmlns:a16="http://schemas.microsoft.com/office/drawing/2014/main" id="{907F65F6-192A-493C-8767-167D6501BFBF}"/>
                  </a:ext>
                </a:extLst>
              </p:cNvPr>
              <p:cNvSpPr>
                <a:spLocks noChangeShapeType="1"/>
              </p:cNvSpPr>
              <p:nvPr/>
            </p:nvSpPr>
            <p:spPr bwMode="auto">
              <a:xfrm flipV="1">
                <a:off x="6736589" y="1656077"/>
                <a:ext cx="12001"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4" name="Line 3491">
                <a:extLst>
                  <a:ext uri="{FF2B5EF4-FFF2-40B4-BE49-F238E27FC236}">
                    <a16:creationId xmlns:a16="http://schemas.microsoft.com/office/drawing/2014/main" id="{54091C5E-6DCB-4F83-BD2F-BB587AE916C2}"/>
                  </a:ext>
                </a:extLst>
              </p:cNvPr>
              <p:cNvSpPr>
                <a:spLocks noChangeShapeType="1"/>
              </p:cNvSpPr>
              <p:nvPr/>
            </p:nvSpPr>
            <p:spPr bwMode="auto">
              <a:xfrm flipV="1">
                <a:off x="6730588" y="1664259"/>
                <a:ext cx="6001"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5" name="Line 3492">
                <a:extLst>
                  <a:ext uri="{FF2B5EF4-FFF2-40B4-BE49-F238E27FC236}">
                    <a16:creationId xmlns:a16="http://schemas.microsoft.com/office/drawing/2014/main" id="{C03A6732-4937-4D14-ACBC-2A46F1FE470A}"/>
                  </a:ext>
                </a:extLst>
              </p:cNvPr>
              <p:cNvSpPr>
                <a:spLocks noChangeShapeType="1"/>
              </p:cNvSpPr>
              <p:nvPr/>
            </p:nvSpPr>
            <p:spPr bwMode="auto">
              <a:xfrm flipV="1">
                <a:off x="6721860" y="1674624"/>
                <a:ext cx="8728"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6" name="Line 3493">
                <a:extLst>
                  <a:ext uri="{FF2B5EF4-FFF2-40B4-BE49-F238E27FC236}">
                    <a16:creationId xmlns:a16="http://schemas.microsoft.com/office/drawing/2014/main" id="{90AA771C-2718-4FC6-A1CC-E09520981756}"/>
                  </a:ext>
                </a:extLst>
              </p:cNvPr>
              <p:cNvSpPr>
                <a:spLocks noChangeShapeType="1"/>
              </p:cNvSpPr>
              <p:nvPr/>
            </p:nvSpPr>
            <p:spPr bwMode="auto">
              <a:xfrm>
                <a:off x="6721860" y="1690990"/>
                <a:ext cx="9819"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7" name="Line 3494">
                <a:extLst>
                  <a:ext uri="{FF2B5EF4-FFF2-40B4-BE49-F238E27FC236}">
                    <a16:creationId xmlns:a16="http://schemas.microsoft.com/office/drawing/2014/main" id="{D941D5C4-BD3D-49A0-B224-E3249BB791D4}"/>
                  </a:ext>
                </a:extLst>
              </p:cNvPr>
              <p:cNvSpPr>
                <a:spLocks noChangeShapeType="1"/>
              </p:cNvSpPr>
              <p:nvPr/>
            </p:nvSpPr>
            <p:spPr bwMode="auto">
              <a:xfrm flipV="1">
                <a:off x="6731679" y="1690990"/>
                <a:ext cx="12547"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8" name="Line 3495">
                <a:extLst>
                  <a:ext uri="{FF2B5EF4-FFF2-40B4-BE49-F238E27FC236}">
                    <a16:creationId xmlns:a16="http://schemas.microsoft.com/office/drawing/2014/main" id="{9407800C-6014-41A4-A2E5-2081A75E7D74}"/>
                  </a:ext>
                </a:extLst>
              </p:cNvPr>
              <p:cNvSpPr>
                <a:spLocks noChangeShapeType="1"/>
              </p:cNvSpPr>
              <p:nvPr/>
            </p:nvSpPr>
            <p:spPr bwMode="auto">
              <a:xfrm flipV="1">
                <a:off x="6742590" y="1690990"/>
                <a:ext cx="1637"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59" name="Line 3496">
                <a:extLst>
                  <a:ext uri="{FF2B5EF4-FFF2-40B4-BE49-F238E27FC236}">
                    <a16:creationId xmlns:a16="http://schemas.microsoft.com/office/drawing/2014/main" id="{CE4EE557-3EAA-4BCA-8917-251BDD9D25AC}"/>
                  </a:ext>
                </a:extLst>
              </p:cNvPr>
              <p:cNvSpPr>
                <a:spLocks noChangeShapeType="1"/>
              </p:cNvSpPr>
              <p:nvPr/>
            </p:nvSpPr>
            <p:spPr bwMode="auto">
              <a:xfrm flipV="1">
                <a:off x="6734952" y="1707901"/>
                <a:ext cx="7637"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0" name="Line 3497">
                <a:extLst>
                  <a:ext uri="{FF2B5EF4-FFF2-40B4-BE49-F238E27FC236}">
                    <a16:creationId xmlns:a16="http://schemas.microsoft.com/office/drawing/2014/main" id="{772DB613-89A6-4569-948D-0FF5A4263C67}"/>
                  </a:ext>
                </a:extLst>
              </p:cNvPr>
              <p:cNvSpPr>
                <a:spLocks noChangeShapeType="1"/>
              </p:cNvSpPr>
              <p:nvPr/>
            </p:nvSpPr>
            <p:spPr bwMode="auto">
              <a:xfrm>
                <a:off x="6725133" y="1718265"/>
                <a:ext cx="9819"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1" name="Line 3498">
                <a:extLst>
                  <a:ext uri="{FF2B5EF4-FFF2-40B4-BE49-F238E27FC236}">
                    <a16:creationId xmlns:a16="http://schemas.microsoft.com/office/drawing/2014/main" id="{D1867369-FAFC-4F74-A65C-83685039234B}"/>
                  </a:ext>
                </a:extLst>
              </p:cNvPr>
              <p:cNvSpPr>
                <a:spLocks noChangeShapeType="1"/>
              </p:cNvSpPr>
              <p:nvPr/>
            </p:nvSpPr>
            <p:spPr bwMode="auto">
              <a:xfrm flipV="1">
                <a:off x="6710404" y="1718265"/>
                <a:ext cx="14729"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2" name="Line 3499">
                <a:extLst>
                  <a:ext uri="{FF2B5EF4-FFF2-40B4-BE49-F238E27FC236}">
                    <a16:creationId xmlns:a16="http://schemas.microsoft.com/office/drawing/2014/main" id="{13C7B649-A245-4508-914B-F574EFDF1847}"/>
                  </a:ext>
                </a:extLst>
              </p:cNvPr>
              <p:cNvSpPr>
                <a:spLocks noChangeShapeType="1"/>
              </p:cNvSpPr>
              <p:nvPr/>
            </p:nvSpPr>
            <p:spPr bwMode="auto">
              <a:xfrm flipV="1">
                <a:off x="6697312" y="1727539"/>
                <a:ext cx="13092"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3" name="Line 3500">
                <a:extLst>
                  <a:ext uri="{FF2B5EF4-FFF2-40B4-BE49-F238E27FC236}">
                    <a16:creationId xmlns:a16="http://schemas.microsoft.com/office/drawing/2014/main" id="{01C30325-1992-41C9-A3D0-7F26ADD64B47}"/>
                  </a:ext>
                </a:extLst>
              </p:cNvPr>
              <p:cNvSpPr>
                <a:spLocks noChangeShapeType="1"/>
              </p:cNvSpPr>
              <p:nvPr/>
            </p:nvSpPr>
            <p:spPr bwMode="auto">
              <a:xfrm flipV="1">
                <a:off x="6688584" y="1729176"/>
                <a:ext cx="8728"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4" name="Line 3501">
                <a:extLst>
                  <a:ext uri="{FF2B5EF4-FFF2-40B4-BE49-F238E27FC236}">
                    <a16:creationId xmlns:a16="http://schemas.microsoft.com/office/drawing/2014/main" id="{23016C23-870D-450E-BB3B-4BEE1DEDDC8A}"/>
                  </a:ext>
                </a:extLst>
              </p:cNvPr>
              <p:cNvSpPr>
                <a:spLocks noChangeShapeType="1"/>
              </p:cNvSpPr>
              <p:nvPr/>
            </p:nvSpPr>
            <p:spPr bwMode="auto">
              <a:xfrm>
                <a:off x="6688584" y="1745541"/>
                <a:ext cx="8728"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5" name="Line 3502">
                <a:extLst>
                  <a:ext uri="{FF2B5EF4-FFF2-40B4-BE49-F238E27FC236}">
                    <a16:creationId xmlns:a16="http://schemas.microsoft.com/office/drawing/2014/main" id="{0434A500-CCA5-441D-979F-622291939B6A}"/>
                  </a:ext>
                </a:extLst>
              </p:cNvPr>
              <p:cNvSpPr>
                <a:spLocks noChangeShapeType="1"/>
              </p:cNvSpPr>
              <p:nvPr/>
            </p:nvSpPr>
            <p:spPr bwMode="auto">
              <a:xfrm>
                <a:off x="6697312" y="1758088"/>
                <a:ext cx="12547"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6" name="Line 3503">
                <a:extLst>
                  <a:ext uri="{FF2B5EF4-FFF2-40B4-BE49-F238E27FC236}">
                    <a16:creationId xmlns:a16="http://schemas.microsoft.com/office/drawing/2014/main" id="{FE0EB5EB-847F-4E9F-B304-DEC1D0502705}"/>
                  </a:ext>
                </a:extLst>
              </p:cNvPr>
              <p:cNvSpPr>
                <a:spLocks noChangeShapeType="1"/>
              </p:cNvSpPr>
              <p:nvPr/>
            </p:nvSpPr>
            <p:spPr bwMode="auto">
              <a:xfrm>
                <a:off x="6709859" y="1763543"/>
                <a:ext cx="9274"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7" name="Line 3504">
                <a:extLst>
                  <a:ext uri="{FF2B5EF4-FFF2-40B4-BE49-F238E27FC236}">
                    <a16:creationId xmlns:a16="http://schemas.microsoft.com/office/drawing/2014/main" id="{CA3DD852-AD3B-4A5E-BB90-F166DAAB0C8F}"/>
                  </a:ext>
                </a:extLst>
              </p:cNvPr>
              <p:cNvSpPr>
                <a:spLocks noChangeShapeType="1"/>
              </p:cNvSpPr>
              <p:nvPr/>
            </p:nvSpPr>
            <p:spPr bwMode="auto">
              <a:xfrm>
                <a:off x="6719133" y="1775544"/>
                <a:ext cx="2182"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8" name="Line 3505">
                <a:extLst>
                  <a:ext uri="{FF2B5EF4-FFF2-40B4-BE49-F238E27FC236}">
                    <a16:creationId xmlns:a16="http://schemas.microsoft.com/office/drawing/2014/main" id="{C26A0F85-1A89-4C01-A62A-E60D6A331A59}"/>
                  </a:ext>
                </a:extLst>
              </p:cNvPr>
              <p:cNvSpPr>
                <a:spLocks noChangeShapeType="1"/>
              </p:cNvSpPr>
              <p:nvPr/>
            </p:nvSpPr>
            <p:spPr bwMode="auto">
              <a:xfrm>
                <a:off x="6721315" y="1776090"/>
                <a:ext cx="3818"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69" name="Line 3506">
                <a:extLst>
                  <a:ext uri="{FF2B5EF4-FFF2-40B4-BE49-F238E27FC236}">
                    <a16:creationId xmlns:a16="http://schemas.microsoft.com/office/drawing/2014/main" id="{97387641-C407-474E-8560-265EF752754C}"/>
                  </a:ext>
                </a:extLst>
              </p:cNvPr>
              <p:cNvSpPr>
                <a:spLocks noChangeShapeType="1"/>
              </p:cNvSpPr>
              <p:nvPr/>
            </p:nvSpPr>
            <p:spPr bwMode="auto">
              <a:xfrm flipV="1">
                <a:off x="6718042" y="1794092"/>
                <a:ext cx="7092"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0" name="Line 3507">
                <a:extLst>
                  <a:ext uri="{FF2B5EF4-FFF2-40B4-BE49-F238E27FC236}">
                    <a16:creationId xmlns:a16="http://schemas.microsoft.com/office/drawing/2014/main" id="{6BD4780A-E491-49DC-A280-4C464F71ECC4}"/>
                  </a:ext>
                </a:extLst>
              </p:cNvPr>
              <p:cNvSpPr>
                <a:spLocks noChangeShapeType="1"/>
              </p:cNvSpPr>
              <p:nvPr/>
            </p:nvSpPr>
            <p:spPr bwMode="auto">
              <a:xfrm flipV="1">
                <a:off x="6707677" y="1801184"/>
                <a:ext cx="10365"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1" name="Line 3508">
                <a:extLst>
                  <a:ext uri="{FF2B5EF4-FFF2-40B4-BE49-F238E27FC236}">
                    <a16:creationId xmlns:a16="http://schemas.microsoft.com/office/drawing/2014/main" id="{44045A6F-76DB-497D-AB03-1608A9E7845D}"/>
                  </a:ext>
                </a:extLst>
              </p:cNvPr>
              <p:cNvSpPr>
                <a:spLocks noChangeShapeType="1"/>
              </p:cNvSpPr>
              <p:nvPr/>
            </p:nvSpPr>
            <p:spPr bwMode="auto">
              <a:xfrm flipV="1">
                <a:off x="6694584" y="1814276"/>
                <a:ext cx="13092"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2" name="Line 3509">
                <a:extLst>
                  <a:ext uri="{FF2B5EF4-FFF2-40B4-BE49-F238E27FC236}">
                    <a16:creationId xmlns:a16="http://schemas.microsoft.com/office/drawing/2014/main" id="{DF6CB312-A316-418D-995C-959C7659A559}"/>
                  </a:ext>
                </a:extLst>
              </p:cNvPr>
              <p:cNvSpPr>
                <a:spLocks noChangeShapeType="1"/>
              </p:cNvSpPr>
              <p:nvPr/>
            </p:nvSpPr>
            <p:spPr bwMode="auto">
              <a:xfrm flipV="1">
                <a:off x="6682583" y="1818095"/>
                <a:ext cx="12001"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3" name="Line 3510">
                <a:extLst>
                  <a:ext uri="{FF2B5EF4-FFF2-40B4-BE49-F238E27FC236}">
                    <a16:creationId xmlns:a16="http://schemas.microsoft.com/office/drawing/2014/main" id="{FDD3ED2C-62BD-4887-A4B9-7BA5A5613A77}"/>
                  </a:ext>
                </a:extLst>
              </p:cNvPr>
              <p:cNvSpPr>
                <a:spLocks noChangeShapeType="1"/>
              </p:cNvSpPr>
              <p:nvPr/>
            </p:nvSpPr>
            <p:spPr bwMode="auto">
              <a:xfrm>
                <a:off x="6682583" y="1821368"/>
                <a:ext cx="2182" cy="2018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4" name="Line 3511">
                <a:extLst>
                  <a:ext uri="{FF2B5EF4-FFF2-40B4-BE49-F238E27FC236}">
                    <a16:creationId xmlns:a16="http://schemas.microsoft.com/office/drawing/2014/main" id="{AF9CE5FD-CE04-499C-BDAF-A8279FBFCC5D}"/>
                  </a:ext>
                </a:extLst>
              </p:cNvPr>
              <p:cNvSpPr>
                <a:spLocks noChangeShapeType="1"/>
              </p:cNvSpPr>
              <p:nvPr/>
            </p:nvSpPr>
            <p:spPr bwMode="auto">
              <a:xfrm>
                <a:off x="6684765" y="1841552"/>
                <a:ext cx="2728"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5" name="Line 3512">
                <a:extLst>
                  <a:ext uri="{FF2B5EF4-FFF2-40B4-BE49-F238E27FC236}">
                    <a16:creationId xmlns:a16="http://schemas.microsoft.com/office/drawing/2014/main" id="{FEF03360-77F9-40ED-A321-6FF1C805BFCB}"/>
                  </a:ext>
                </a:extLst>
              </p:cNvPr>
              <p:cNvSpPr>
                <a:spLocks noChangeShapeType="1"/>
              </p:cNvSpPr>
              <p:nvPr/>
            </p:nvSpPr>
            <p:spPr bwMode="auto">
              <a:xfrm flipV="1">
                <a:off x="6684220" y="1854644"/>
                <a:ext cx="3273"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6" name="Line 3513">
                <a:extLst>
                  <a:ext uri="{FF2B5EF4-FFF2-40B4-BE49-F238E27FC236}">
                    <a16:creationId xmlns:a16="http://schemas.microsoft.com/office/drawing/2014/main" id="{8EAF6B6D-1998-4D7A-8529-25892453EDF6}"/>
                  </a:ext>
                </a:extLst>
              </p:cNvPr>
              <p:cNvSpPr>
                <a:spLocks noChangeShapeType="1"/>
              </p:cNvSpPr>
              <p:nvPr/>
            </p:nvSpPr>
            <p:spPr bwMode="auto">
              <a:xfrm>
                <a:off x="6684220" y="1871555"/>
                <a:ext cx="11456"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7" name="Line 3514">
                <a:extLst>
                  <a:ext uri="{FF2B5EF4-FFF2-40B4-BE49-F238E27FC236}">
                    <a16:creationId xmlns:a16="http://schemas.microsoft.com/office/drawing/2014/main" id="{E6C978B2-F9B9-4491-A45D-E3B6021157CF}"/>
                  </a:ext>
                </a:extLst>
              </p:cNvPr>
              <p:cNvSpPr>
                <a:spLocks noChangeShapeType="1"/>
              </p:cNvSpPr>
              <p:nvPr/>
            </p:nvSpPr>
            <p:spPr bwMode="auto">
              <a:xfrm flipV="1">
                <a:off x="6695675" y="1874828"/>
                <a:ext cx="8728"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8" name="Line 3515">
                <a:extLst>
                  <a:ext uri="{FF2B5EF4-FFF2-40B4-BE49-F238E27FC236}">
                    <a16:creationId xmlns:a16="http://schemas.microsoft.com/office/drawing/2014/main" id="{FE4366C0-2BAB-4A02-814E-CD2B2B0F8B02}"/>
                  </a:ext>
                </a:extLst>
              </p:cNvPr>
              <p:cNvSpPr>
                <a:spLocks noChangeShapeType="1"/>
              </p:cNvSpPr>
              <p:nvPr/>
            </p:nvSpPr>
            <p:spPr bwMode="auto">
              <a:xfrm flipV="1">
                <a:off x="6704404" y="1874828"/>
                <a:ext cx="10365"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79" name="Line 3516">
                <a:extLst>
                  <a:ext uri="{FF2B5EF4-FFF2-40B4-BE49-F238E27FC236}">
                    <a16:creationId xmlns:a16="http://schemas.microsoft.com/office/drawing/2014/main" id="{3ABC2770-6307-45D8-A3F4-F4FEC9DB770D}"/>
                  </a:ext>
                </a:extLst>
              </p:cNvPr>
              <p:cNvSpPr>
                <a:spLocks noChangeShapeType="1"/>
              </p:cNvSpPr>
              <p:nvPr/>
            </p:nvSpPr>
            <p:spPr bwMode="auto">
              <a:xfrm flipV="1">
                <a:off x="6710404" y="1874828"/>
                <a:ext cx="4364"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0" name="Line 3517">
                <a:extLst>
                  <a:ext uri="{FF2B5EF4-FFF2-40B4-BE49-F238E27FC236}">
                    <a16:creationId xmlns:a16="http://schemas.microsoft.com/office/drawing/2014/main" id="{0CF702A8-87AE-45F8-BD99-4C48263485D7}"/>
                  </a:ext>
                </a:extLst>
              </p:cNvPr>
              <p:cNvSpPr>
                <a:spLocks noChangeShapeType="1"/>
              </p:cNvSpPr>
              <p:nvPr/>
            </p:nvSpPr>
            <p:spPr bwMode="auto">
              <a:xfrm flipV="1">
                <a:off x="6706586" y="1886284"/>
                <a:ext cx="3819"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1" name="Line 3518">
                <a:extLst>
                  <a:ext uri="{FF2B5EF4-FFF2-40B4-BE49-F238E27FC236}">
                    <a16:creationId xmlns:a16="http://schemas.microsoft.com/office/drawing/2014/main" id="{B74E8792-AECB-47C4-870F-6295A447FB3D}"/>
                  </a:ext>
                </a:extLst>
              </p:cNvPr>
              <p:cNvSpPr>
                <a:spLocks noChangeShapeType="1"/>
              </p:cNvSpPr>
              <p:nvPr/>
            </p:nvSpPr>
            <p:spPr bwMode="auto">
              <a:xfrm>
                <a:off x="6706586" y="1894467"/>
                <a:ext cx="8728"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2" name="Line 3519">
                <a:extLst>
                  <a:ext uri="{FF2B5EF4-FFF2-40B4-BE49-F238E27FC236}">
                    <a16:creationId xmlns:a16="http://schemas.microsoft.com/office/drawing/2014/main" id="{AF07EF7F-63A5-45A6-9443-EA4141626A07}"/>
                  </a:ext>
                </a:extLst>
              </p:cNvPr>
              <p:cNvSpPr>
                <a:spLocks noChangeShapeType="1"/>
              </p:cNvSpPr>
              <p:nvPr/>
            </p:nvSpPr>
            <p:spPr bwMode="auto">
              <a:xfrm flipV="1">
                <a:off x="6715314" y="1887375"/>
                <a:ext cx="5455"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3" name="Line 3520">
                <a:extLst>
                  <a:ext uri="{FF2B5EF4-FFF2-40B4-BE49-F238E27FC236}">
                    <a16:creationId xmlns:a16="http://schemas.microsoft.com/office/drawing/2014/main" id="{50741E0C-0E3A-46D8-BD8D-33EECC3E5493}"/>
                  </a:ext>
                </a:extLst>
              </p:cNvPr>
              <p:cNvSpPr>
                <a:spLocks noChangeShapeType="1"/>
              </p:cNvSpPr>
              <p:nvPr/>
            </p:nvSpPr>
            <p:spPr bwMode="auto">
              <a:xfrm flipV="1">
                <a:off x="6720769" y="1875919"/>
                <a:ext cx="8183"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4" name="Line 3521">
                <a:extLst>
                  <a:ext uri="{FF2B5EF4-FFF2-40B4-BE49-F238E27FC236}">
                    <a16:creationId xmlns:a16="http://schemas.microsoft.com/office/drawing/2014/main" id="{428C4184-DFF5-4DCC-8B6F-5D2CF9F9571C}"/>
                  </a:ext>
                </a:extLst>
              </p:cNvPr>
              <p:cNvSpPr>
                <a:spLocks noChangeShapeType="1"/>
              </p:cNvSpPr>
              <p:nvPr/>
            </p:nvSpPr>
            <p:spPr bwMode="auto">
              <a:xfrm>
                <a:off x="6728952" y="1875919"/>
                <a:ext cx="2182"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5" name="Line 3522">
                <a:extLst>
                  <a:ext uri="{FF2B5EF4-FFF2-40B4-BE49-F238E27FC236}">
                    <a16:creationId xmlns:a16="http://schemas.microsoft.com/office/drawing/2014/main" id="{0381E836-1F80-4923-B0C9-FFAE1B65CB96}"/>
                  </a:ext>
                </a:extLst>
              </p:cNvPr>
              <p:cNvSpPr>
                <a:spLocks noChangeShapeType="1"/>
              </p:cNvSpPr>
              <p:nvPr/>
            </p:nvSpPr>
            <p:spPr bwMode="auto">
              <a:xfrm flipV="1">
                <a:off x="6725679" y="1888466"/>
                <a:ext cx="5455"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6" name="Line 3523">
                <a:extLst>
                  <a:ext uri="{FF2B5EF4-FFF2-40B4-BE49-F238E27FC236}">
                    <a16:creationId xmlns:a16="http://schemas.microsoft.com/office/drawing/2014/main" id="{4ECDC0DB-3BC9-4A51-B9CF-955DFC0F14BC}"/>
                  </a:ext>
                </a:extLst>
              </p:cNvPr>
              <p:cNvSpPr>
                <a:spLocks noChangeShapeType="1"/>
              </p:cNvSpPr>
              <p:nvPr/>
            </p:nvSpPr>
            <p:spPr bwMode="auto">
              <a:xfrm>
                <a:off x="6725679" y="1903195"/>
                <a:ext cx="9274"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7" name="Line 3524">
                <a:extLst>
                  <a:ext uri="{FF2B5EF4-FFF2-40B4-BE49-F238E27FC236}">
                    <a16:creationId xmlns:a16="http://schemas.microsoft.com/office/drawing/2014/main" id="{30B05B23-D57C-403E-B896-BD79CFCDC567}"/>
                  </a:ext>
                </a:extLst>
              </p:cNvPr>
              <p:cNvSpPr>
                <a:spLocks noChangeShapeType="1"/>
              </p:cNvSpPr>
              <p:nvPr/>
            </p:nvSpPr>
            <p:spPr bwMode="auto">
              <a:xfrm flipV="1">
                <a:off x="6734952" y="1894467"/>
                <a:ext cx="9819"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8" name="Line 3525">
                <a:extLst>
                  <a:ext uri="{FF2B5EF4-FFF2-40B4-BE49-F238E27FC236}">
                    <a16:creationId xmlns:a16="http://schemas.microsoft.com/office/drawing/2014/main" id="{972A952C-218D-4F2F-80B0-5F6EFB8A6CDE}"/>
                  </a:ext>
                </a:extLst>
              </p:cNvPr>
              <p:cNvSpPr>
                <a:spLocks noChangeShapeType="1"/>
              </p:cNvSpPr>
              <p:nvPr/>
            </p:nvSpPr>
            <p:spPr bwMode="auto">
              <a:xfrm>
                <a:off x="6743681" y="1880829"/>
                <a:ext cx="1091"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89" name="Line 3526">
                <a:extLst>
                  <a:ext uri="{FF2B5EF4-FFF2-40B4-BE49-F238E27FC236}">
                    <a16:creationId xmlns:a16="http://schemas.microsoft.com/office/drawing/2014/main" id="{CB4291C1-A797-4034-9046-71384DCAE070}"/>
                  </a:ext>
                </a:extLst>
              </p:cNvPr>
              <p:cNvSpPr>
                <a:spLocks noChangeShapeType="1"/>
              </p:cNvSpPr>
              <p:nvPr/>
            </p:nvSpPr>
            <p:spPr bwMode="auto">
              <a:xfrm>
                <a:off x="6743681" y="1880829"/>
                <a:ext cx="7092"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0" name="Line 3527">
                <a:extLst>
                  <a:ext uri="{FF2B5EF4-FFF2-40B4-BE49-F238E27FC236}">
                    <a16:creationId xmlns:a16="http://schemas.microsoft.com/office/drawing/2014/main" id="{85E39D34-A9CE-4C9D-87FE-CCE5D4BC3912}"/>
                  </a:ext>
                </a:extLst>
              </p:cNvPr>
              <p:cNvSpPr>
                <a:spLocks noChangeShapeType="1"/>
              </p:cNvSpPr>
              <p:nvPr/>
            </p:nvSpPr>
            <p:spPr bwMode="auto">
              <a:xfrm>
                <a:off x="6750773" y="1896103"/>
                <a:ext cx="6000"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1" name="Line 3528">
                <a:extLst>
                  <a:ext uri="{FF2B5EF4-FFF2-40B4-BE49-F238E27FC236}">
                    <a16:creationId xmlns:a16="http://schemas.microsoft.com/office/drawing/2014/main" id="{32BD0115-90B6-4BCD-8E66-23D1B8C61398}"/>
                  </a:ext>
                </a:extLst>
              </p:cNvPr>
              <p:cNvSpPr>
                <a:spLocks noChangeShapeType="1"/>
              </p:cNvSpPr>
              <p:nvPr/>
            </p:nvSpPr>
            <p:spPr bwMode="auto">
              <a:xfrm>
                <a:off x="6756228" y="1878101"/>
                <a:ext cx="545" cy="18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2" name="Line 3529">
                <a:extLst>
                  <a:ext uri="{FF2B5EF4-FFF2-40B4-BE49-F238E27FC236}">
                    <a16:creationId xmlns:a16="http://schemas.microsoft.com/office/drawing/2014/main" id="{5592F523-BA57-42E7-AD76-0F8D98AE31BC}"/>
                  </a:ext>
                </a:extLst>
              </p:cNvPr>
              <p:cNvSpPr>
                <a:spLocks noChangeShapeType="1"/>
              </p:cNvSpPr>
              <p:nvPr/>
            </p:nvSpPr>
            <p:spPr bwMode="auto">
              <a:xfrm flipV="1">
                <a:off x="6756228" y="1871010"/>
                <a:ext cx="3818"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3" name="Line 3530">
                <a:extLst>
                  <a:ext uri="{FF2B5EF4-FFF2-40B4-BE49-F238E27FC236}">
                    <a16:creationId xmlns:a16="http://schemas.microsoft.com/office/drawing/2014/main" id="{119FDF6E-7854-4608-894C-E25DF6BBCAC6}"/>
                  </a:ext>
                </a:extLst>
              </p:cNvPr>
              <p:cNvSpPr>
                <a:spLocks noChangeShapeType="1"/>
              </p:cNvSpPr>
              <p:nvPr/>
            </p:nvSpPr>
            <p:spPr bwMode="auto">
              <a:xfrm>
                <a:off x="6760046" y="1871010"/>
                <a:ext cx="10365"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4" name="Line 3531">
                <a:extLst>
                  <a:ext uri="{FF2B5EF4-FFF2-40B4-BE49-F238E27FC236}">
                    <a16:creationId xmlns:a16="http://schemas.microsoft.com/office/drawing/2014/main" id="{5328711E-CA22-44D7-A144-1185F29ECE23}"/>
                  </a:ext>
                </a:extLst>
              </p:cNvPr>
              <p:cNvSpPr>
                <a:spLocks noChangeShapeType="1"/>
              </p:cNvSpPr>
              <p:nvPr/>
            </p:nvSpPr>
            <p:spPr bwMode="auto">
              <a:xfrm>
                <a:off x="6770411" y="1884647"/>
                <a:ext cx="1091"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5" name="Line 3532">
                <a:extLst>
                  <a:ext uri="{FF2B5EF4-FFF2-40B4-BE49-F238E27FC236}">
                    <a16:creationId xmlns:a16="http://schemas.microsoft.com/office/drawing/2014/main" id="{FDEAB212-9C32-4144-9B28-F5A90F31FE1D}"/>
                  </a:ext>
                </a:extLst>
              </p:cNvPr>
              <p:cNvSpPr>
                <a:spLocks noChangeShapeType="1"/>
              </p:cNvSpPr>
              <p:nvPr/>
            </p:nvSpPr>
            <p:spPr bwMode="auto">
              <a:xfrm>
                <a:off x="6771502" y="1894467"/>
                <a:ext cx="545"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6" name="Line 3533">
                <a:extLst>
                  <a:ext uri="{FF2B5EF4-FFF2-40B4-BE49-F238E27FC236}">
                    <a16:creationId xmlns:a16="http://schemas.microsoft.com/office/drawing/2014/main" id="{BEBFD5E9-8814-4EF6-B381-A22DD04AC802}"/>
                  </a:ext>
                </a:extLst>
              </p:cNvPr>
              <p:cNvSpPr>
                <a:spLocks noChangeShapeType="1"/>
              </p:cNvSpPr>
              <p:nvPr/>
            </p:nvSpPr>
            <p:spPr bwMode="auto">
              <a:xfrm flipV="1">
                <a:off x="6771502" y="1909741"/>
                <a:ext cx="14183"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7" name="Line 3534">
                <a:extLst>
                  <a:ext uri="{FF2B5EF4-FFF2-40B4-BE49-F238E27FC236}">
                    <a16:creationId xmlns:a16="http://schemas.microsoft.com/office/drawing/2014/main" id="{3F17D55B-E6BF-4CB4-9D4B-6D4ECE20367D}"/>
                  </a:ext>
                </a:extLst>
              </p:cNvPr>
              <p:cNvSpPr>
                <a:spLocks noChangeShapeType="1"/>
              </p:cNvSpPr>
              <p:nvPr/>
            </p:nvSpPr>
            <p:spPr bwMode="auto">
              <a:xfrm flipV="1">
                <a:off x="6785685" y="1908650"/>
                <a:ext cx="1036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8" name="Line 3535">
                <a:extLst>
                  <a:ext uri="{FF2B5EF4-FFF2-40B4-BE49-F238E27FC236}">
                    <a16:creationId xmlns:a16="http://schemas.microsoft.com/office/drawing/2014/main" id="{BE847E6F-9819-456A-9116-89A392712532}"/>
                  </a:ext>
                </a:extLst>
              </p:cNvPr>
              <p:cNvSpPr>
                <a:spLocks noChangeShapeType="1"/>
              </p:cNvSpPr>
              <p:nvPr/>
            </p:nvSpPr>
            <p:spPr bwMode="auto">
              <a:xfrm>
                <a:off x="6803142" y="1904832"/>
                <a:ext cx="9819"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99" name="Line 3536">
                <a:extLst>
                  <a:ext uri="{FF2B5EF4-FFF2-40B4-BE49-F238E27FC236}">
                    <a16:creationId xmlns:a16="http://schemas.microsoft.com/office/drawing/2014/main" id="{8A3A2030-64A2-4951-A212-D31639CCA748}"/>
                  </a:ext>
                </a:extLst>
              </p:cNvPr>
              <p:cNvSpPr>
                <a:spLocks noChangeShapeType="1"/>
              </p:cNvSpPr>
              <p:nvPr/>
            </p:nvSpPr>
            <p:spPr bwMode="auto">
              <a:xfrm flipV="1">
                <a:off x="6812961" y="1907559"/>
                <a:ext cx="4909"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0" name="Line 3537">
                <a:extLst>
                  <a:ext uri="{FF2B5EF4-FFF2-40B4-BE49-F238E27FC236}">
                    <a16:creationId xmlns:a16="http://schemas.microsoft.com/office/drawing/2014/main" id="{AB52E3D1-7C42-46E2-9FFD-63337C72A0B1}"/>
                  </a:ext>
                </a:extLst>
              </p:cNvPr>
              <p:cNvSpPr>
                <a:spLocks noChangeShapeType="1"/>
              </p:cNvSpPr>
              <p:nvPr/>
            </p:nvSpPr>
            <p:spPr bwMode="auto">
              <a:xfrm>
                <a:off x="6817871" y="1907559"/>
                <a:ext cx="8183"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1" name="Line 3538">
                <a:extLst>
                  <a:ext uri="{FF2B5EF4-FFF2-40B4-BE49-F238E27FC236}">
                    <a16:creationId xmlns:a16="http://schemas.microsoft.com/office/drawing/2014/main" id="{C33C65DC-08B6-4D64-92DD-3F352F555F4A}"/>
                  </a:ext>
                </a:extLst>
              </p:cNvPr>
              <p:cNvSpPr>
                <a:spLocks noChangeShapeType="1"/>
              </p:cNvSpPr>
              <p:nvPr/>
            </p:nvSpPr>
            <p:spPr bwMode="auto">
              <a:xfrm flipV="1">
                <a:off x="6826054" y="1909741"/>
                <a:ext cx="1091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2" name="Line 3539">
                <a:extLst>
                  <a:ext uri="{FF2B5EF4-FFF2-40B4-BE49-F238E27FC236}">
                    <a16:creationId xmlns:a16="http://schemas.microsoft.com/office/drawing/2014/main" id="{0EDBD0E7-4DD7-4B7F-9A0A-9CAA8B1949CC}"/>
                  </a:ext>
                </a:extLst>
              </p:cNvPr>
              <p:cNvSpPr>
                <a:spLocks noChangeShapeType="1"/>
              </p:cNvSpPr>
              <p:nvPr/>
            </p:nvSpPr>
            <p:spPr bwMode="auto">
              <a:xfrm>
                <a:off x="6836964" y="1909741"/>
                <a:ext cx="4364"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3" name="Line 3540">
                <a:extLst>
                  <a:ext uri="{FF2B5EF4-FFF2-40B4-BE49-F238E27FC236}">
                    <a16:creationId xmlns:a16="http://schemas.microsoft.com/office/drawing/2014/main" id="{4823F215-4D07-4489-9C66-20F64EFD65EA}"/>
                  </a:ext>
                </a:extLst>
              </p:cNvPr>
              <p:cNvSpPr>
                <a:spLocks noChangeShapeType="1"/>
              </p:cNvSpPr>
              <p:nvPr/>
            </p:nvSpPr>
            <p:spPr bwMode="auto">
              <a:xfrm>
                <a:off x="6841328" y="1925561"/>
                <a:ext cx="3273"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4" name="Line 3541">
                <a:extLst>
                  <a:ext uri="{FF2B5EF4-FFF2-40B4-BE49-F238E27FC236}">
                    <a16:creationId xmlns:a16="http://schemas.microsoft.com/office/drawing/2014/main" id="{9B8C02ED-DA6E-4AD4-BFCC-DCDA9BCAE25B}"/>
                  </a:ext>
                </a:extLst>
              </p:cNvPr>
              <p:cNvSpPr>
                <a:spLocks noChangeShapeType="1"/>
              </p:cNvSpPr>
              <p:nvPr/>
            </p:nvSpPr>
            <p:spPr bwMode="auto">
              <a:xfrm flipV="1">
                <a:off x="6844601" y="1933198"/>
                <a:ext cx="9819"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5" name="Line 3542">
                <a:extLst>
                  <a:ext uri="{FF2B5EF4-FFF2-40B4-BE49-F238E27FC236}">
                    <a16:creationId xmlns:a16="http://schemas.microsoft.com/office/drawing/2014/main" id="{93D36433-E5E6-4CAB-8EA7-D918F0EE8885}"/>
                  </a:ext>
                </a:extLst>
              </p:cNvPr>
              <p:cNvSpPr>
                <a:spLocks noChangeShapeType="1"/>
              </p:cNvSpPr>
              <p:nvPr/>
            </p:nvSpPr>
            <p:spPr bwMode="auto">
              <a:xfrm flipV="1">
                <a:off x="6854420" y="1922288"/>
                <a:ext cx="3273"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6" name="Line 3543">
                <a:extLst>
                  <a:ext uri="{FF2B5EF4-FFF2-40B4-BE49-F238E27FC236}">
                    <a16:creationId xmlns:a16="http://schemas.microsoft.com/office/drawing/2014/main" id="{D4863D1E-6732-4707-A60B-9A3D04566790}"/>
                  </a:ext>
                </a:extLst>
              </p:cNvPr>
              <p:cNvSpPr>
                <a:spLocks noChangeShapeType="1"/>
              </p:cNvSpPr>
              <p:nvPr/>
            </p:nvSpPr>
            <p:spPr bwMode="auto">
              <a:xfrm flipV="1">
                <a:off x="6910063" y="1700263"/>
                <a:ext cx="6546" cy="3000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7" name="Line 3544">
                <a:extLst>
                  <a:ext uri="{FF2B5EF4-FFF2-40B4-BE49-F238E27FC236}">
                    <a16:creationId xmlns:a16="http://schemas.microsoft.com/office/drawing/2014/main" id="{0C6EB664-A727-4EEA-B363-E36C23EDE1E9}"/>
                  </a:ext>
                </a:extLst>
              </p:cNvPr>
              <p:cNvSpPr>
                <a:spLocks noChangeShapeType="1"/>
              </p:cNvSpPr>
              <p:nvPr/>
            </p:nvSpPr>
            <p:spPr bwMode="auto">
              <a:xfrm>
                <a:off x="6910063" y="1730267"/>
                <a:ext cx="9274" cy="2727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8" name="Line 3545">
                <a:extLst>
                  <a:ext uri="{FF2B5EF4-FFF2-40B4-BE49-F238E27FC236}">
                    <a16:creationId xmlns:a16="http://schemas.microsoft.com/office/drawing/2014/main" id="{C498AF21-3ED3-4F8E-8636-091DC934B56D}"/>
                  </a:ext>
                </a:extLst>
              </p:cNvPr>
              <p:cNvSpPr>
                <a:spLocks noChangeShapeType="1"/>
              </p:cNvSpPr>
              <p:nvPr/>
            </p:nvSpPr>
            <p:spPr bwMode="auto">
              <a:xfrm>
                <a:off x="6914972" y="1727539"/>
                <a:ext cx="4364" cy="3000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09" name="Line 3546">
                <a:extLst>
                  <a:ext uri="{FF2B5EF4-FFF2-40B4-BE49-F238E27FC236}">
                    <a16:creationId xmlns:a16="http://schemas.microsoft.com/office/drawing/2014/main" id="{0B6B3268-ED95-4DA1-8BDA-9CC1E57C87D1}"/>
                  </a:ext>
                </a:extLst>
              </p:cNvPr>
              <p:cNvSpPr>
                <a:spLocks noChangeShapeType="1"/>
              </p:cNvSpPr>
              <p:nvPr/>
            </p:nvSpPr>
            <p:spPr bwMode="auto">
              <a:xfrm flipV="1">
                <a:off x="6914972" y="1700263"/>
                <a:ext cx="1637" cy="2727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0" name="Line 3547">
                <a:extLst>
                  <a:ext uri="{FF2B5EF4-FFF2-40B4-BE49-F238E27FC236}">
                    <a16:creationId xmlns:a16="http://schemas.microsoft.com/office/drawing/2014/main" id="{D00FC177-3C43-4343-8DD5-0A28DCD55174}"/>
                  </a:ext>
                </a:extLst>
              </p:cNvPr>
              <p:cNvSpPr>
                <a:spLocks noChangeShapeType="1"/>
              </p:cNvSpPr>
              <p:nvPr/>
            </p:nvSpPr>
            <p:spPr bwMode="auto">
              <a:xfrm>
                <a:off x="6820598" y="1764089"/>
                <a:ext cx="30003"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1" name="Line 3548">
                <a:extLst>
                  <a:ext uri="{FF2B5EF4-FFF2-40B4-BE49-F238E27FC236}">
                    <a16:creationId xmlns:a16="http://schemas.microsoft.com/office/drawing/2014/main" id="{C1305727-DE5E-43F9-A529-3F6E743C2B52}"/>
                  </a:ext>
                </a:extLst>
              </p:cNvPr>
              <p:cNvSpPr>
                <a:spLocks noChangeShapeType="1"/>
              </p:cNvSpPr>
              <p:nvPr/>
            </p:nvSpPr>
            <p:spPr bwMode="auto">
              <a:xfrm>
                <a:off x="6822235" y="1774999"/>
                <a:ext cx="28367"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2" name="Line 3549">
                <a:extLst>
                  <a:ext uri="{FF2B5EF4-FFF2-40B4-BE49-F238E27FC236}">
                    <a16:creationId xmlns:a16="http://schemas.microsoft.com/office/drawing/2014/main" id="{F97F3217-06B1-499F-9CCE-486FCB07EF63}"/>
                  </a:ext>
                </a:extLst>
              </p:cNvPr>
              <p:cNvSpPr>
                <a:spLocks noChangeShapeType="1"/>
              </p:cNvSpPr>
              <p:nvPr/>
            </p:nvSpPr>
            <p:spPr bwMode="auto">
              <a:xfrm flipV="1">
                <a:off x="6804233" y="1774999"/>
                <a:ext cx="18002"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3" name="Line 3550">
                <a:extLst>
                  <a:ext uri="{FF2B5EF4-FFF2-40B4-BE49-F238E27FC236}">
                    <a16:creationId xmlns:a16="http://schemas.microsoft.com/office/drawing/2014/main" id="{D454D91F-1248-409C-9072-E3111BBB087C}"/>
                  </a:ext>
                </a:extLst>
              </p:cNvPr>
              <p:cNvSpPr>
                <a:spLocks noChangeShapeType="1"/>
              </p:cNvSpPr>
              <p:nvPr/>
            </p:nvSpPr>
            <p:spPr bwMode="auto">
              <a:xfrm flipV="1">
                <a:off x="6804233" y="1771726"/>
                <a:ext cx="14729"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4" name="Line 3551">
                <a:extLst>
                  <a:ext uri="{FF2B5EF4-FFF2-40B4-BE49-F238E27FC236}">
                    <a16:creationId xmlns:a16="http://schemas.microsoft.com/office/drawing/2014/main" id="{2F74DC07-7835-492D-8341-33445617531E}"/>
                  </a:ext>
                </a:extLst>
              </p:cNvPr>
              <p:cNvSpPr>
                <a:spLocks noChangeShapeType="1"/>
              </p:cNvSpPr>
              <p:nvPr/>
            </p:nvSpPr>
            <p:spPr bwMode="auto">
              <a:xfrm flipV="1">
                <a:off x="6818962" y="1764089"/>
                <a:ext cx="1637"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5" name="Line 3552">
                <a:extLst>
                  <a:ext uri="{FF2B5EF4-FFF2-40B4-BE49-F238E27FC236}">
                    <a16:creationId xmlns:a16="http://schemas.microsoft.com/office/drawing/2014/main" id="{DF98FE23-7E17-40FC-95A3-FCD55058E7FA}"/>
                  </a:ext>
                </a:extLst>
              </p:cNvPr>
              <p:cNvSpPr>
                <a:spLocks noChangeShapeType="1"/>
              </p:cNvSpPr>
              <p:nvPr/>
            </p:nvSpPr>
            <p:spPr bwMode="auto">
              <a:xfrm>
                <a:off x="6833691" y="1714992"/>
                <a:ext cx="10910" cy="2673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6" name="Line 3553">
                <a:extLst>
                  <a:ext uri="{FF2B5EF4-FFF2-40B4-BE49-F238E27FC236}">
                    <a16:creationId xmlns:a16="http://schemas.microsoft.com/office/drawing/2014/main" id="{8FB02A41-DD6F-4266-A723-DD2214DC2844}"/>
                  </a:ext>
                </a:extLst>
              </p:cNvPr>
              <p:cNvSpPr>
                <a:spLocks noChangeShapeType="1"/>
              </p:cNvSpPr>
              <p:nvPr/>
            </p:nvSpPr>
            <p:spPr bwMode="auto">
              <a:xfrm flipV="1">
                <a:off x="6844601" y="1736813"/>
                <a:ext cx="2727"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7" name="Line 3554">
                <a:extLst>
                  <a:ext uri="{FF2B5EF4-FFF2-40B4-BE49-F238E27FC236}">
                    <a16:creationId xmlns:a16="http://schemas.microsoft.com/office/drawing/2014/main" id="{9EBB4D22-059B-42AD-9C7A-472A3FAE8AEB}"/>
                  </a:ext>
                </a:extLst>
              </p:cNvPr>
              <p:cNvSpPr>
                <a:spLocks noChangeShapeType="1"/>
              </p:cNvSpPr>
              <p:nvPr/>
            </p:nvSpPr>
            <p:spPr bwMode="auto">
              <a:xfrm>
                <a:off x="6833691" y="1714992"/>
                <a:ext cx="13638"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8" name="Line 3555">
                <a:extLst>
                  <a:ext uri="{FF2B5EF4-FFF2-40B4-BE49-F238E27FC236}">
                    <a16:creationId xmlns:a16="http://schemas.microsoft.com/office/drawing/2014/main" id="{DD57D786-1E7B-47A8-8FFD-A087333A8496}"/>
                  </a:ext>
                </a:extLst>
              </p:cNvPr>
              <p:cNvSpPr>
                <a:spLocks noChangeShapeType="1"/>
              </p:cNvSpPr>
              <p:nvPr/>
            </p:nvSpPr>
            <p:spPr bwMode="auto">
              <a:xfrm flipV="1">
                <a:off x="6934066" y="1749360"/>
                <a:ext cx="10365"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19" name="Line 3556">
                <a:extLst>
                  <a:ext uri="{FF2B5EF4-FFF2-40B4-BE49-F238E27FC236}">
                    <a16:creationId xmlns:a16="http://schemas.microsoft.com/office/drawing/2014/main" id="{4DD71B15-3F6A-42CD-BD5F-8786C9963F46}"/>
                  </a:ext>
                </a:extLst>
              </p:cNvPr>
              <p:cNvSpPr>
                <a:spLocks noChangeShapeType="1"/>
              </p:cNvSpPr>
              <p:nvPr/>
            </p:nvSpPr>
            <p:spPr bwMode="auto">
              <a:xfrm flipV="1">
                <a:off x="6932429" y="1765180"/>
                <a:ext cx="1637"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0" name="Line 3557">
                <a:extLst>
                  <a:ext uri="{FF2B5EF4-FFF2-40B4-BE49-F238E27FC236}">
                    <a16:creationId xmlns:a16="http://schemas.microsoft.com/office/drawing/2014/main" id="{BDB26718-0A17-4D1A-8FCC-BED8CEA4692C}"/>
                  </a:ext>
                </a:extLst>
              </p:cNvPr>
              <p:cNvSpPr>
                <a:spLocks noChangeShapeType="1"/>
              </p:cNvSpPr>
              <p:nvPr/>
            </p:nvSpPr>
            <p:spPr bwMode="auto">
              <a:xfrm flipV="1">
                <a:off x="6932429" y="1749360"/>
                <a:ext cx="12001" cy="3382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1" name="Line 3558">
                <a:extLst>
                  <a:ext uri="{FF2B5EF4-FFF2-40B4-BE49-F238E27FC236}">
                    <a16:creationId xmlns:a16="http://schemas.microsoft.com/office/drawing/2014/main" id="{D71DF65C-3BC2-4CD8-8543-29C7C60AD3BD}"/>
                  </a:ext>
                </a:extLst>
              </p:cNvPr>
              <p:cNvSpPr>
                <a:spLocks noChangeShapeType="1"/>
              </p:cNvSpPr>
              <p:nvPr/>
            </p:nvSpPr>
            <p:spPr bwMode="auto">
              <a:xfrm flipV="1">
                <a:off x="6889333" y="1802275"/>
                <a:ext cx="1200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2" name="Line 3559">
                <a:extLst>
                  <a:ext uri="{FF2B5EF4-FFF2-40B4-BE49-F238E27FC236}">
                    <a16:creationId xmlns:a16="http://schemas.microsoft.com/office/drawing/2014/main" id="{BED6E3A9-B7FA-412A-ADBF-EFABAA07482D}"/>
                  </a:ext>
                </a:extLst>
              </p:cNvPr>
              <p:cNvSpPr>
                <a:spLocks noChangeShapeType="1"/>
              </p:cNvSpPr>
              <p:nvPr/>
            </p:nvSpPr>
            <p:spPr bwMode="auto">
              <a:xfrm>
                <a:off x="6889333" y="1803911"/>
                <a:ext cx="12547"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3" name="Line 3560">
                <a:extLst>
                  <a:ext uri="{FF2B5EF4-FFF2-40B4-BE49-F238E27FC236}">
                    <a16:creationId xmlns:a16="http://schemas.microsoft.com/office/drawing/2014/main" id="{A389EA3C-31A8-4AB9-8548-1666E7266551}"/>
                  </a:ext>
                </a:extLst>
              </p:cNvPr>
              <p:cNvSpPr>
                <a:spLocks noChangeShapeType="1"/>
              </p:cNvSpPr>
              <p:nvPr/>
            </p:nvSpPr>
            <p:spPr bwMode="auto">
              <a:xfrm>
                <a:off x="6901335" y="1802275"/>
                <a:ext cx="545"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4" name="Line 3561">
                <a:extLst>
                  <a:ext uri="{FF2B5EF4-FFF2-40B4-BE49-F238E27FC236}">
                    <a16:creationId xmlns:a16="http://schemas.microsoft.com/office/drawing/2014/main" id="{7CF15718-D06D-47C1-A75E-83BBA1B10712}"/>
                  </a:ext>
                </a:extLst>
              </p:cNvPr>
              <p:cNvSpPr>
                <a:spLocks noChangeShapeType="1"/>
              </p:cNvSpPr>
              <p:nvPr/>
            </p:nvSpPr>
            <p:spPr bwMode="auto">
              <a:xfrm flipV="1">
                <a:off x="6797687" y="1839915"/>
                <a:ext cx="11456" cy="19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5" name="Line 3562">
                <a:extLst>
                  <a:ext uri="{FF2B5EF4-FFF2-40B4-BE49-F238E27FC236}">
                    <a16:creationId xmlns:a16="http://schemas.microsoft.com/office/drawing/2014/main" id="{14B2C514-7013-474E-AC0E-296DE9066C30}"/>
                  </a:ext>
                </a:extLst>
              </p:cNvPr>
              <p:cNvSpPr>
                <a:spLocks noChangeShapeType="1"/>
              </p:cNvSpPr>
              <p:nvPr/>
            </p:nvSpPr>
            <p:spPr bwMode="auto">
              <a:xfrm>
                <a:off x="6797687" y="1859554"/>
                <a:ext cx="5455"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6" name="Line 3563">
                <a:extLst>
                  <a:ext uri="{FF2B5EF4-FFF2-40B4-BE49-F238E27FC236}">
                    <a16:creationId xmlns:a16="http://schemas.microsoft.com/office/drawing/2014/main" id="{52A04E7B-29B6-4A25-9CA8-2710D83339B7}"/>
                  </a:ext>
                </a:extLst>
              </p:cNvPr>
              <p:cNvSpPr>
                <a:spLocks noChangeShapeType="1"/>
              </p:cNvSpPr>
              <p:nvPr/>
            </p:nvSpPr>
            <p:spPr bwMode="auto">
              <a:xfrm>
                <a:off x="6802596" y="1857372"/>
                <a:ext cx="546" cy="18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7" name="Line 3564">
                <a:extLst>
                  <a:ext uri="{FF2B5EF4-FFF2-40B4-BE49-F238E27FC236}">
                    <a16:creationId xmlns:a16="http://schemas.microsoft.com/office/drawing/2014/main" id="{E5EB3DBC-9AB4-414C-A6C9-97380CEF82A0}"/>
                  </a:ext>
                </a:extLst>
              </p:cNvPr>
              <p:cNvSpPr>
                <a:spLocks noChangeShapeType="1"/>
              </p:cNvSpPr>
              <p:nvPr/>
            </p:nvSpPr>
            <p:spPr bwMode="auto">
              <a:xfrm flipV="1">
                <a:off x="6802596" y="1839915"/>
                <a:ext cx="6546" cy="17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8" name="Line 3565">
                <a:extLst>
                  <a:ext uri="{FF2B5EF4-FFF2-40B4-BE49-F238E27FC236}">
                    <a16:creationId xmlns:a16="http://schemas.microsoft.com/office/drawing/2014/main" id="{C22FADCD-E57C-4314-81DD-52EABE443350}"/>
                  </a:ext>
                </a:extLst>
              </p:cNvPr>
              <p:cNvSpPr>
                <a:spLocks noChangeShapeType="1"/>
              </p:cNvSpPr>
              <p:nvPr/>
            </p:nvSpPr>
            <p:spPr bwMode="auto">
              <a:xfrm flipV="1">
                <a:off x="6814052" y="1868828"/>
                <a:ext cx="22366"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29" name="Line 3566">
                <a:extLst>
                  <a:ext uri="{FF2B5EF4-FFF2-40B4-BE49-F238E27FC236}">
                    <a16:creationId xmlns:a16="http://schemas.microsoft.com/office/drawing/2014/main" id="{1598467C-55F0-476D-96A0-F99F677D7C24}"/>
                  </a:ext>
                </a:extLst>
              </p:cNvPr>
              <p:cNvSpPr>
                <a:spLocks noChangeShapeType="1"/>
              </p:cNvSpPr>
              <p:nvPr/>
            </p:nvSpPr>
            <p:spPr bwMode="auto">
              <a:xfrm flipV="1">
                <a:off x="6814052" y="1875374"/>
                <a:ext cx="23457"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0" name="Line 3567">
                <a:extLst>
                  <a:ext uri="{FF2B5EF4-FFF2-40B4-BE49-F238E27FC236}">
                    <a16:creationId xmlns:a16="http://schemas.microsoft.com/office/drawing/2014/main" id="{9EC9BB78-74E1-4CEE-BDF7-309DA43C69F3}"/>
                  </a:ext>
                </a:extLst>
              </p:cNvPr>
              <p:cNvSpPr>
                <a:spLocks noChangeShapeType="1"/>
              </p:cNvSpPr>
              <p:nvPr/>
            </p:nvSpPr>
            <p:spPr bwMode="auto">
              <a:xfrm>
                <a:off x="6837509" y="1875374"/>
                <a:ext cx="12547"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1" name="Line 3568">
                <a:extLst>
                  <a:ext uri="{FF2B5EF4-FFF2-40B4-BE49-F238E27FC236}">
                    <a16:creationId xmlns:a16="http://schemas.microsoft.com/office/drawing/2014/main" id="{CA86479A-D586-4C45-8C4D-90E3A6A5D32C}"/>
                  </a:ext>
                </a:extLst>
              </p:cNvPr>
              <p:cNvSpPr>
                <a:spLocks noChangeShapeType="1"/>
              </p:cNvSpPr>
              <p:nvPr/>
            </p:nvSpPr>
            <p:spPr bwMode="auto">
              <a:xfrm>
                <a:off x="6836418" y="1868828"/>
                <a:ext cx="13638" cy="18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2" name="Line 3569">
                <a:extLst>
                  <a:ext uri="{FF2B5EF4-FFF2-40B4-BE49-F238E27FC236}">
                    <a16:creationId xmlns:a16="http://schemas.microsoft.com/office/drawing/2014/main" id="{E21ED060-5100-4DD9-9D27-7E7353439765}"/>
                  </a:ext>
                </a:extLst>
              </p:cNvPr>
              <p:cNvSpPr>
                <a:spLocks noChangeShapeType="1"/>
              </p:cNvSpPr>
              <p:nvPr/>
            </p:nvSpPr>
            <p:spPr bwMode="auto">
              <a:xfrm flipV="1">
                <a:off x="6938975" y="1874283"/>
                <a:ext cx="11456"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3" name="Line 3570">
                <a:extLst>
                  <a:ext uri="{FF2B5EF4-FFF2-40B4-BE49-F238E27FC236}">
                    <a16:creationId xmlns:a16="http://schemas.microsoft.com/office/drawing/2014/main" id="{A304382B-570D-4573-9C2D-52FA9D993BAC}"/>
                  </a:ext>
                </a:extLst>
              </p:cNvPr>
              <p:cNvSpPr>
                <a:spLocks noChangeShapeType="1"/>
              </p:cNvSpPr>
              <p:nvPr/>
            </p:nvSpPr>
            <p:spPr bwMode="auto">
              <a:xfrm>
                <a:off x="6950431" y="1874283"/>
                <a:ext cx="7637"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4" name="Line 3571">
                <a:extLst>
                  <a:ext uri="{FF2B5EF4-FFF2-40B4-BE49-F238E27FC236}">
                    <a16:creationId xmlns:a16="http://schemas.microsoft.com/office/drawing/2014/main" id="{543A03EA-29DF-4B5A-AA89-96866C6A5C1B}"/>
                  </a:ext>
                </a:extLst>
              </p:cNvPr>
              <p:cNvSpPr>
                <a:spLocks noChangeShapeType="1"/>
              </p:cNvSpPr>
              <p:nvPr/>
            </p:nvSpPr>
            <p:spPr bwMode="auto">
              <a:xfrm flipV="1">
                <a:off x="6938975" y="1879192"/>
                <a:ext cx="19093"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5" name="Line 3572">
                <a:extLst>
                  <a:ext uri="{FF2B5EF4-FFF2-40B4-BE49-F238E27FC236}">
                    <a16:creationId xmlns:a16="http://schemas.microsoft.com/office/drawing/2014/main" id="{D1CD8C8C-11DF-4A5B-B3EA-FA04972D9D97}"/>
                  </a:ext>
                </a:extLst>
              </p:cNvPr>
              <p:cNvSpPr>
                <a:spLocks noChangeShapeType="1"/>
              </p:cNvSpPr>
              <p:nvPr/>
            </p:nvSpPr>
            <p:spPr bwMode="auto">
              <a:xfrm>
                <a:off x="7139725" y="1961020"/>
                <a:ext cx="14729" cy="3000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6" name="Line 3573">
                <a:extLst>
                  <a:ext uri="{FF2B5EF4-FFF2-40B4-BE49-F238E27FC236}">
                    <a16:creationId xmlns:a16="http://schemas.microsoft.com/office/drawing/2014/main" id="{32558738-7242-43AA-995A-4005B906F920}"/>
                  </a:ext>
                </a:extLst>
              </p:cNvPr>
              <p:cNvSpPr>
                <a:spLocks noChangeShapeType="1"/>
              </p:cNvSpPr>
              <p:nvPr/>
            </p:nvSpPr>
            <p:spPr bwMode="auto">
              <a:xfrm>
                <a:off x="7128269" y="1953382"/>
                <a:ext cx="1145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7" name="Line 3574">
                <a:extLst>
                  <a:ext uri="{FF2B5EF4-FFF2-40B4-BE49-F238E27FC236}">
                    <a16:creationId xmlns:a16="http://schemas.microsoft.com/office/drawing/2014/main" id="{198B0AA4-C35A-4027-A6E8-261779720C6C}"/>
                  </a:ext>
                </a:extLst>
              </p:cNvPr>
              <p:cNvSpPr>
                <a:spLocks noChangeShapeType="1"/>
              </p:cNvSpPr>
              <p:nvPr/>
            </p:nvSpPr>
            <p:spPr bwMode="auto">
              <a:xfrm>
                <a:off x="7115722" y="1931562"/>
                <a:ext cx="12547"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8" name="Line 3575">
                <a:extLst>
                  <a:ext uri="{FF2B5EF4-FFF2-40B4-BE49-F238E27FC236}">
                    <a16:creationId xmlns:a16="http://schemas.microsoft.com/office/drawing/2014/main" id="{3031D745-2EC9-438E-85C1-823F28A964F0}"/>
                  </a:ext>
                </a:extLst>
              </p:cNvPr>
              <p:cNvSpPr>
                <a:spLocks noChangeShapeType="1"/>
              </p:cNvSpPr>
              <p:nvPr/>
            </p:nvSpPr>
            <p:spPr bwMode="auto">
              <a:xfrm>
                <a:off x="7114631" y="1919560"/>
                <a:ext cx="1091"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39" name="Line 3576">
                <a:extLst>
                  <a:ext uri="{FF2B5EF4-FFF2-40B4-BE49-F238E27FC236}">
                    <a16:creationId xmlns:a16="http://schemas.microsoft.com/office/drawing/2014/main" id="{10430A42-44FD-4DFF-A1D5-5F8B69178780}"/>
                  </a:ext>
                </a:extLst>
              </p:cNvPr>
              <p:cNvSpPr>
                <a:spLocks noChangeShapeType="1"/>
              </p:cNvSpPr>
              <p:nvPr/>
            </p:nvSpPr>
            <p:spPr bwMode="auto">
              <a:xfrm>
                <a:off x="7098811" y="1896103"/>
                <a:ext cx="15820" cy="2345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0" name="Line 3577">
                <a:extLst>
                  <a:ext uri="{FF2B5EF4-FFF2-40B4-BE49-F238E27FC236}">
                    <a16:creationId xmlns:a16="http://schemas.microsoft.com/office/drawing/2014/main" id="{2738356C-AED7-4D12-A915-91F82ECFDA70}"/>
                  </a:ext>
                </a:extLst>
              </p:cNvPr>
              <p:cNvSpPr>
                <a:spLocks noChangeShapeType="1"/>
              </p:cNvSpPr>
              <p:nvPr/>
            </p:nvSpPr>
            <p:spPr bwMode="auto">
              <a:xfrm>
                <a:off x="7094992" y="1881920"/>
                <a:ext cx="3819"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1" name="Line 3578">
                <a:extLst>
                  <a:ext uri="{FF2B5EF4-FFF2-40B4-BE49-F238E27FC236}">
                    <a16:creationId xmlns:a16="http://schemas.microsoft.com/office/drawing/2014/main" id="{7E315D92-A644-416C-91B1-0736EF140A71}"/>
                  </a:ext>
                </a:extLst>
              </p:cNvPr>
              <p:cNvSpPr>
                <a:spLocks noChangeShapeType="1"/>
              </p:cNvSpPr>
              <p:nvPr/>
            </p:nvSpPr>
            <p:spPr bwMode="auto">
              <a:xfrm>
                <a:off x="7098266" y="1878647"/>
                <a:ext cx="8183" cy="19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2" name="Line 3579">
                <a:extLst>
                  <a:ext uri="{FF2B5EF4-FFF2-40B4-BE49-F238E27FC236}">
                    <a16:creationId xmlns:a16="http://schemas.microsoft.com/office/drawing/2014/main" id="{04FC4EA3-EC58-4D5F-8086-ACF6D36915BC}"/>
                  </a:ext>
                </a:extLst>
              </p:cNvPr>
              <p:cNvSpPr>
                <a:spLocks noChangeShapeType="1"/>
              </p:cNvSpPr>
              <p:nvPr/>
            </p:nvSpPr>
            <p:spPr bwMode="auto">
              <a:xfrm>
                <a:off x="7106448" y="1898285"/>
                <a:ext cx="13092" cy="17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3" name="Line 3580">
                <a:extLst>
                  <a:ext uri="{FF2B5EF4-FFF2-40B4-BE49-F238E27FC236}">
                    <a16:creationId xmlns:a16="http://schemas.microsoft.com/office/drawing/2014/main" id="{2656F0B8-C270-4D9A-AEC5-E31D09BF3328}"/>
                  </a:ext>
                </a:extLst>
              </p:cNvPr>
              <p:cNvSpPr>
                <a:spLocks noChangeShapeType="1"/>
              </p:cNvSpPr>
              <p:nvPr/>
            </p:nvSpPr>
            <p:spPr bwMode="auto">
              <a:xfrm>
                <a:off x="7119541" y="1915742"/>
                <a:ext cx="3273"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4" name="Line 3581">
                <a:extLst>
                  <a:ext uri="{FF2B5EF4-FFF2-40B4-BE49-F238E27FC236}">
                    <a16:creationId xmlns:a16="http://schemas.microsoft.com/office/drawing/2014/main" id="{FD5222DD-9BE4-44C7-958A-8ACB1B117815}"/>
                  </a:ext>
                </a:extLst>
              </p:cNvPr>
              <p:cNvSpPr>
                <a:spLocks noChangeShapeType="1"/>
              </p:cNvSpPr>
              <p:nvPr/>
            </p:nvSpPr>
            <p:spPr bwMode="auto">
              <a:xfrm>
                <a:off x="7122814" y="1932653"/>
                <a:ext cx="12001"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5" name="Line 3582">
                <a:extLst>
                  <a:ext uri="{FF2B5EF4-FFF2-40B4-BE49-F238E27FC236}">
                    <a16:creationId xmlns:a16="http://schemas.microsoft.com/office/drawing/2014/main" id="{BD9E714C-D996-4CA9-AE45-2AE19558ECE9}"/>
                  </a:ext>
                </a:extLst>
              </p:cNvPr>
              <p:cNvSpPr>
                <a:spLocks noChangeShapeType="1"/>
              </p:cNvSpPr>
              <p:nvPr/>
            </p:nvSpPr>
            <p:spPr bwMode="auto">
              <a:xfrm>
                <a:off x="7134815" y="1948473"/>
                <a:ext cx="20730"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6" name="Line 3583">
                <a:extLst>
                  <a:ext uri="{FF2B5EF4-FFF2-40B4-BE49-F238E27FC236}">
                    <a16:creationId xmlns:a16="http://schemas.microsoft.com/office/drawing/2014/main" id="{C5C59B94-487D-47B9-9CD9-9B23F48B7B92}"/>
                  </a:ext>
                </a:extLst>
              </p:cNvPr>
              <p:cNvSpPr>
                <a:spLocks noChangeShapeType="1"/>
              </p:cNvSpPr>
              <p:nvPr/>
            </p:nvSpPr>
            <p:spPr bwMode="auto">
              <a:xfrm flipV="1">
                <a:off x="7155545" y="1925561"/>
                <a:ext cx="3818" cy="3982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7" name="Line 3584">
                <a:extLst>
                  <a:ext uri="{FF2B5EF4-FFF2-40B4-BE49-F238E27FC236}">
                    <a16:creationId xmlns:a16="http://schemas.microsoft.com/office/drawing/2014/main" id="{1288DF10-C92C-4B1E-9BC2-194A9634B46E}"/>
                  </a:ext>
                </a:extLst>
              </p:cNvPr>
              <p:cNvSpPr>
                <a:spLocks noChangeShapeType="1"/>
              </p:cNvSpPr>
              <p:nvPr/>
            </p:nvSpPr>
            <p:spPr bwMode="auto">
              <a:xfrm>
                <a:off x="7158272" y="1892285"/>
                <a:ext cx="1091" cy="3327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8" name="Line 3585">
                <a:extLst>
                  <a:ext uri="{FF2B5EF4-FFF2-40B4-BE49-F238E27FC236}">
                    <a16:creationId xmlns:a16="http://schemas.microsoft.com/office/drawing/2014/main" id="{3D7EC61E-1660-4E8A-9EA8-9879F79B1EB9}"/>
                  </a:ext>
                </a:extLst>
              </p:cNvPr>
              <p:cNvSpPr>
                <a:spLocks noChangeShapeType="1"/>
              </p:cNvSpPr>
              <p:nvPr/>
            </p:nvSpPr>
            <p:spPr bwMode="auto">
              <a:xfrm>
                <a:off x="7157181" y="1873192"/>
                <a:ext cx="1091" cy="1909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49" name="Line 3586">
                <a:extLst>
                  <a:ext uri="{FF2B5EF4-FFF2-40B4-BE49-F238E27FC236}">
                    <a16:creationId xmlns:a16="http://schemas.microsoft.com/office/drawing/2014/main" id="{49A1272F-F811-47E6-A661-3BAD9A5A32BB}"/>
                  </a:ext>
                </a:extLst>
              </p:cNvPr>
              <p:cNvSpPr>
                <a:spLocks noChangeShapeType="1"/>
              </p:cNvSpPr>
              <p:nvPr/>
            </p:nvSpPr>
            <p:spPr bwMode="auto">
              <a:xfrm flipV="1">
                <a:off x="7168091" y="2007934"/>
                <a:ext cx="1091"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0" name="Line 3587">
                <a:extLst>
                  <a:ext uri="{FF2B5EF4-FFF2-40B4-BE49-F238E27FC236}">
                    <a16:creationId xmlns:a16="http://schemas.microsoft.com/office/drawing/2014/main" id="{9109197E-20B5-442F-B629-E7B342A29193}"/>
                  </a:ext>
                </a:extLst>
              </p:cNvPr>
              <p:cNvSpPr>
                <a:spLocks noChangeShapeType="1"/>
              </p:cNvSpPr>
              <p:nvPr/>
            </p:nvSpPr>
            <p:spPr bwMode="auto">
              <a:xfrm>
                <a:off x="7167546" y="1991023"/>
                <a:ext cx="1636"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1" name="Line 3588">
                <a:extLst>
                  <a:ext uri="{FF2B5EF4-FFF2-40B4-BE49-F238E27FC236}">
                    <a16:creationId xmlns:a16="http://schemas.microsoft.com/office/drawing/2014/main" id="{24B7FDB3-5991-4C11-9C18-D4FC083BAE34}"/>
                  </a:ext>
                </a:extLst>
              </p:cNvPr>
              <p:cNvSpPr>
                <a:spLocks noChangeShapeType="1"/>
              </p:cNvSpPr>
              <p:nvPr/>
            </p:nvSpPr>
            <p:spPr bwMode="auto">
              <a:xfrm flipV="1">
                <a:off x="7167546" y="1964838"/>
                <a:ext cx="1091" cy="2618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2" name="Line 3589">
                <a:extLst>
                  <a:ext uri="{FF2B5EF4-FFF2-40B4-BE49-F238E27FC236}">
                    <a16:creationId xmlns:a16="http://schemas.microsoft.com/office/drawing/2014/main" id="{64DE355D-4C4A-4B37-B10E-64E7146A5CF5}"/>
                  </a:ext>
                </a:extLst>
              </p:cNvPr>
              <p:cNvSpPr>
                <a:spLocks noChangeShapeType="1"/>
              </p:cNvSpPr>
              <p:nvPr/>
            </p:nvSpPr>
            <p:spPr bwMode="auto">
              <a:xfrm flipV="1">
                <a:off x="7168637" y="1944109"/>
                <a:ext cx="1636" cy="2073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3" name="Line 3590">
                <a:extLst>
                  <a:ext uri="{FF2B5EF4-FFF2-40B4-BE49-F238E27FC236}">
                    <a16:creationId xmlns:a16="http://schemas.microsoft.com/office/drawing/2014/main" id="{3B7DCFFD-0BB9-4B6C-AE95-0E95108CB0DB}"/>
                  </a:ext>
                </a:extLst>
              </p:cNvPr>
              <p:cNvSpPr>
                <a:spLocks noChangeShapeType="1"/>
              </p:cNvSpPr>
              <p:nvPr/>
            </p:nvSpPr>
            <p:spPr bwMode="auto">
              <a:xfrm flipV="1">
                <a:off x="7170274" y="1939745"/>
                <a:ext cx="4364"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4" name="Line 3591">
                <a:extLst>
                  <a:ext uri="{FF2B5EF4-FFF2-40B4-BE49-F238E27FC236}">
                    <a16:creationId xmlns:a16="http://schemas.microsoft.com/office/drawing/2014/main" id="{0377006E-5A71-47DA-8C71-4113C1C387F9}"/>
                  </a:ext>
                </a:extLst>
              </p:cNvPr>
              <p:cNvSpPr>
                <a:spLocks noChangeShapeType="1"/>
              </p:cNvSpPr>
              <p:nvPr/>
            </p:nvSpPr>
            <p:spPr bwMode="auto">
              <a:xfrm>
                <a:off x="7174638" y="1931016"/>
                <a:ext cx="546"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5" name="Line 3592">
                <a:extLst>
                  <a:ext uri="{FF2B5EF4-FFF2-40B4-BE49-F238E27FC236}">
                    <a16:creationId xmlns:a16="http://schemas.microsoft.com/office/drawing/2014/main" id="{FA2AE10E-D4BC-4270-BADB-CF031AB3C248}"/>
                  </a:ext>
                </a:extLst>
              </p:cNvPr>
              <p:cNvSpPr>
                <a:spLocks noChangeShapeType="1"/>
              </p:cNvSpPr>
              <p:nvPr/>
            </p:nvSpPr>
            <p:spPr bwMode="auto">
              <a:xfrm flipV="1">
                <a:off x="7174638" y="1912469"/>
                <a:ext cx="2728" cy="18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6" name="Line 3593">
                <a:extLst>
                  <a:ext uri="{FF2B5EF4-FFF2-40B4-BE49-F238E27FC236}">
                    <a16:creationId xmlns:a16="http://schemas.microsoft.com/office/drawing/2014/main" id="{A57AE222-CBC5-43FE-8377-5AE38245E01F}"/>
                  </a:ext>
                </a:extLst>
              </p:cNvPr>
              <p:cNvSpPr>
                <a:spLocks noChangeShapeType="1"/>
              </p:cNvSpPr>
              <p:nvPr/>
            </p:nvSpPr>
            <p:spPr bwMode="auto">
              <a:xfrm flipV="1">
                <a:off x="7177365" y="1891194"/>
                <a:ext cx="14729" cy="212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7" name="Line 3594">
                <a:extLst>
                  <a:ext uri="{FF2B5EF4-FFF2-40B4-BE49-F238E27FC236}">
                    <a16:creationId xmlns:a16="http://schemas.microsoft.com/office/drawing/2014/main" id="{D5E93865-DAC8-463B-AE48-3591482B04CF}"/>
                  </a:ext>
                </a:extLst>
              </p:cNvPr>
              <p:cNvSpPr>
                <a:spLocks noChangeShapeType="1"/>
              </p:cNvSpPr>
              <p:nvPr/>
            </p:nvSpPr>
            <p:spPr bwMode="auto">
              <a:xfrm flipV="1">
                <a:off x="7192094" y="1890103"/>
                <a:ext cx="7637"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8" name="Line 3595">
                <a:extLst>
                  <a:ext uri="{FF2B5EF4-FFF2-40B4-BE49-F238E27FC236}">
                    <a16:creationId xmlns:a16="http://schemas.microsoft.com/office/drawing/2014/main" id="{6E079167-EFA5-46AA-B8E2-E90594D1091F}"/>
                  </a:ext>
                </a:extLst>
              </p:cNvPr>
              <p:cNvSpPr>
                <a:spLocks noChangeShapeType="1"/>
              </p:cNvSpPr>
              <p:nvPr/>
            </p:nvSpPr>
            <p:spPr bwMode="auto">
              <a:xfrm>
                <a:off x="7199731" y="1890103"/>
                <a:ext cx="9274"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59" name="Line 3596">
                <a:extLst>
                  <a:ext uri="{FF2B5EF4-FFF2-40B4-BE49-F238E27FC236}">
                    <a16:creationId xmlns:a16="http://schemas.microsoft.com/office/drawing/2014/main" id="{91A694FF-00E2-46C2-8D5B-479FB605ED3E}"/>
                  </a:ext>
                </a:extLst>
              </p:cNvPr>
              <p:cNvSpPr>
                <a:spLocks noChangeShapeType="1"/>
              </p:cNvSpPr>
              <p:nvPr/>
            </p:nvSpPr>
            <p:spPr bwMode="auto">
              <a:xfrm>
                <a:off x="7170274" y="1882465"/>
                <a:ext cx="4364"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0" name="Line 3597">
                <a:extLst>
                  <a:ext uri="{FF2B5EF4-FFF2-40B4-BE49-F238E27FC236}">
                    <a16:creationId xmlns:a16="http://schemas.microsoft.com/office/drawing/2014/main" id="{2A1F6A05-DCFE-4EB3-B0D9-5E62E7E3D7AA}"/>
                  </a:ext>
                </a:extLst>
              </p:cNvPr>
              <p:cNvSpPr>
                <a:spLocks noChangeShapeType="1"/>
              </p:cNvSpPr>
              <p:nvPr/>
            </p:nvSpPr>
            <p:spPr bwMode="auto">
              <a:xfrm flipV="1">
                <a:off x="7174638" y="1867191"/>
                <a:ext cx="12001" cy="2345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1" name="Line 3598">
                <a:extLst>
                  <a:ext uri="{FF2B5EF4-FFF2-40B4-BE49-F238E27FC236}">
                    <a16:creationId xmlns:a16="http://schemas.microsoft.com/office/drawing/2014/main" id="{12859A52-2738-4776-A29D-78FE4C09D102}"/>
                  </a:ext>
                </a:extLst>
              </p:cNvPr>
              <p:cNvSpPr>
                <a:spLocks noChangeShapeType="1"/>
              </p:cNvSpPr>
              <p:nvPr/>
            </p:nvSpPr>
            <p:spPr bwMode="auto">
              <a:xfrm>
                <a:off x="7206823" y="1892285"/>
                <a:ext cx="2182"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2" name="Line 3599">
                <a:extLst>
                  <a:ext uri="{FF2B5EF4-FFF2-40B4-BE49-F238E27FC236}">
                    <a16:creationId xmlns:a16="http://schemas.microsoft.com/office/drawing/2014/main" id="{2270EE33-17D0-4E53-B913-B9AADBA263EC}"/>
                  </a:ext>
                </a:extLst>
              </p:cNvPr>
              <p:cNvSpPr>
                <a:spLocks noChangeShapeType="1"/>
              </p:cNvSpPr>
              <p:nvPr/>
            </p:nvSpPr>
            <p:spPr bwMode="auto">
              <a:xfrm>
                <a:off x="7204095" y="1896103"/>
                <a:ext cx="4910"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3" name="Line 3600">
                <a:extLst>
                  <a:ext uri="{FF2B5EF4-FFF2-40B4-BE49-F238E27FC236}">
                    <a16:creationId xmlns:a16="http://schemas.microsoft.com/office/drawing/2014/main" id="{A24455C6-FDFD-45E8-9B4E-57F81FF22A1C}"/>
                  </a:ext>
                </a:extLst>
              </p:cNvPr>
              <p:cNvSpPr>
                <a:spLocks noChangeShapeType="1"/>
              </p:cNvSpPr>
              <p:nvPr/>
            </p:nvSpPr>
            <p:spPr bwMode="auto">
              <a:xfrm>
                <a:off x="7204095" y="1896103"/>
                <a:ext cx="1091"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4" name="Line 3601">
                <a:extLst>
                  <a:ext uri="{FF2B5EF4-FFF2-40B4-BE49-F238E27FC236}">
                    <a16:creationId xmlns:a16="http://schemas.microsoft.com/office/drawing/2014/main" id="{15F19F48-E32E-4949-98D9-64B75CF0A0FB}"/>
                  </a:ext>
                </a:extLst>
              </p:cNvPr>
              <p:cNvSpPr>
                <a:spLocks noChangeShapeType="1"/>
              </p:cNvSpPr>
              <p:nvPr/>
            </p:nvSpPr>
            <p:spPr bwMode="auto">
              <a:xfrm flipV="1">
                <a:off x="7201913" y="1903741"/>
                <a:ext cx="3273"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5" name="Line 3602">
                <a:extLst>
                  <a:ext uri="{FF2B5EF4-FFF2-40B4-BE49-F238E27FC236}">
                    <a16:creationId xmlns:a16="http://schemas.microsoft.com/office/drawing/2014/main" id="{928231DF-AFFF-4C1D-B820-8377BC24EC76}"/>
                  </a:ext>
                </a:extLst>
              </p:cNvPr>
              <p:cNvSpPr>
                <a:spLocks noChangeShapeType="1"/>
              </p:cNvSpPr>
              <p:nvPr/>
            </p:nvSpPr>
            <p:spPr bwMode="auto">
              <a:xfrm>
                <a:off x="7201913" y="1909196"/>
                <a:ext cx="4910"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6" name="Line 3603">
                <a:extLst>
                  <a:ext uri="{FF2B5EF4-FFF2-40B4-BE49-F238E27FC236}">
                    <a16:creationId xmlns:a16="http://schemas.microsoft.com/office/drawing/2014/main" id="{D0548904-3FA5-4EEA-B80A-9114555704C2}"/>
                  </a:ext>
                </a:extLst>
              </p:cNvPr>
              <p:cNvSpPr>
                <a:spLocks noChangeShapeType="1"/>
              </p:cNvSpPr>
              <p:nvPr/>
            </p:nvSpPr>
            <p:spPr bwMode="auto">
              <a:xfrm>
                <a:off x="7206823" y="1913560"/>
                <a:ext cx="163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7" name="Line 3604">
                <a:extLst>
                  <a:ext uri="{FF2B5EF4-FFF2-40B4-BE49-F238E27FC236}">
                    <a16:creationId xmlns:a16="http://schemas.microsoft.com/office/drawing/2014/main" id="{4378C13A-AD46-4AE6-A24D-E34502D85328}"/>
                  </a:ext>
                </a:extLst>
              </p:cNvPr>
              <p:cNvSpPr>
                <a:spLocks noChangeShapeType="1"/>
              </p:cNvSpPr>
              <p:nvPr/>
            </p:nvSpPr>
            <p:spPr bwMode="auto">
              <a:xfrm flipV="1">
                <a:off x="7208460" y="1909741"/>
                <a:ext cx="3819"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8" name="Line 3605">
                <a:extLst>
                  <a:ext uri="{FF2B5EF4-FFF2-40B4-BE49-F238E27FC236}">
                    <a16:creationId xmlns:a16="http://schemas.microsoft.com/office/drawing/2014/main" id="{1E1907D5-767B-41CF-94B5-83EE849E6EA2}"/>
                  </a:ext>
                </a:extLst>
              </p:cNvPr>
              <p:cNvSpPr>
                <a:spLocks noChangeShapeType="1"/>
              </p:cNvSpPr>
              <p:nvPr/>
            </p:nvSpPr>
            <p:spPr bwMode="auto">
              <a:xfrm>
                <a:off x="7212278" y="1909741"/>
                <a:ext cx="5455"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69" name="Line 3606">
                <a:extLst>
                  <a:ext uri="{FF2B5EF4-FFF2-40B4-BE49-F238E27FC236}">
                    <a16:creationId xmlns:a16="http://schemas.microsoft.com/office/drawing/2014/main" id="{E1722253-014D-45BF-9A75-6C6BB594F764}"/>
                  </a:ext>
                </a:extLst>
              </p:cNvPr>
              <p:cNvSpPr>
                <a:spLocks noChangeShapeType="1"/>
              </p:cNvSpPr>
              <p:nvPr/>
            </p:nvSpPr>
            <p:spPr bwMode="auto">
              <a:xfrm flipV="1">
                <a:off x="7215551" y="1914651"/>
                <a:ext cx="2182"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0" name="Line 3607">
                <a:extLst>
                  <a:ext uri="{FF2B5EF4-FFF2-40B4-BE49-F238E27FC236}">
                    <a16:creationId xmlns:a16="http://schemas.microsoft.com/office/drawing/2014/main" id="{411775CB-91C6-4AE6-94FA-92457BF74713}"/>
                  </a:ext>
                </a:extLst>
              </p:cNvPr>
              <p:cNvSpPr>
                <a:spLocks noChangeShapeType="1"/>
              </p:cNvSpPr>
              <p:nvPr/>
            </p:nvSpPr>
            <p:spPr bwMode="auto">
              <a:xfrm>
                <a:off x="7215551" y="1921742"/>
                <a:ext cx="4909"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1" name="Line 3608">
                <a:extLst>
                  <a:ext uri="{FF2B5EF4-FFF2-40B4-BE49-F238E27FC236}">
                    <a16:creationId xmlns:a16="http://schemas.microsoft.com/office/drawing/2014/main" id="{B9263109-41FD-4ACD-A637-6C8642277266}"/>
                  </a:ext>
                </a:extLst>
              </p:cNvPr>
              <p:cNvSpPr>
                <a:spLocks noChangeShapeType="1"/>
              </p:cNvSpPr>
              <p:nvPr/>
            </p:nvSpPr>
            <p:spPr bwMode="auto">
              <a:xfrm>
                <a:off x="7220461" y="1921742"/>
                <a:ext cx="4910"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2" name="Line 3609">
                <a:extLst>
                  <a:ext uri="{FF2B5EF4-FFF2-40B4-BE49-F238E27FC236}">
                    <a16:creationId xmlns:a16="http://schemas.microsoft.com/office/drawing/2014/main" id="{E5C03CDC-B584-43CD-A2A5-B0F0741F55FF}"/>
                  </a:ext>
                </a:extLst>
              </p:cNvPr>
              <p:cNvSpPr>
                <a:spLocks noChangeShapeType="1"/>
              </p:cNvSpPr>
              <p:nvPr/>
            </p:nvSpPr>
            <p:spPr bwMode="auto">
              <a:xfrm flipV="1">
                <a:off x="7225371" y="1916833"/>
                <a:ext cx="6546"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3" name="Line 3610">
                <a:extLst>
                  <a:ext uri="{FF2B5EF4-FFF2-40B4-BE49-F238E27FC236}">
                    <a16:creationId xmlns:a16="http://schemas.microsoft.com/office/drawing/2014/main" id="{2BB7905A-5996-4892-B9F9-82B21A747998}"/>
                  </a:ext>
                </a:extLst>
              </p:cNvPr>
              <p:cNvSpPr>
                <a:spLocks noChangeShapeType="1"/>
              </p:cNvSpPr>
              <p:nvPr/>
            </p:nvSpPr>
            <p:spPr bwMode="auto">
              <a:xfrm>
                <a:off x="7231917" y="1916833"/>
                <a:ext cx="1636"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4" name="Line 3611">
                <a:extLst>
                  <a:ext uri="{FF2B5EF4-FFF2-40B4-BE49-F238E27FC236}">
                    <a16:creationId xmlns:a16="http://schemas.microsoft.com/office/drawing/2014/main" id="{7C51BFF9-A656-4EA5-84A3-D86F3E855B10}"/>
                  </a:ext>
                </a:extLst>
              </p:cNvPr>
              <p:cNvSpPr>
                <a:spLocks noChangeShapeType="1"/>
              </p:cNvSpPr>
              <p:nvPr/>
            </p:nvSpPr>
            <p:spPr bwMode="auto">
              <a:xfrm>
                <a:off x="7233553" y="1928834"/>
                <a:ext cx="2728"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5" name="Line 3612">
                <a:extLst>
                  <a:ext uri="{FF2B5EF4-FFF2-40B4-BE49-F238E27FC236}">
                    <a16:creationId xmlns:a16="http://schemas.microsoft.com/office/drawing/2014/main" id="{EB85BAF8-7A62-4975-A383-C3916C43D789}"/>
                  </a:ext>
                </a:extLst>
              </p:cNvPr>
              <p:cNvSpPr>
                <a:spLocks noChangeShapeType="1"/>
              </p:cNvSpPr>
              <p:nvPr/>
            </p:nvSpPr>
            <p:spPr bwMode="auto">
              <a:xfrm flipV="1">
                <a:off x="7235190" y="1932653"/>
                <a:ext cx="1091"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6" name="Line 3613">
                <a:extLst>
                  <a:ext uri="{FF2B5EF4-FFF2-40B4-BE49-F238E27FC236}">
                    <a16:creationId xmlns:a16="http://schemas.microsoft.com/office/drawing/2014/main" id="{B095C4B1-F2B3-49CA-B584-F6BDAC4D2772}"/>
                  </a:ext>
                </a:extLst>
              </p:cNvPr>
              <p:cNvSpPr>
                <a:spLocks noChangeShapeType="1"/>
              </p:cNvSpPr>
              <p:nvPr/>
            </p:nvSpPr>
            <p:spPr bwMode="auto">
              <a:xfrm flipV="1">
                <a:off x="7235190" y="1938654"/>
                <a:ext cx="9274"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7" name="Line 3614">
                <a:extLst>
                  <a:ext uri="{FF2B5EF4-FFF2-40B4-BE49-F238E27FC236}">
                    <a16:creationId xmlns:a16="http://schemas.microsoft.com/office/drawing/2014/main" id="{858A51A7-DA17-42BF-807D-6A14314F877C}"/>
                  </a:ext>
                </a:extLst>
              </p:cNvPr>
              <p:cNvSpPr>
                <a:spLocks noChangeShapeType="1"/>
              </p:cNvSpPr>
              <p:nvPr/>
            </p:nvSpPr>
            <p:spPr bwMode="auto">
              <a:xfrm>
                <a:off x="7244464" y="1938654"/>
                <a:ext cx="4364"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8" name="Line 3615">
                <a:extLst>
                  <a:ext uri="{FF2B5EF4-FFF2-40B4-BE49-F238E27FC236}">
                    <a16:creationId xmlns:a16="http://schemas.microsoft.com/office/drawing/2014/main" id="{7E5C3C0C-B885-4037-AD01-7049AEEDF4DF}"/>
                  </a:ext>
                </a:extLst>
              </p:cNvPr>
              <p:cNvSpPr>
                <a:spLocks noChangeShapeType="1"/>
              </p:cNvSpPr>
              <p:nvPr/>
            </p:nvSpPr>
            <p:spPr bwMode="auto">
              <a:xfrm>
                <a:off x="7248828" y="1943563"/>
                <a:ext cx="6001"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79" name="Line 3616">
                <a:extLst>
                  <a:ext uri="{FF2B5EF4-FFF2-40B4-BE49-F238E27FC236}">
                    <a16:creationId xmlns:a16="http://schemas.microsoft.com/office/drawing/2014/main" id="{D3363EB3-5F71-4551-8A8E-A44F88C2FFB1}"/>
                  </a:ext>
                </a:extLst>
              </p:cNvPr>
              <p:cNvSpPr>
                <a:spLocks noChangeShapeType="1"/>
              </p:cNvSpPr>
              <p:nvPr/>
            </p:nvSpPr>
            <p:spPr bwMode="auto">
              <a:xfrm flipV="1">
                <a:off x="7254829" y="1942472"/>
                <a:ext cx="3273"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0" name="Line 3617">
                <a:extLst>
                  <a:ext uri="{FF2B5EF4-FFF2-40B4-BE49-F238E27FC236}">
                    <a16:creationId xmlns:a16="http://schemas.microsoft.com/office/drawing/2014/main" id="{4E921636-2930-48AB-8E2E-EA7B937DDEEF}"/>
                  </a:ext>
                </a:extLst>
              </p:cNvPr>
              <p:cNvSpPr>
                <a:spLocks noChangeShapeType="1"/>
              </p:cNvSpPr>
              <p:nvPr/>
            </p:nvSpPr>
            <p:spPr bwMode="auto">
              <a:xfrm>
                <a:off x="7258102" y="1942472"/>
                <a:ext cx="6000"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1" name="Line 3618">
                <a:extLst>
                  <a:ext uri="{FF2B5EF4-FFF2-40B4-BE49-F238E27FC236}">
                    <a16:creationId xmlns:a16="http://schemas.microsoft.com/office/drawing/2014/main" id="{9D4E490E-9C0B-4850-8DF4-ADCFDADCFF35}"/>
                  </a:ext>
                </a:extLst>
              </p:cNvPr>
              <p:cNvSpPr>
                <a:spLocks noChangeShapeType="1"/>
              </p:cNvSpPr>
              <p:nvPr/>
            </p:nvSpPr>
            <p:spPr bwMode="auto">
              <a:xfrm>
                <a:off x="7264102" y="1939745"/>
                <a:ext cx="546"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2" name="Line 3619">
                <a:extLst>
                  <a:ext uri="{FF2B5EF4-FFF2-40B4-BE49-F238E27FC236}">
                    <a16:creationId xmlns:a16="http://schemas.microsoft.com/office/drawing/2014/main" id="{6DC422A6-7EFC-4D3A-BDB3-0A68ED5E15A6}"/>
                  </a:ext>
                </a:extLst>
              </p:cNvPr>
              <p:cNvSpPr>
                <a:spLocks noChangeShapeType="1"/>
              </p:cNvSpPr>
              <p:nvPr/>
            </p:nvSpPr>
            <p:spPr bwMode="auto">
              <a:xfrm flipV="1">
                <a:off x="7264102" y="1938654"/>
                <a:ext cx="545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3" name="Line 3620">
                <a:extLst>
                  <a:ext uri="{FF2B5EF4-FFF2-40B4-BE49-F238E27FC236}">
                    <a16:creationId xmlns:a16="http://schemas.microsoft.com/office/drawing/2014/main" id="{7DA8F693-EB25-425A-8477-D284EB223A2C}"/>
                  </a:ext>
                </a:extLst>
              </p:cNvPr>
              <p:cNvSpPr>
                <a:spLocks noChangeShapeType="1"/>
              </p:cNvSpPr>
              <p:nvPr/>
            </p:nvSpPr>
            <p:spPr bwMode="auto">
              <a:xfrm>
                <a:off x="7266284" y="1928289"/>
                <a:ext cx="3273"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4" name="Line 3621">
                <a:extLst>
                  <a:ext uri="{FF2B5EF4-FFF2-40B4-BE49-F238E27FC236}">
                    <a16:creationId xmlns:a16="http://schemas.microsoft.com/office/drawing/2014/main" id="{19F23CDA-2CAF-4A7B-A630-AC69E7E7B874}"/>
                  </a:ext>
                </a:extLst>
              </p:cNvPr>
              <p:cNvSpPr>
                <a:spLocks noChangeShapeType="1"/>
              </p:cNvSpPr>
              <p:nvPr/>
            </p:nvSpPr>
            <p:spPr bwMode="auto">
              <a:xfrm flipV="1">
                <a:off x="7266284" y="1914105"/>
                <a:ext cx="4364"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5" name="Line 3622">
                <a:extLst>
                  <a:ext uri="{FF2B5EF4-FFF2-40B4-BE49-F238E27FC236}">
                    <a16:creationId xmlns:a16="http://schemas.microsoft.com/office/drawing/2014/main" id="{1C411CCA-DAAF-49C4-833F-3139A521E6F8}"/>
                  </a:ext>
                </a:extLst>
              </p:cNvPr>
              <p:cNvSpPr>
                <a:spLocks noChangeShapeType="1"/>
              </p:cNvSpPr>
              <p:nvPr/>
            </p:nvSpPr>
            <p:spPr bwMode="auto">
              <a:xfrm>
                <a:off x="7270648" y="1914105"/>
                <a:ext cx="3819"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6" name="Line 3623">
                <a:extLst>
                  <a:ext uri="{FF2B5EF4-FFF2-40B4-BE49-F238E27FC236}">
                    <a16:creationId xmlns:a16="http://schemas.microsoft.com/office/drawing/2014/main" id="{52376254-CD28-4720-A045-589AC133D246}"/>
                  </a:ext>
                </a:extLst>
              </p:cNvPr>
              <p:cNvSpPr>
                <a:spLocks noChangeShapeType="1"/>
              </p:cNvSpPr>
              <p:nvPr/>
            </p:nvSpPr>
            <p:spPr bwMode="auto">
              <a:xfrm flipV="1">
                <a:off x="7274467" y="1922288"/>
                <a:ext cx="654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7" name="Line 3624">
                <a:extLst>
                  <a:ext uri="{FF2B5EF4-FFF2-40B4-BE49-F238E27FC236}">
                    <a16:creationId xmlns:a16="http://schemas.microsoft.com/office/drawing/2014/main" id="{3D0D7985-BC67-4584-B0E5-D50A2468B5D9}"/>
                  </a:ext>
                </a:extLst>
              </p:cNvPr>
              <p:cNvSpPr>
                <a:spLocks noChangeShapeType="1"/>
              </p:cNvSpPr>
              <p:nvPr/>
            </p:nvSpPr>
            <p:spPr bwMode="auto">
              <a:xfrm>
                <a:off x="7281013" y="1922288"/>
                <a:ext cx="4364"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8" name="Line 3625">
                <a:extLst>
                  <a:ext uri="{FF2B5EF4-FFF2-40B4-BE49-F238E27FC236}">
                    <a16:creationId xmlns:a16="http://schemas.microsoft.com/office/drawing/2014/main" id="{A8170D40-6698-4CF2-AA74-7CC9357B64B8}"/>
                  </a:ext>
                </a:extLst>
              </p:cNvPr>
              <p:cNvSpPr>
                <a:spLocks noChangeShapeType="1"/>
              </p:cNvSpPr>
              <p:nvPr/>
            </p:nvSpPr>
            <p:spPr bwMode="auto">
              <a:xfrm flipV="1">
                <a:off x="7285377" y="1928289"/>
                <a:ext cx="6000"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89" name="Line 3626">
                <a:extLst>
                  <a:ext uri="{FF2B5EF4-FFF2-40B4-BE49-F238E27FC236}">
                    <a16:creationId xmlns:a16="http://schemas.microsoft.com/office/drawing/2014/main" id="{EB154488-8D94-42C7-9DB9-B605B23FF424}"/>
                  </a:ext>
                </a:extLst>
              </p:cNvPr>
              <p:cNvSpPr>
                <a:spLocks noChangeShapeType="1"/>
              </p:cNvSpPr>
              <p:nvPr/>
            </p:nvSpPr>
            <p:spPr bwMode="auto">
              <a:xfrm>
                <a:off x="7291378" y="1928289"/>
                <a:ext cx="5455"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0" name="Line 3627">
                <a:extLst>
                  <a:ext uri="{FF2B5EF4-FFF2-40B4-BE49-F238E27FC236}">
                    <a16:creationId xmlns:a16="http://schemas.microsoft.com/office/drawing/2014/main" id="{2BC93211-176F-403C-A329-D5A5FC414B0E}"/>
                  </a:ext>
                </a:extLst>
              </p:cNvPr>
              <p:cNvSpPr>
                <a:spLocks noChangeShapeType="1"/>
              </p:cNvSpPr>
              <p:nvPr/>
            </p:nvSpPr>
            <p:spPr bwMode="auto">
              <a:xfrm flipV="1">
                <a:off x="7296833" y="1915196"/>
                <a:ext cx="3819"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1" name="Line 3628">
                <a:extLst>
                  <a:ext uri="{FF2B5EF4-FFF2-40B4-BE49-F238E27FC236}">
                    <a16:creationId xmlns:a16="http://schemas.microsoft.com/office/drawing/2014/main" id="{6915C4EC-4885-458E-8177-56F2175C2F28}"/>
                  </a:ext>
                </a:extLst>
              </p:cNvPr>
              <p:cNvSpPr>
                <a:spLocks noChangeShapeType="1"/>
              </p:cNvSpPr>
              <p:nvPr/>
            </p:nvSpPr>
            <p:spPr bwMode="auto">
              <a:xfrm>
                <a:off x="7297379" y="1904286"/>
                <a:ext cx="3273"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2" name="Line 3629">
                <a:extLst>
                  <a:ext uri="{FF2B5EF4-FFF2-40B4-BE49-F238E27FC236}">
                    <a16:creationId xmlns:a16="http://schemas.microsoft.com/office/drawing/2014/main" id="{0AE523E4-7185-4BF0-B1C6-1E5CD699819D}"/>
                  </a:ext>
                </a:extLst>
              </p:cNvPr>
              <p:cNvSpPr>
                <a:spLocks noChangeShapeType="1"/>
              </p:cNvSpPr>
              <p:nvPr/>
            </p:nvSpPr>
            <p:spPr bwMode="auto">
              <a:xfrm flipV="1">
                <a:off x="7297379" y="1893376"/>
                <a:ext cx="4364"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3" name="Line 3630">
                <a:extLst>
                  <a:ext uri="{FF2B5EF4-FFF2-40B4-BE49-F238E27FC236}">
                    <a16:creationId xmlns:a16="http://schemas.microsoft.com/office/drawing/2014/main" id="{8C90C860-C36A-4B77-A8FF-3127C3FA0367}"/>
                  </a:ext>
                </a:extLst>
              </p:cNvPr>
              <p:cNvSpPr>
                <a:spLocks noChangeShapeType="1"/>
              </p:cNvSpPr>
              <p:nvPr/>
            </p:nvSpPr>
            <p:spPr bwMode="auto">
              <a:xfrm>
                <a:off x="7301743" y="1893376"/>
                <a:ext cx="6000"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4" name="Line 3631">
                <a:extLst>
                  <a:ext uri="{FF2B5EF4-FFF2-40B4-BE49-F238E27FC236}">
                    <a16:creationId xmlns:a16="http://schemas.microsoft.com/office/drawing/2014/main" id="{2F744804-FFB6-4D8A-BB1B-B8D9916CC1C2}"/>
                  </a:ext>
                </a:extLst>
              </p:cNvPr>
              <p:cNvSpPr>
                <a:spLocks noChangeShapeType="1"/>
              </p:cNvSpPr>
              <p:nvPr/>
            </p:nvSpPr>
            <p:spPr bwMode="auto">
              <a:xfrm flipV="1">
                <a:off x="7307743" y="1889012"/>
                <a:ext cx="9819"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5" name="Line 3632">
                <a:extLst>
                  <a:ext uri="{FF2B5EF4-FFF2-40B4-BE49-F238E27FC236}">
                    <a16:creationId xmlns:a16="http://schemas.microsoft.com/office/drawing/2014/main" id="{99E12D8D-8393-43F1-A7E2-AFD6214EA306}"/>
                  </a:ext>
                </a:extLst>
              </p:cNvPr>
              <p:cNvSpPr>
                <a:spLocks noChangeShapeType="1"/>
              </p:cNvSpPr>
              <p:nvPr/>
            </p:nvSpPr>
            <p:spPr bwMode="auto">
              <a:xfrm>
                <a:off x="7317563" y="1889012"/>
                <a:ext cx="6546"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6" name="Line 3633">
                <a:extLst>
                  <a:ext uri="{FF2B5EF4-FFF2-40B4-BE49-F238E27FC236}">
                    <a16:creationId xmlns:a16="http://schemas.microsoft.com/office/drawing/2014/main" id="{2A0F6C11-C583-4F49-85C0-EA89DB71D238}"/>
                  </a:ext>
                </a:extLst>
              </p:cNvPr>
              <p:cNvSpPr>
                <a:spLocks noChangeShapeType="1"/>
              </p:cNvSpPr>
              <p:nvPr/>
            </p:nvSpPr>
            <p:spPr bwMode="auto">
              <a:xfrm flipV="1">
                <a:off x="7324109" y="1884102"/>
                <a:ext cx="3819"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7" name="Line 3634">
                <a:extLst>
                  <a:ext uri="{FF2B5EF4-FFF2-40B4-BE49-F238E27FC236}">
                    <a16:creationId xmlns:a16="http://schemas.microsoft.com/office/drawing/2014/main" id="{61812AB6-0DCE-410F-826B-46C596D98991}"/>
                  </a:ext>
                </a:extLst>
              </p:cNvPr>
              <p:cNvSpPr>
                <a:spLocks noChangeShapeType="1"/>
              </p:cNvSpPr>
              <p:nvPr/>
            </p:nvSpPr>
            <p:spPr bwMode="auto">
              <a:xfrm>
                <a:off x="7325200" y="1872646"/>
                <a:ext cx="2728"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8" name="Line 3635">
                <a:extLst>
                  <a:ext uri="{FF2B5EF4-FFF2-40B4-BE49-F238E27FC236}">
                    <a16:creationId xmlns:a16="http://schemas.microsoft.com/office/drawing/2014/main" id="{DBB98034-CD3A-4573-A0F6-73217198B27E}"/>
                  </a:ext>
                </a:extLst>
              </p:cNvPr>
              <p:cNvSpPr>
                <a:spLocks noChangeShapeType="1"/>
              </p:cNvSpPr>
              <p:nvPr/>
            </p:nvSpPr>
            <p:spPr bwMode="auto">
              <a:xfrm>
                <a:off x="7325200" y="1872646"/>
                <a:ext cx="8183"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99" name="Line 3636">
                <a:extLst>
                  <a:ext uri="{FF2B5EF4-FFF2-40B4-BE49-F238E27FC236}">
                    <a16:creationId xmlns:a16="http://schemas.microsoft.com/office/drawing/2014/main" id="{4F2F7C02-FA9E-44FA-A430-A13F65556C6E}"/>
                  </a:ext>
                </a:extLst>
              </p:cNvPr>
              <p:cNvSpPr>
                <a:spLocks noChangeShapeType="1"/>
              </p:cNvSpPr>
              <p:nvPr/>
            </p:nvSpPr>
            <p:spPr bwMode="auto">
              <a:xfrm>
                <a:off x="7331746" y="1862827"/>
                <a:ext cx="1637"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0" name="Line 3637">
                <a:extLst>
                  <a:ext uri="{FF2B5EF4-FFF2-40B4-BE49-F238E27FC236}">
                    <a16:creationId xmlns:a16="http://schemas.microsoft.com/office/drawing/2014/main" id="{C7B28B80-201B-4CCD-AE9D-9734E6FE03D7}"/>
                  </a:ext>
                </a:extLst>
              </p:cNvPr>
              <p:cNvSpPr>
                <a:spLocks noChangeShapeType="1"/>
              </p:cNvSpPr>
              <p:nvPr/>
            </p:nvSpPr>
            <p:spPr bwMode="auto">
              <a:xfrm>
                <a:off x="7320290" y="1848098"/>
                <a:ext cx="11456"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1" name="Line 3638">
                <a:extLst>
                  <a:ext uri="{FF2B5EF4-FFF2-40B4-BE49-F238E27FC236}">
                    <a16:creationId xmlns:a16="http://schemas.microsoft.com/office/drawing/2014/main" id="{137A9C34-802F-44B0-B63C-FD0B5D9F7EDA}"/>
                  </a:ext>
                </a:extLst>
              </p:cNvPr>
              <p:cNvSpPr>
                <a:spLocks noChangeShapeType="1"/>
              </p:cNvSpPr>
              <p:nvPr/>
            </p:nvSpPr>
            <p:spPr bwMode="auto">
              <a:xfrm>
                <a:off x="7312107" y="1843734"/>
                <a:ext cx="8183" cy="436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2" name="Line 3639">
                <a:extLst>
                  <a:ext uri="{FF2B5EF4-FFF2-40B4-BE49-F238E27FC236}">
                    <a16:creationId xmlns:a16="http://schemas.microsoft.com/office/drawing/2014/main" id="{4B744006-9EA7-4E77-B309-9E1CF294A506}"/>
                  </a:ext>
                </a:extLst>
              </p:cNvPr>
              <p:cNvSpPr>
                <a:spLocks noChangeShapeType="1"/>
              </p:cNvSpPr>
              <p:nvPr/>
            </p:nvSpPr>
            <p:spPr bwMode="auto">
              <a:xfrm flipV="1">
                <a:off x="7312107" y="1831733"/>
                <a:ext cx="2182"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3" name="Line 3640">
                <a:extLst>
                  <a:ext uri="{FF2B5EF4-FFF2-40B4-BE49-F238E27FC236}">
                    <a16:creationId xmlns:a16="http://schemas.microsoft.com/office/drawing/2014/main" id="{12D50F85-9927-494B-A8AE-CE83C3D5A445}"/>
                  </a:ext>
                </a:extLst>
              </p:cNvPr>
              <p:cNvSpPr>
                <a:spLocks noChangeShapeType="1"/>
              </p:cNvSpPr>
              <p:nvPr/>
            </p:nvSpPr>
            <p:spPr bwMode="auto">
              <a:xfrm flipV="1">
                <a:off x="7314290" y="1818095"/>
                <a:ext cx="12001"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4" name="Line 3641">
                <a:extLst>
                  <a:ext uri="{FF2B5EF4-FFF2-40B4-BE49-F238E27FC236}">
                    <a16:creationId xmlns:a16="http://schemas.microsoft.com/office/drawing/2014/main" id="{189F7CE8-8805-4536-80B6-8E108970F475}"/>
                  </a:ext>
                </a:extLst>
              </p:cNvPr>
              <p:cNvSpPr>
                <a:spLocks noChangeShapeType="1"/>
              </p:cNvSpPr>
              <p:nvPr/>
            </p:nvSpPr>
            <p:spPr bwMode="auto">
              <a:xfrm flipV="1">
                <a:off x="7326291" y="1806639"/>
                <a:ext cx="11456"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5" name="Line 3642">
                <a:extLst>
                  <a:ext uri="{FF2B5EF4-FFF2-40B4-BE49-F238E27FC236}">
                    <a16:creationId xmlns:a16="http://schemas.microsoft.com/office/drawing/2014/main" id="{FA111E8B-739D-44DE-9EB5-04E0307493AE}"/>
                  </a:ext>
                </a:extLst>
              </p:cNvPr>
              <p:cNvSpPr>
                <a:spLocks noChangeShapeType="1"/>
              </p:cNvSpPr>
              <p:nvPr/>
            </p:nvSpPr>
            <p:spPr bwMode="auto">
              <a:xfrm>
                <a:off x="7331201" y="1792456"/>
                <a:ext cx="6546"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6" name="Line 3643">
                <a:extLst>
                  <a:ext uri="{FF2B5EF4-FFF2-40B4-BE49-F238E27FC236}">
                    <a16:creationId xmlns:a16="http://schemas.microsoft.com/office/drawing/2014/main" id="{141C0557-9E99-4ACB-B950-DD89FFD3EA63}"/>
                  </a:ext>
                </a:extLst>
              </p:cNvPr>
              <p:cNvSpPr>
                <a:spLocks noChangeShapeType="1"/>
              </p:cNvSpPr>
              <p:nvPr/>
            </p:nvSpPr>
            <p:spPr bwMode="auto">
              <a:xfrm>
                <a:off x="7331201" y="1774999"/>
                <a:ext cx="545" cy="17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7" name="Line 3644">
                <a:extLst>
                  <a:ext uri="{FF2B5EF4-FFF2-40B4-BE49-F238E27FC236}">
                    <a16:creationId xmlns:a16="http://schemas.microsoft.com/office/drawing/2014/main" id="{10CEB6DB-ABF4-465E-ADD0-43DA8BE7B806}"/>
                  </a:ext>
                </a:extLst>
              </p:cNvPr>
              <p:cNvSpPr>
                <a:spLocks noChangeShapeType="1"/>
              </p:cNvSpPr>
              <p:nvPr/>
            </p:nvSpPr>
            <p:spPr bwMode="auto">
              <a:xfrm>
                <a:off x="7324109" y="1774999"/>
                <a:ext cx="709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8" name="Line 3645">
                <a:extLst>
                  <a:ext uri="{FF2B5EF4-FFF2-40B4-BE49-F238E27FC236}">
                    <a16:creationId xmlns:a16="http://schemas.microsoft.com/office/drawing/2014/main" id="{CA9FFF2E-3441-4EF0-AA10-2611C3A692C4}"/>
                  </a:ext>
                </a:extLst>
              </p:cNvPr>
              <p:cNvSpPr>
                <a:spLocks noChangeShapeType="1"/>
              </p:cNvSpPr>
              <p:nvPr/>
            </p:nvSpPr>
            <p:spPr bwMode="auto">
              <a:xfrm>
                <a:off x="7319745" y="1762998"/>
                <a:ext cx="4364"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09" name="Line 3646">
                <a:extLst>
                  <a:ext uri="{FF2B5EF4-FFF2-40B4-BE49-F238E27FC236}">
                    <a16:creationId xmlns:a16="http://schemas.microsoft.com/office/drawing/2014/main" id="{A7432966-B2B6-43AA-98D8-2512CD9ED7C4}"/>
                  </a:ext>
                </a:extLst>
              </p:cNvPr>
              <p:cNvSpPr>
                <a:spLocks noChangeShapeType="1"/>
              </p:cNvSpPr>
              <p:nvPr/>
            </p:nvSpPr>
            <p:spPr bwMode="auto">
              <a:xfrm>
                <a:off x="7312653" y="1755361"/>
                <a:ext cx="7092"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0" name="Line 3647">
                <a:extLst>
                  <a:ext uri="{FF2B5EF4-FFF2-40B4-BE49-F238E27FC236}">
                    <a16:creationId xmlns:a16="http://schemas.microsoft.com/office/drawing/2014/main" id="{68A89BC2-2B10-40AE-93CC-34831F67BAC7}"/>
                  </a:ext>
                </a:extLst>
              </p:cNvPr>
              <p:cNvSpPr>
                <a:spLocks noChangeShapeType="1"/>
              </p:cNvSpPr>
              <p:nvPr/>
            </p:nvSpPr>
            <p:spPr bwMode="auto">
              <a:xfrm>
                <a:off x="7302288" y="1755361"/>
                <a:ext cx="10365"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1" name="Line 3648">
                <a:extLst>
                  <a:ext uri="{FF2B5EF4-FFF2-40B4-BE49-F238E27FC236}">
                    <a16:creationId xmlns:a16="http://schemas.microsoft.com/office/drawing/2014/main" id="{B99771DF-262B-472C-AF8A-052F632B18B8}"/>
                  </a:ext>
                </a:extLst>
              </p:cNvPr>
              <p:cNvSpPr>
                <a:spLocks noChangeShapeType="1"/>
              </p:cNvSpPr>
              <p:nvPr/>
            </p:nvSpPr>
            <p:spPr bwMode="auto">
              <a:xfrm flipV="1">
                <a:off x="7302288" y="1743905"/>
                <a:ext cx="1091"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2" name="Line 3649">
                <a:extLst>
                  <a:ext uri="{FF2B5EF4-FFF2-40B4-BE49-F238E27FC236}">
                    <a16:creationId xmlns:a16="http://schemas.microsoft.com/office/drawing/2014/main" id="{64180361-9FEC-4E0D-BCCC-8B1E20F40174}"/>
                  </a:ext>
                </a:extLst>
              </p:cNvPr>
              <p:cNvSpPr>
                <a:spLocks noChangeShapeType="1"/>
              </p:cNvSpPr>
              <p:nvPr/>
            </p:nvSpPr>
            <p:spPr bwMode="auto">
              <a:xfrm flipV="1">
                <a:off x="7303379" y="1740631"/>
                <a:ext cx="7637"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3" name="Line 3650">
                <a:extLst>
                  <a:ext uri="{FF2B5EF4-FFF2-40B4-BE49-F238E27FC236}">
                    <a16:creationId xmlns:a16="http://schemas.microsoft.com/office/drawing/2014/main" id="{37663DB1-9C1B-41CE-AD2F-4648B22E7FAB}"/>
                  </a:ext>
                </a:extLst>
              </p:cNvPr>
              <p:cNvSpPr>
                <a:spLocks noChangeShapeType="1"/>
              </p:cNvSpPr>
              <p:nvPr/>
            </p:nvSpPr>
            <p:spPr bwMode="auto">
              <a:xfrm>
                <a:off x="7311016" y="1740631"/>
                <a:ext cx="5455"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4" name="Line 3651">
                <a:extLst>
                  <a:ext uri="{FF2B5EF4-FFF2-40B4-BE49-F238E27FC236}">
                    <a16:creationId xmlns:a16="http://schemas.microsoft.com/office/drawing/2014/main" id="{FC610AFC-991B-463D-9D8E-51F3BAB283D4}"/>
                  </a:ext>
                </a:extLst>
              </p:cNvPr>
              <p:cNvSpPr>
                <a:spLocks noChangeShapeType="1"/>
              </p:cNvSpPr>
              <p:nvPr/>
            </p:nvSpPr>
            <p:spPr bwMode="auto">
              <a:xfrm flipV="1">
                <a:off x="7316472" y="1736267"/>
                <a:ext cx="3819"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5" name="Line 3652">
                <a:extLst>
                  <a:ext uri="{FF2B5EF4-FFF2-40B4-BE49-F238E27FC236}">
                    <a16:creationId xmlns:a16="http://schemas.microsoft.com/office/drawing/2014/main" id="{AEA99664-98E2-4872-A393-718741F81341}"/>
                  </a:ext>
                </a:extLst>
              </p:cNvPr>
              <p:cNvSpPr>
                <a:spLocks noChangeShapeType="1"/>
              </p:cNvSpPr>
              <p:nvPr/>
            </p:nvSpPr>
            <p:spPr bwMode="auto">
              <a:xfrm>
                <a:off x="7317563" y="1724812"/>
                <a:ext cx="2728"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6" name="Line 3653">
                <a:extLst>
                  <a:ext uri="{FF2B5EF4-FFF2-40B4-BE49-F238E27FC236}">
                    <a16:creationId xmlns:a16="http://schemas.microsoft.com/office/drawing/2014/main" id="{A6E69C3F-E479-4C68-980B-DB8090F91197}"/>
                  </a:ext>
                </a:extLst>
              </p:cNvPr>
              <p:cNvSpPr>
                <a:spLocks noChangeShapeType="1"/>
              </p:cNvSpPr>
              <p:nvPr/>
            </p:nvSpPr>
            <p:spPr bwMode="auto">
              <a:xfrm flipV="1">
                <a:off x="7306652" y="1724812"/>
                <a:ext cx="10910"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7" name="Line 3654">
                <a:extLst>
                  <a:ext uri="{FF2B5EF4-FFF2-40B4-BE49-F238E27FC236}">
                    <a16:creationId xmlns:a16="http://schemas.microsoft.com/office/drawing/2014/main" id="{DBC38185-FD84-4866-ADFA-043155A8C406}"/>
                  </a:ext>
                </a:extLst>
              </p:cNvPr>
              <p:cNvSpPr>
                <a:spLocks noChangeShapeType="1"/>
              </p:cNvSpPr>
              <p:nvPr/>
            </p:nvSpPr>
            <p:spPr bwMode="auto">
              <a:xfrm flipV="1">
                <a:off x="7300652" y="1725357"/>
                <a:ext cx="6000"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8" name="Line 3655">
                <a:extLst>
                  <a:ext uri="{FF2B5EF4-FFF2-40B4-BE49-F238E27FC236}">
                    <a16:creationId xmlns:a16="http://schemas.microsoft.com/office/drawing/2014/main" id="{41409F85-6849-4A0C-8A57-BB69597E7A44}"/>
                  </a:ext>
                </a:extLst>
              </p:cNvPr>
              <p:cNvSpPr>
                <a:spLocks noChangeShapeType="1"/>
              </p:cNvSpPr>
              <p:nvPr/>
            </p:nvSpPr>
            <p:spPr bwMode="auto">
              <a:xfrm flipV="1">
                <a:off x="7300652" y="1716629"/>
                <a:ext cx="1091"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19" name="Line 3656">
                <a:extLst>
                  <a:ext uri="{FF2B5EF4-FFF2-40B4-BE49-F238E27FC236}">
                    <a16:creationId xmlns:a16="http://schemas.microsoft.com/office/drawing/2014/main" id="{8D87799F-73C8-4F99-9E1D-60A3AABC419F}"/>
                  </a:ext>
                </a:extLst>
              </p:cNvPr>
              <p:cNvSpPr>
                <a:spLocks noChangeShapeType="1"/>
              </p:cNvSpPr>
              <p:nvPr/>
            </p:nvSpPr>
            <p:spPr bwMode="auto">
              <a:xfrm flipV="1">
                <a:off x="7301743" y="1706264"/>
                <a:ext cx="4364"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0" name="Line 3657">
                <a:extLst>
                  <a:ext uri="{FF2B5EF4-FFF2-40B4-BE49-F238E27FC236}">
                    <a16:creationId xmlns:a16="http://schemas.microsoft.com/office/drawing/2014/main" id="{67C92C2E-4009-4F06-81A3-B5F9B05EA8F3}"/>
                  </a:ext>
                </a:extLst>
              </p:cNvPr>
              <p:cNvSpPr>
                <a:spLocks noChangeShapeType="1"/>
              </p:cNvSpPr>
              <p:nvPr/>
            </p:nvSpPr>
            <p:spPr bwMode="auto">
              <a:xfrm flipV="1">
                <a:off x="7306107" y="1699172"/>
                <a:ext cx="6000"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1" name="Line 3658">
                <a:extLst>
                  <a:ext uri="{FF2B5EF4-FFF2-40B4-BE49-F238E27FC236}">
                    <a16:creationId xmlns:a16="http://schemas.microsoft.com/office/drawing/2014/main" id="{C511289C-5576-4BBD-A0B4-81252125C935}"/>
                  </a:ext>
                </a:extLst>
              </p:cNvPr>
              <p:cNvSpPr>
                <a:spLocks noChangeShapeType="1"/>
              </p:cNvSpPr>
              <p:nvPr/>
            </p:nvSpPr>
            <p:spPr bwMode="auto">
              <a:xfrm>
                <a:off x="7303379" y="1692081"/>
                <a:ext cx="8728"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2" name="Line 3659">
                <a:extLst>
                  <a:ext uri="{FF2B5EF4-FFF2-40B4-BE49-F238E27FC236}">
                    <a16:creationId xmlns:a16="http://schemas.microsoft.com/office/drawing/2014/main" id="{68CDB45C-3F51-4BD2-9595-E04B0B2668F1}"/>
                  </a:ext>
                </a:extLst>
              </p:cNvPr>
              <p:cNvSpPr>
                <a:spLocks noChangeShapeType="1"/>
              </p:cNvSpPr>
              <p:nvPr/>
            </p:nvSpPr>
            <p:spPr bwMode="auto">
              <a:xfrm flipV="1">
                <a:off x="7297379" y="1692081"/>
                <a:ext cx="6000"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3" name="Line 3660">
                <a:extLst>
                  <a:ext uri="{FF2B5EF4-FFF2-40B4-BE49-F238E27FC236}">
                    <a16:creationId xmlns:a16="http://schemas.microsoft.com/office/drawing/2014/main" id="{DBFE2470-BEB2-45A1-A4CE-831973D79049}"/>
                  </a:ext>
                </a:extLst>
              </p:cNvPr>
              <p:cNvSpPr>
                <a:spLocks noChangeShapeType="1"/>
              </p:cNvSpPr>
              <p:nvPr/>
            </p:nvSpPr>
            <p:spPr bwMode="auto">
              <a:xfrm flipV="1">
                <a:off x="7287014" y="1704627"/>
                <a:ext cx="10365"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4" name="Line 3661">
                <a:extLst>
                  <a:ext uri="{FF2B5EF4-FFF2-40B4-BE49-F238E27FC236}">
                    <a16:creationId xmlns:a16="http://schemas.microsoft.com/office/drawing/2014/main" id="{171E8096-02A5-4EBB-BB46-9CB12615F006}"/>
                  </a:ext>
                </a:extLst>
              </p:cNvPr>
              <p:cNvSpPr>
                <a:spLocks noChangeShapeType="1"/>
              </p:cNvSpPr>
              <p:nvPr/>
            </p:nvSpPr>
            <p:spPr bwMode="auto">
              <a:xfrm>
                <a:off x="7284286" y="1694263"/>
                <a:ext cx="2727"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5" name="Line 3662">
                <a:extLst>
                  <a:ext uri="{FF2B5EF4-FFF2-40B4-BE49-F238E27FC236}">
                    <a16:creationId xmlns:a16="http://schemas.microsoft.com/office/drawing/2014/main" id="{DD45EDCA-7578-46B7-BA69-F0E6E0070F23}"/>
                  </a:ext>
                </a:extLst>
              </p:cNvPr>
              <p:cNvSpPr>
                <a:spLocks noChangeShapeType="1"/>
              </p:cNvSpPr>
              <p:nvPr/>
            </p:nvSpPr>
            <p:spPr bwMode="auto">
              <a:xfrm flipV="1">
                <a:off x="7284286" y="1686080"/>
                <a:ext cx="6000"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6" name="Line 3663">
                <a:extLst>
                  <a:ext uri="{FF2B5EF4-FFF2-40B4-BE49-F238E27FC236}">
                    <a16:creationId xmlns:a16="http://schemas.microsoft.com/office/drawing/2014/main" id="{E2D1954B-48A1-420C-A89D-F5D8FF89899B}"/>
                  </a:ext>
                </a:extLst>
              </p:cNvPr>
              <p:cNvSpPr>
                <a:spLocks noChangeShapeType="1"/>
              </p:cNvSpPr>
              <p:nvPr/>
            </p:nvSpPr>
            <p:spPr bwMode="auto">
              <a:xfrm>
                <a:off x="7290287" y="1674624"/>
                <a:ext cx="546"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7" name="Line 3664">
                <a:extLst>
                  <a:ext uri="{FF2B5EF4-FFF2-40B4-BE49-F238E27FC236}">
                    <a16:creationId xmlns:a16="http://schemas.microsoft.com/office/drawing/2014/main" id="{54FB36F0-C190-4E6D-812E-A17F2AF2053C}"/>
                  </a:ext>
                </a:extLst>
              </p:cNvPr>
              <p:cNvSpPr>
                <a:spLocks noChangeShapeType="1"/>
              </p:cNvSpPr>
              <p:nvPr/>
            </p:nvSpPr>
            <p:spPr bwMode="auto">
              <a:xfrm>
                <a:off x="7287014" y="1666987"/>
                <a:ext cx="3273"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8" name="Line 3665">
                <a:extLst>
                  <a:ext uri="{FF2B5EF4-FFF2-40B4-BE49-F238E27FC236}">
                    <a16:creationId xmlns:a16="http://schemas.microsoft.com/office/drawing/2014/main" id="{35866947-DD2A-45C4-AA8A-54E4AAF38DD2}"/>
                  </a:ext>
                </a:extLst>
              </p:cNvPr>
              <p:cNvSpPr>
                <a:spLocks noChangeShapeType="1"/>
              </p:cNvSpPr>
              <p:nvPr/>
            </p:nvSpPr>
            <p:spPr bwMode="auto">
              <a:xfrm flipV="1">
                <a:off x="7287014" y="1657168"/>
                <a:ext cx="9819"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29" name="Line 3666">
                <a:extLst>
                  <a:ext uri="{FF2B5EF4-FFF2-40B4-BE49-F238E27FC236}">
                    <a16:creationId xmlns:a16="http://schemas.microsoft.com/office/drawing/2014/main" id="{49C68897-A9A4-4394-BA4A-5E91DBE7C0B2}"/>
                  </a:ext>
                </a:extLst>
              </p:cNvPr>
              <p:cNvSpPr>
                <a:spLocks noChangeShapeType="1"/>
              </p:cNvSpPr>
              <p:nvPr/>
            </p:nvSpPr>
            <p:spPr bwMode="auto">
              <a:xfrm>
                <a:off x="7296288" y="1640257"/>
                <a:ext cx="545"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0" name="Line 3667">
                <a:extLst>
                  <a:ext uri="{FF2B5EF4-FFF2-40B4-BE49-F238E27FC236}">
                    <a16:creationId xmlns:a16="http://schemas.microsoft.com/office/drawing/2014/main" id="{3DEDFDBE-6CD1-4CF6-A868-7EE62DC7A06E}"/>
                  </a:ext>
                </a:extLst>
              </p:cNvPr>
              <p:cNvSpPr>
                <a:spLocks noChangeShapeType="1"/>
              </p:cNvSpPr>
              <p:nvPr/>
            </p:nvSpPr>
            <p:spPr bwMode="auto">
              <a:xfrm flipV="1">
                <a:off x="7296288" y="1634801"/>
                <a:ext cx="14183"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1" name="Line 3668">
                <a:extLst>
                  <a:ext uri="{FF2B5EF4-FFF2-40B4-BE49-F238E27FC236}">
                    <a16:creationId xmlns:a16="http://schemas.microsoft.com/office/drawing/2014/main" id="{3935DC65-4BBB-446D-B55A-981DEF401D49}"/>
                  </a:ext>
                </a:extLst>
              </p:cNvPr>
              <p:cNvSpPr>
                <a:spLocks noChangeShapeType="1"/>
              </p:cNvSpPr>
              <p:nvPr/>
            </p:nvSpPr>
            <p:spPr bwMode="auto">
              <a:xfrm>
                <a:off x="7306107" y="1623891"/>
                <a:ext cx="4364"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2" name="Line 3669">
                <a:extLst>
                  <a:ext uri="{FF2B5EF4-FFF2-40B4-BE49-F238E27FC236}">
                    <a16:creationId xmlns:a16="http://schemas.microsoft.com/office/drawing/2014/main" id="{20E13A63-A304-4A66-BF4C-311617485EA4}"/>
                  </a:ext>
                </a:extLst>
              </p:cNvPr>
              <p:cNvSpPr>
                <a:spLocks noChangeShapeType="1"/>
              </p:cNvSpPr>
              <p:nvPr/>
            </p:nvSpPr>
            <p:spPr bwMode="auto">
              <a:xfrm>
                <a:off x="7296288" y="1618436"/>
                <a:ext cx="9819"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3" name="Line 3670">
                <a:extLst>
                  <a:ext uri="{FF2B5EF4-FFF2-40B4-BE49-F238E27FC236}">
                    <a16:creationId xmlns:a16="http://schemas.microsoft.com/office/drawing/2014/main" id="{53CBC7FE-96FB-4A39-AB4E-1550007DE793}"/>
                  </a:ext>
                </a:extLst>
              </p:cNvPr>
              <p:cNvSpPr>
                <a:spLocks noChangeShapeType="1"/>
              </p:cNvSpPr>
              <p:nvPr/>
            </p:nvSpPr>
            <p:spPr bwMode="auto">
              <a:xfrm flipV="1">
                <a:off x="7288105" y="1618436"/>
                <a:ext cx="8183"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4" name="Line 3671">
                <a:extLst>
                  <a:ext uri="{FF2B5EF4-FFF2-40B4-BE49-F238E27FC236}">
                    <a16:creationId xmlns:a16="http://schemas.microsoft.com/office/drawing/2014/main" id="{1CF37A8F-ADBA-4A6E-971D-1B1BC841978D}"/>
                  </a:ext>
                </a:extLst>
              </p:cNvPr>
              <p:cNvSpPr>
                <a:spLocks noChangeShapeType="1"/>
              </p:cNvSpPr>
              <p:nvPr/>
            </p:nvSpPr>
            <p:spPr bwMode="auto">
              <a:xfrm>
                <a:off x="7284286" y="1623891"/>
                <a:ext cx="3818"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5" name="Line 3672">
                <a:extLst>
                  <a:ext uri="{FF2B5EF4-FFF2-40B4-BE49-F238E27FC236}">
                    <a16:creationId xmlns:a16="http://schemas.microsoft.com/office/drawing/2014/main" id="{FC80DDA8-8DF1-4AC5-AB39-6425E4C24F49}"/>
                  </a:ext>
                </a:extLst>
              </p:cNvPr>
              <p:cNvSpPr>
                <a:spLocks noChangeShapeType="1"/>
              </p:cNvSpPr>
              <p:nvPr/>
            </p:nvSpPr>
            <p:spPr bwMode="auto">
              <a:xfrm>
                <a:off x="7284286" y="1607526"/>
                <a:ext cx="545"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6" name="Line 3673">
                <a:extLst>
                  <a:ext uri="{FF2B5EF4-FFF2-40B4-BE49-F238E27FC236}">
                    <a16:creationId xmlns:a16="http://schemas.microsoft.com/office/drawing/2014/main" id="{C50CD49F-6007-4D55-AC18-1D7A4C95A092}"/>
                  </a:ext>
                </a:extLst>
              </p:cNvPr>
              <p:cNvSpPr>
                <a:spLocks noChangeShapeType="1"/>
              </p:cNvSpPr>
              <p:nvPr/>
            </p:nvSpPr>
            <p:spPr bwMode="auto">
              <a:xfrm>
                <a:off x="7275558" y="1601525"/>
                <a:ext cx="8728"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7" name="Line 3674">
                <a:extLst>
                  <a:ext uri="{FF2B5EF4-FFF2-40B4-BE49-F238E27FC236}">
                    <a16:creationId xmlns:a16="http://schemas.microsoft.com/office/drawing/2014/main" id="{EE8D629D-092D-45C9-BB3B-230218E24703}"/>
                  </a:ext>
                </a:extLst>
              </p:cNvPr>
              <p:cNvSpPr>
                <a:spLocks noChangeShapeType="1"/>
              </p:cNvSpPr>
              <p:nvPr/>
            </p:nvSpPr>
            <p:spPr bwMode="auto">
              <a:xfrm flipV="1">
                <a:off x="7272830" y="1601525"/>
                <a:ext cx="2728"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8" name="Line 3675">
                <a:extLst>
                  <a:ext uri="{FF2B5EF4-FFF2-40B4-BE49-F238E27FC236}">
                    <a16:creationId xmlns:a16="http://schemas.microsoft.com/office/drawing/2014/main" id="{38715C0D-A72C-47A2-B8CA-895F80F72BB7}"/>
                  </a:ext>
                </a:extLst>
              </p:cNvPr>
              <p:cNvSpPr>
                <a:spLocks noChangeShapeType="1"/>
              </p:cNvSpPr>
              <p:nvPr/>
            </p:nvSpPr>
            <p:spPr bwMode="auto">
              <a:xfrm>
                <a:off x="7261375" y="1603162"/>
                <a:ext cx="11456"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39" name="Line 3676">
                <a:extLst>
                  <a:ext uri="{FF2B5EF4-FFF2-40B4-BE49-F238E27FC236}">
                    <a16:creationId xmlns:a16="http://schemas.microsoft.com/office/drawing/2014/main" id="{1872C8F4-E21D-4A10-9D55-B91E31C04AED}"/>
                  </a:ext>
                </a:extLst>
              </p:cNvPr>
              <p:cNvSpPr>
                <a:spLocks noChangeShapeType="1"/>
              </p:cNvSpPr>
              <p:nvPr/>
            </p:nvSpPr>
            <p:spPr bwMode="auto">
              <a:xfrm flipV="1">
                <a:off x="7250464" y="1603162"/>
                <a:ext cx="10910"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0" name="Line 3677">
                <a:extLst>
                  <a:ext uri="{FF2B5EF4-FFF2-40B4-BE49-F238E27FC236}">
                    <a16:creationId xmlns:a16="http://schemas.microsoft.com/office/drawing/2014/main" id="{9581D9B1-40C5-4568-9FA0-253984C7D243}"/>
                  </a:ext>
                </a:extLst>
              </p:cNvPr>
              <p:cNvSpPr>
                <a:spLocks noChangeShapeType="1"/>
              </p:cNvSpPr>
              <p:nvPr/>
            </p:nvSpPr>
            <p:spPr bwMode="auto">
              <a:xfrm flipV="1">
                <a:off x="7242282" y="1614072"/>
                <a:ext cx="8183"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1" name="Line 3678">
                <a:extLst>
                  <a:ext uri="{FF2B5EF4-FFF2-40B4-BE49-F238E27FC236}">
                    <a16:creationId xmlns:a16="http://schemas.microsoft.com/office/drawing/2014/main" id="{435B1859-7BB2-48CE-8970-51C925A07368}"/>
                  </a:ext>
                </a:extLst>
              </p:cNvPr>
              <p:cNvSpPr>
                <a:spLocks noChangeShapeType="1"/>
              </p:cNvSpPr>
              <p:nvPr/>
            </p:nvSpPr>
            <p:spPr bwMode="auto">
              <a:xfrm>
                <a:off x="7239554" y="1605889"/>
                <a:ext cx="2727"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2" name="Line 3679">
                <a:extLst>
                  <a:ext uri="{FF2B5EF4-FFF2-40B4-BE49-F238E27FC236}">
                    <a16:creationId xmlns:a16="http://schemas.microsoft.com/office/drawing/2014/main" id="{CF9FC02B-01E7-4215-9586-C9267AD45B84}"/>
                  </a:ext>
                </a:extLst>
              </p:cNvPr>
              <p:cNvSpPr>
                <a:spLocks noChangeShapeType="1"/>
              </p:cNvSpPr>
              <p:nvPr/>
            </p:nvSpPr>
            <p:spPr bwMode="auto">
              <a:xfrm>
                <a:off x="7236281" y="1594979"/>
                <a:ext cx="3273"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3" name="Line 3680">
                <a:extLst>
                  <a:ext uri="{FF2B5EF4-FFF2-40B4-BE49-F238E27FC236}">
                    <a16:creationId xmlns:a16="http://schemas.microsoft.com/office/drawing/2014/main" id="{6F3E4329-1E58-45FC-8ACC-D036D94417BB}"/>
                  </a:ext>
                </a:extLst>
              </p:cNvPr>
              <p:cNvSpPr>
                <a:spLocks noChangeShapeType="1"/>
              </p:cNvSpPr>
              <p:nvPr/>
            </p:nvSpPr>
            <p:spPr bwMode="auto">
              <a:xfrm flipV="1">
                <a:off x="7224825" y="1594979"/>
                <a:ext cx="1145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4" name="Line 3681">
                <a:extLst>
                  <a:ext uri="{FF2B5EF4-FFF2-40B4-BE49-F238E27FC236}">
                    <a16:creationId xmlns:a16="http://schemas.microsoft.com/office/drawing/2014/main" id="{5E73E47E-97F4-4B51-87EA-10D713FCD8C8}"/>
                  </a:ext>
                </a:extLst>
              </p:cNvPr>
              <p:cNvSpPr>
                <a:spLocks noChangeShapeType="1"/>
              </p:cNvSpPr>
              <p:nvPr/>
            </p:nvSpPr>
            <p:spPr bwMode="auto">
              <a:xfrm flipV="1">
                <a:off x="7224825" y="1595524"/>
                <a:ext cx="546"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5" name="Line 3682">
                <a:extLst>
                  <a:ext uri="{FF2B5EF4-FFF2-40B4-BE49-F238E27FC236}">
                    <a16:creationId xmlns:a16="http://schemas.microsoft.com/office/drawing/2014/main" id="{B764C7E3-4F86-4299-97BC-F89AE94E80EF}"/>
                  </a:ext>
                </a:extLst>
              </p:cNvPr>
              <p:cNvSpPr>
                <a:spLocks noChangeShapeType="1"/>
              </p:cNvSpPr>
              <p:nvPr/>
            </p:nvSpPr>
            <p:spPr bwMode="auto">
              <a:xfrm flipV="1">
                <a:off x="7215006" y="1609708"/>
                <a:ext cx="9819" cy="6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6" name="Line 3683">
                <a:extLst>
                  <a:ext uri="{FF2B5EF4-FFF2-40B4-BE49-F238E27FC236}">
                    <a16:creationId xmlns:a16="http://schemas.microsoft.com/office/drawing/2014/main" id="{58E50871-CFFF-4E24-8D94-AFA6F8BCD775}"/>
                  </a:ext>
                </a:extLst>
              </p:cNvPr>
              <p:cNvSpPr>
                <a:spLocks noChangeShapeType="1"/>
              </p:cNvSpPr>
              <p:nvPr/>
            </p:nvSpPr>
            <p:spPr bwMode="auto">
              <a:xfrm flipV="1">
                <a:off x="7215006" y="1593342"/>
                <a:ext cx="546" cy="2236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7" name="Line 3684">
                <a:extLst>
                  <a:ext uri="{FF2B5EF4-FFF2-40B4-BE49-F238E27FC236}">
                    <a16:creationId xmlns:a16="http://schemas.microsoft.com/office/drawing/2014/main" id="{26667049-69B8-4A90-B95E-13B865EC7DCE}"/>
                  </a:ext>
                </a:extLst>
              </p:cNvPr>
              <p:cNvSpPr>
                <a:spLocks noChangeShapeType="1"/>
              </p:cNvSpPr>
              <p:nvPr/>
            </p:nvSpPr>
            <p:spPr bwMode="auto">
              <a:xfrm>
                <a:off x="7208460" y="1592797"/>
                <a:ext cx="7092"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8" name="Line 3685">
                <a:extLst>
                  <a:ext uri="{FF2B5EF4-FFF2-40B4-BE49-F238E27FC236}">
                    <a16:creationId xmlns:a16="http://schemas.microsoft.com/office/drawing/2014/main" id="{DB4B30C3-6A60-453D-BF18-63ACCB8E0CDF}"/>
                  </a:ext>
                </a:extLst>
              </p:cNvPr>
              <p:cNvSpPr>
                <a:spLocks noChangeShapeType="1"/>
              </p:cNvSpPr>
              <p:nvPr/>
            </p:nvSpPr>
            <p:spPr bwMode="auto">
              <a:xfrm flipV="1">
                <a:off x="7203004" y="1592797"/>
                <a:ext cx="5455"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49" name="Line 3686">
                <a:extLst>
                  <a:ext uri="{FF2B5EF4-FFF2-40B4-BE49-F238E27FC236}">
                    <a16:creationId xmlns:a16="http://schemas.microsoft.com/office/drawing/2014/main" id="{BCC6FA52-7C52-4DF0-A79E-30DB541B1D7A}"/>
                  </a:ext>
                </a:extLst>
              </p:cNvPr>
              <p:cNvSpPr>
                <a:spLocks noChangeShapeType="1"/>
              </p:cNvSpPr>
              <p:nvPr/>
            </p:nvSpPr>
            <p:spPr bwMode="auto">
              <a:xfrm>
                <a:off x="7198095" y="1592251"/>
                <a:ext cx="4909"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0" name="Line 3687">
                <a:extLst>
                  <a:ext uri="{FF2B5EF4-FFF2-40B4-BE49-F238E27FC236}">
                    <a16:creationId xmlns:a16="http://schemas.microsoft.com/office/drawing/2014/main" id="{767F6B45-BD7B-4838-A39F-DDB2FB4A0940}"/>
                  </a:ext>
                </a:extLst>
              </p:cNvPr>
              <p:cNvSpPr>
                <a:spLocks noChangeShapeType="1"/>
              </p:cNvSpPr>
              <p:nvPr/>
            </p:nvSpPr>
            <p:spPr bwMode="auto">
              <a:xfrm>
                <a:off x="7188821" y="1591706"/>
                <a:ext cx="9274"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1" name="Line 3688">
                <a:extLst>
                  <a:ext uri="{FF2B5EF4-FFF2-40B4-BE49-F238E27FC236}">
                    <a16:creationId xmlns:a16="http://schemas.microsoft.com/office/drawing/2014/main" id="{AFBE85AF-D8C5-454D-BB72-47FAC7E90483}"/>
                  </a:ext>
                </a:extLst>
              </p:cNvPr>
              <p:cNvSpPr>
                <a:spLocks noChangeShapeType="1"/>
              </p:cNvSpPr>
              <p:nvPr/>
            </p:nvSpPr>
            <p:spPr bwMode="auto">
              <a:xfrm>
                <a:off x="7177365" y="1589524"/>
                <a:ext cx="11456"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2" name="Line 3689">
                <a:extLst>
                  <a:ext uri="{FF2B5EF4-FFF2-40B4-BE49-F238E27FC236}">
                    <a16:creationId xmlns:a16="http://schemas.microsoft.com/office/drawing/2014/main" id="{1BA8EE84-329F-41B5-916B-0BA86CD95CEF}"/>
                  </a:ext>
                </a:extLst>
              </p:cNvPr>
              <p:cNvSpPr>
                <a:spLocks noChangeShapeType="1"/>
              </p:cNvSpPr>
              <p:nvPr/>
            </p:nvSpPr>
            <p:spPr bwMode="auto">
              <a:xfrm flipV="1">
                <a:off x="7173547" y="1589524"/>
                <a:ext cx="3819"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3" name="Line 3690">
                <a:extLst>
                  <a:ext uri="{FF2B5EF4-FFF2-40B4-BE49-F238E27FC236}">
                    <a16:creationId xmlns:a16="http://schemas.microsoft.com/office/drawing/2014/main" id="{B4856DC9-C73B-4003-9DE0-91C97DCE0DF4}"/>
                  </a:ext>
                </a:extLst>
              </p:cNvPr>
              <p:cNvSpPr>
                <a:spLocks noChangeShapeType="1"/>
              </p:cNvSpPr>
              <p:nvPr/>
            </p:nvSpPr>
            <p:spPr bwMode="auto">
              <a:xfrm flipV="1">
                <a:off x="7162636" y="1597706"/>
                <a:ext cx="10910"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4" name="Line 3691">
                <a:extLst>
                  <a:ext uri="{FF2B5EF4-FFF2-40B4-BE49-F238E27FC236}">
                    <a16:creationId xmlns:a16="http://schemas.microsoft.com/office/drawing/2014/main" id="{76BA6D75-7C75-4FC7-8196-BF113651C32E}"/>
                  </a:ext>
                </a:extLst>
              </p:cNvPr>
              <p:cNvSpPr>
                <a:spLocks noChangeShapeType="1"/>
              </p:cNvSpPr>
              <p:nvPr/>
            </p:nvSpPr>
            <p:spPr bwMode="auto">
              <a:xfrm>
                <a:off x="7161000" y="1587342"/>
                <a:ext cx="1636"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5" name="Line 3692">
                <a:extLst>
                  <a:ext uri="{FF2B5EF4-FFF2-40B4-BE49-F238E27FC236}">
                    <a16:creationId xmlns:a16="http://schemas.microsoft.com/office/drawing/2014/main" id="{E593BF61-AF62-4B4C-8CE6-9F3D4DC17C05}"/>
                  </a:ext>
                </a:extLst>
              </p:cNvPr>
              <p:cNvSpPr>
                <a:spLocks noChangeShapeType="1"/>
              </p:cNvSpPr>
              <p:nvPr/>
            </p:nvSpPr>
            <p:spPr bwMode="auto">
              <a:xfrm>
                <a:off x="7149544" y="1575341"/>
                <a:ext cx="11456"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6" name="Line 3693">
                <a:extLst>
                  <a:ext uri="{FF2B5EF4-FFF2-40B4-BE49-F238E27FC236}">
                    <a16:creationId xmlns:a16="http://schemas.microsoft.com/office/drawing/2014/main" id="{61FA4B41-6781-48C9-9C5D-D2306C8EFBB1}"/>
                  </a:ext>
                </a:extLst>
              </p:cNvPr>
              <p:cNvSpPr>
                <a:spLocks noChangeShapeType="1"/>
              </p:cNvSpPr>
              <p:nvPr/>
            </p:nvSpPr>
            <p:spPr bwMode="auto">
              <a:xfrm flipV="1">
                <a:off x="7144634" y="1575341"/>
                <a:ext cx="4909"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7" name="Line 3694">
                <a:extLst>
                  <a:ext uri="{FF2B5EF4-FFF2-40B4-BE49-F238E27FC236}">
                    <a16:creationId xmlns:a16="http://schemas.microsoft.com/office/drawing/2014/main" id="{6F96BDA8-4BAE-4C8B-99A6-0092A4190497}"/>
                  </a:ext>
                </a:extLst>
              </p:cNvPr>
              <p:cNvSpPr>
                <a:spLocks noChangeShapeType="1"/>
              </p:cNvSpPr>
              <p:nvPr/>
            </p:nvSpPr>
            <p:spPr bwMode="auto">
              <a:xfrm>
                <a:off x="7137543" y="1566612"/>
                <a:ext cx="7092"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8" name="Line 3695">
                <a:extLst>
                  <a:ext uri="{FF2B5EF4-FFF2-40B4-BE49-F238E27FC236}">
                    <a16:creationId xmlns:a16="http://schemas.microsoft.com/office/drawing/2014/main" id="{1C03F6CA-4563-4011-8888-02A9F70B0DB2}"/>
                  </a:ext>
                </a:extLst>
              </p:cNvPr>
              <p:cNvSpPr>
                <a:spLocks noChangeShapeType="1"/>
              </p:cNvSpPr>
              <p:nvPr/>
            </p:nvSpPr>
            <p:spPr bwMode="auto">
              <a:xfrm flipV="1">
                <a:off x="7137543" y="1552974"/>
                <a:ext cx="4364"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59" name="Line 3696">
                <a:extLst>
                  <a:ext uri="{FF2B5EF4-FFF2-40B4-BE49-F238E27FC236}">
                    <a16:creationId xmlns:a16="http://schemas.microsoft.com/office/drawing/2014/main" id="{DFBAAA98-9557-4141-A7FA-41D43A981940}"/>
                  </a:ext>
                </a:extLst>
              </p:cNvPr>
              <p:cNvSpPr>
                <a:spLocks noChangeShapeType="1"/>
              </p:cNvSpPr>
              <p:nvPr/>
            </p:nvSpPr>
            <p:spPr bwMode="auto">
              <a:xfrm>
                <a:off x="7139725" y="1544246"/>
                <a:ext cx="2182"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0" name="Line 3697">
                <a:extLst>
                  <a:ext uri="{FF2B5EF4-FFF2-40B4-BE49-F238E27FC236}">
                    <a16:creationId xmlns:a16="http://schemas.microsoft.com/office/drawing/2014/main" id="{75B38445-C8BC-4132-B173-3556E9A410A2}"/>
                  </a:ext>
                </a:extLst>
              </p:cNvPr>
              <p:cNvSpPr>
                <a:spLocks noChangeShapeType="1"/>
              </p:cNvSpPr>
              <p:nvPr/>
            </p:nvSpPr>
            <p:spPr bwMode="auto">
              <a:xfrm flipV="1">
                <a:off x="7129905" y="1544246"/>
                <a:ext cx="9819"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1" name="Line 3698">
                <a:extLst>
                  <a:ext uri="{FF2B5EF4-FFF2-40B4-BE49-F238E27FC236}">
                    <a16:creationId xmlns:a16="http://schemas.microsoft.com/office/drawing/2014/main" id="{FF00AB96-1B2C-49C0-B09A-707903754149}"/>
                  </a:ext>
                </a:extLst>
              </p:cNvPr>
              <p:cNvSpPr>
                <a:spLocks noChangeShapeType="1"/>
              </p:cNvSpPr>
              <p:nvPr/>
            </p:nvSpPr>
            <p:spPr bwMode="auto">
              <a:xfrm flipV="1">
                <a:off x="7121723" y="1544792"/>
                <a:ext cx="8183"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2" name="Line 3699">
                <a:extLst>
                  <a:ext uri="{FF2B5EF4-FFF2-40B4-BE49-F238E27FC236}">
                    <a16:creationId xmlns:a16="http://schemas.microsoft.com/office/drawing/2014/main" id="{9F633696-F61D-467A-8F41-AE916EFE7F06}"/>
                  </a:ext>
                </a:extLst>
              </p:cNvPr>
              <p:cNvSpPr>
                <a:spLocks noChangeShapeType="1"/>
              </p:cNvSpPr>
              <p:nvPr/>
            </p:nvSpPr>
            <p:spPr bwMode="auto">
              <a:xfrm flipV="1">
                <a:off x="7115177" y="1556247"/>
                <a:ext cx="6546"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3" name="Line 3700">
                <a:extLst>
                  <a:ext uri="{FF2B5EF4-FFF2-40B4-BE49-F238E27FC236}">
                    <a16:creationId xmlns:a16="http://schemas.microsoft.com/office/drawing/2014/main" id="{13B808E8-0C78-4304-915E-4635BA7FEB9F}"/>
                  </a:ext>
                </a:extLst>
              </p:cNvPr>
              <p:cNvSpPr>
                <a:spLocks noChangeShapeType="1"/>
              </p:cNvSpPr>
              <p:nvPr/>
            </p:nvSpPr>
            <p:spPr bwMode="auto">
              <a:xfrm>
                <a:off x="7110267" y="1558429"/>
                <a:ext cx="491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4" name="Line 3701">
                <a:extLst>
                  <a:ext uri="{FF2B5EF4-FFF2-40B4-BE49-F238E27FC236}">
                    <a16:creationId xmlns:a16="http://schemas.microsoft.com/office/drawing/2014/main" id="{7FAD8508-E6AD-434D-B558-CEBBAE69DD7A}"/>
                  </a:ext>
                </a:extLst>
              </p:cNvPr>
              <p:cNvSpPr>
                <a:spLocks noChangeShapeType="1"/>
              </p:cNvSpPr>
              <p:nvPr/>
            </p:nvSpPr>
            <p:spPr bwMode="auto">
              <a:xfrm flipV="1">
                <a:off x="7110267" y="1542064"/>
                <a:ext cx="1091"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5" name="Line 3702">
                <a:extLst>
                  <a:ext uri="{FF2B5EF4-FFF2-40B4-BE49-F238E27FC236}">
                    <a16:creationId xmlns:a16="http://schemas.microsoft.com/office/drawing/2014/main" id="{F00F19F6-B2FB-4F28-9702-2592A6E81494}"/>
                  </a:ext>
                </a:extLst>
              </p:cNvPr>
              <p:cNvSpPr>
                <a:spLocks noChangeShapeType="1"/>
              </p:cNvSpPr>
              <p:nvPr/>
            </p:nvSpPr>
            <p:spPr bwMode="auto">
              <a:xfrm>
                <a:off x="7103175" y="1534972"/>
                <a:ext cx="8183"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6" name="Line 3703">
                <a:extLst>
                  <a:ext uri="{FF2B5EF4-FFF2-40B4-BE49-F238E27FC236}">
                    <a16:creationId xmlns:a16="http://schemas.microsoft.com/office/drawing/2014/main" id="{BF6C8863-AE85-4133-8C9C-5E6FCB0559B3}"/>
                  </a:ext>
                </a:extLst>
              </p:cNvPr>
              <p:cNvSpPr>
                <a:spLocks noChangeShapeType="1"/>
              </p:cNvSpPr>
              <p:nvPr/>
            </p:nvSpPr>
            <p:spPr bwMode="auto">
              <a:xfrm flipV="1">
                <a:off x="7093901" y="1534972"/>
                <a:ext cx="9274"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7" name="Line 3704">
                <a:extLst>
                  <a:ext uri="{FF2B5EF4-FFF2-40B4-BE49-F238E27FC236}">
                    <a16:creationId xmlns:a16="http://schemas.microsoft.com/office/drawing/2014/main" id="{A88635FD-882F-4BCB-A21A-A25F05C255A1}"/>
                  </a:ext>
                </a:extLst>
              </p:cNvPr>
              <p:cNvSpPr>
                <a:spLocks noChangeShapeType="1"/>
              </p:cNvSpPr>
              <p:nvPr/>
            </p:nvSpPr>
            <p:spPr bwMode="auto">
              <a:xfrm>
                <a:off x="7093901" y="1538245"/>
                <a:ext cx="7637" cy="25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8" name="Line 3705">
                <a:extLst>
                  <a:ext uri="{FF2B5EF4-FFF2-40B4-BE49-F238E27FC236}">
                    <a16:creationId xmlns:a16="http://schemas.microsoft.com/office/drawing/2014/main" id="{6C74BF2E-951A-43C2-9C19-F139D3591E9A}"/>
                  </a:ext>
                </a:extLst>
              </p:cNvPr>
              <p:cNvSpPr>
                <a:spLocks noChangeShapeType="1"/>
              </p:cNvSpPr>
              <p:nvPr/>
            </p:nvSpPr>
            <p:spPr bwMode="auto">
              <a:xfrm>
                <a:off x="7085719" y="1553520"/>
                <a:ext cx="1582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69" name="Line 3706">
                <a:extLst>
                  <a:ext uri="{FF2B5EF4-FFF2-40B4-BE49-F238E27FC236}">
                    <a16:creationId xmlns:a16="http://schemas.microsoft.com/office/drawing/2014/main" id="{7C4A2A5F-D7A3-4B46-A148-7D5A3DF3D77B}"/>
                  </a:ext>
                </a:extLst>
              </p:cNvPr>
              <p:cNvSpPr>
                <a:spLocks noChangeShapeType="1"/>
              </p:cNvSpPr>
              <p:nvPr/>
            </p:nvSpPr>
            <p:spPr bwMode="auto">
              <a:xfrm flipV="1">
                <a:off x="7082991" y="1553520"/>
                <a:ext cx="2728"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0" name="Line 3707">
                <a:extLst>
                  <a:ext uri="{FF2B5EF4-FFF2-40B4-BE49-F238E27FC236}">
                    <a16:creationId xmlns:a16="http://schemas.microsoft.com/office/drawing/2014/main" id="{E55E4C62-707C-4F78-84C6-F3923168C261}"/>
                  </a:ext>
                </a:extLst>
              </p:cNvPr>
              <p:cNvSpPr>
                <a:spLocks noChangeShapeType="1"/>
              </p:cNvSpPr>
              <p:nvPr/>
            </p:nvSpPr>
            <p:spPr bwMode="auto">
              <a:xfrm flipV="1">
                <a:off x="7073718" y="1564430"/>
                <a:ext cx="9274"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1" name="Line 3708">
                <a:extLst>
                  <a:ext uri="{FF2B5EF4-FFF2-40B4-BE49-F238E27FC236}">
                    <a16:creationId xmlns:a16="http://schemas.microsoft.com/office/drawing/2014/main" id="{DA1F7FD6-615F-46A2-8E7E-59154983D3CD}"/>
                  </a:ext>
                </a:extLst>
              </p:cNvPr>
              <p:cNvSpPr>
                <a:spLocks noChangeShapeType="1"/>
              </p:cNvSpPr>
              <p:nvPr/>
            </p:nvSpPr>
            <p:spPr bwMode="auto">
              <a:xfrm flipV="1">
                <a:off x="7072626" y="1566067"/>
                <a:ext cx="1091"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2" name="Line 3709">
                <a:extLst>
                  <a:ext uri="{FF2B5EF4-FFF2-40B4-BE49-F238E27FC236}">
                    <a16:creationId xmlns:a16="http://schemas.microsoft.com/office/drawing/2014/main" id="{4F67E4F5-FE98-44CB-9412-3FCDA15197EB}"/>
                  </a:ext>
                </a:extLst>
              </p:cNvPr>
              <p:cNvSpPr>
                <a:spLocks noChangeShapeType="1"/>
              </p:cNvSpPr>
              <p:nvPr/>
            </p:nvSpPr>
            <p:spPr bwMode="auto">
              <a:xfrm>
                <a:off x="7072626" y="1574795"/>
                <a:ext cx="10910"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3" name="Line 3710">
                <a:extLst>
                  <a:ext uri="{FF2B5EF4-FFF2-40B4-BE49-F238E27FC236}">
                    <a16:creationId xmlns:a16="http://schemas.microsoft.com/office/drawing/2014/main" id="{4EBE60F4-0201-4D0E-ACFA-9CF5CF1A174B}"/>
                  </a:ext>
                </a:extLst>
              </p:cNvPr>
              <p:cNvSpPr>
                <a:spLocks noChangeShapeType="1"/>
              </p:cNvSpPr>
              <p:nvPr/>
            </p:nvSpPr>
            <p:spPr bwMode="auto">
              <a:xfrm flipV="1">
                <a:off x="7075900" y="1584069"/>
                <a:ext cx="7637"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4" name="Line 3711">
                <a:extLst>
                  <a:ext uri="{FF2B5EF4-FFF2-40B4-BE49-F238E27FC236}">
                    <a16:creationId xmlns:a16="http://schemas.microsoft.com/office/drawing/2014/main" id="{C6980C73-30E7-4DD0-8EF8-03CB987343F9}"/>
                  </a:ext>
                </a:extLst>
              </p:cNvPr>
              <p:cNvSpPr>
                <a:spLocks noChangeShapeType="1"/>
              </p:cNvSpPr>
              <p:nvPr/>
            </p:nvSpPr>
            <p:spPr bwMode="auto">
              <a:xfrm>
                <a:off x="7075900" y="1599343"/>
                <a:ext cx="10910"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5" name="Line 3712">
                <a:extLst>
                  <a:ext uri="{FF2B5EF4-FFF2-40B4-BE49-F238E27FC236}">
                    <a16:creationId xmlns:a16="http://schemas.microsoft.com/office/drawing/2014/main" id="{376C92CD-0BD5-413E-94E6-F9591411BAC4}"/>
                  </a:ext>
                </a:extLst>
              </p:cNvPr>
              <p:cNvSpPr>
                <a:spLocks noChangeShapeType="1"/>
              </p:cNvSpPr>
              <p:nvPr/>
            </p:nvSpPr>
            <p:spPr bwMode="auto">
              <a:xfrm flipV="1">
                <a:off x="7079173" y="1610253"/>
                <a:ext cx="7637"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6" name="Line 3713">
                <a:extLst>
                  <a:ext uri="{FF2B5EF4-FFF2-40B4-BE49-F238E27FC236}">
                    <a16:creationId xmlns:a16="http://schemas.microsoft.com/office/drawing/2014/main" id="{372D4A27-EA15-4344-89FB-1328960AB2EA}"/>
                  </a:ext>
                </a:extLst>
              </p:cNvPr>
              <p:cNvSpPr>
                <a:spLocks noChangeShapeType="1"/>
              </p:cNvSpPr>
              <p:nvPr/>
            </p:nvSpPr>
            <p:spPr bwMode="auto">
              <a:xfrm flipV="1">
                <a:off x="7072626" y="1619527"/>
                <a:ext cx="6546"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7" name="Line 3714">
                <a:extLst>
                  <a:ext uri="{FF2B5EF4-FFF2-40B4-BE49-F238E27FC236}">
                    <a16:creationId xmlns:a16="http://schemas.microsoft.com/office/drawing/2014/main" id="{A0DEF23E-45F8-4D3B-8DFD-B8A347E8BF18}"/>
                  </a:ext>
                </a:extLst>
              </p:cNvPr>
              <p:cNvSpPr>
                <a:spLocks noChangeShapeType="1"/>
              </p:cNvSpPr>
              <p:nvPr/>
            </p:nvSpPr>
            <p:spPr bwMode="auto">
              <a:xfrm flipV="1">
                <a:off x="7061170" y="1632074"/>
                <a:ext cx="11456"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8" name="Line 3715">
                <a:extLst>
                  <a:ext uri="{FF2B5EF4-FFF2-40B4-BE49-F238E27FC236}">
                    <a16:creationId xmlns:a16="http://schemas.microsoft.com/office/drawing/2014/main" id="{A63F45D9-C513-4DB5-8147-BCB148BED7C3}"/>
                  </a:ext>
                </a:extLst>
              </p:cNvPr>
              <p:cNvSpPr>
                <a:spLocks noChangeShapeType="1"/>
              </p:cNvSpPr>
              <p:nvPr/>
            </p:nvSpPr>
            <p:spPr bwMode="auto">
              <a:xfrm>
                <a:off x="7047533" y="1639166"/>
                <a:ext cx="13638"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79" name="Line 3716">
                <a:extLst>
                  <a:ext uri="{FF2B5EF4-FFF2-40B4-BE49-F238E27FC236}">
                    <a16:creationId xmlns:a16="http://schemas.microsoft.com/office/drawing/2014/main" id="{B99F261E-B2D4-4E3D-BDB8-1EE04E3CE700}"/>
                  </a:ext>
                </a:extLst>
              </p:cNvPr>
              <p:cNvSpPr>
                <a:spLocks noChangeShapeType="1"/>
              </p:cNvSpPr>
              <p:nvPr/>
            </p:nvSpPr>
            <p:spPr bwMode="auto">
              <a:xfrm flipV="1">
                <a:off x="7036077" y="1639166"/>
                <a:ext cx="11456"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0" name="Line 3717">
                <a:extLst>
                  <a:ext uri="{FF2B5EF4-FFF2-40B4-BE49-F238E27FC236}">
                    <a16:creationId xmlns:a16="http://schemas.microsoft.com/office/drawing/2014/main" id="{EBA079EB-F5AB-42C4-B41B-F0353D2E7831}"/>
                  </a:ext>
                </a:extLst>
              </p:cNvPr>
              <p:cNvSpPr>
                <a:spLocks noChangeShapeType="1"/>
              </p:cNvSpPr>
              <p:nvPr/>
            </p:nvSpPr>
            <p:spPr bwMode="auto">
              <a:xfrm flipV="1">
                <a:off x="7030076" y="1647349"/>
                <a:ext cx="6000"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1" name="Line 3718">
                <a:extLst>
                  <a:ext uri="{FF2B5EF4-FFF2-40B4-BE49-F238E27FC236}">
                    <a16:creationId xmlns:a16="http://schemas.microsoft.com/office/drawing/2014/main" id="{75194CFA-116E-4E02-B548-27FF17CB724F}"/>
                  </a:ext>
                </a:extLst>
              </p:cNvPr>
              <p:cNvSpPr>
                <a:spLocks noChangeShapeType="1"/>
              </p:cNvSpPr>
              <p:nvPr/>
            </p:nvSpPr>
            <p:spPr bwMode="auto">
              <a:xfrm flipV="1">
                <a:off x="7021348" y="1657713"/>
                <a:ext cx="8728"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2" name="Line 3719">
                <a:extLst>
                  <a:ext uri="{FF2B5EF4-FFF2-40B4-BE49-F238E27FC236}">
                    <a16:creationId xmlns:a16="http://schemas.microsoft.com/office/drawing/2014/main" id="{F7F96C25-EB4E-4FD6-8B82-52EC0A5CFFA4}"/>
                  </a:ext>
                </a:extLst>
              </p:cNvPr>
              <p:cNvSpPr>
                <a:spLocks noChangeShapeType="1"/>
              </p:cNvSpPr>
              <p:nvPr/>
            </p:nvSpPr>
            <p:spPr bwMode="auto">
              <a:xfrm>
                <a:off x="7021348" y="1674624"/>
                <a:ext cx="9819"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3" name="Line 3720">
                <a:extLst>
                  <a:ext uri="{FF2B5EF4-FFF2-40B4-BE49-F238E27FC236}">
                    <a16:creationId xmlns:a16="http://schemas.microsoft.com/office/drawing/2014/main" id="{0F0F3A53-3995-489E-9D67-1CC90F731832}"/>
                  </a:ext>
                </a:extLst>
              </p:cNvPr>
              <p:cNvSpPr>
                <a:spLocks noChangeShapeType="1"/>
              </p:cNvSpPr>
              <p:nvPr/>
            </p:nvSpPr>
            <p:spPr bwMode="auto">
              <a:xfrm flipV="1">
                <a:off x="7031167" y="1674624"/>
                <a:ext cx="12547"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4" name="Line 3721">
                <a:extLst>
                  <a:ext uri="{FF2B5EF4-FFF2-40B4-BE49-F238E27FC236}">
                    <a16:creationId xmlns:a16="http://schemas.microsoft.com/office/drawing/2014/main" id="{EBDEA711-3746-45CB-B664-68F1DBE1CE13}"/>
                  </a:ext>
                </a:extLst>
              </p:cNvPr>
              <p:cNvSpPr>
                <a:spLocks noChangeShapeType="1"/>
              </p:cNvSpPr>
              <p:nvPr/>
            </p:nvSpPr>
            <p:spPr bwMode="auto">
              <a:xfrm flipV="1">
                <a:off x="7042078" y="1674624"/>
                <a:ext cx="1636"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5" name="Line 3722">
                <a:extLst>
                  <a:ext uri="{FF2B5EF4-FFF2-40B4-BE49-F238E27FC236}">
                    <a16:creationId xmlns:a16="http://schemas.microsoft.com/office/drawing/2014/main" id="{C375DDFF-E796-4D74-B93B-471385137687}"/>
                  </a:ext>
                </a:extLst>
              </p:cNvPr>
              <p:cNvSpPr>
                <a:spLocks noChangeShapeType="1"/>
              </p:cNvSpPr>
              <p:nvPr/>
            </p:nvSpPr>
            <p:spPr bwMode="auto">
              <a:xfrm flipV="1">
                <a:off x="7034440" y="1690990"/>
                <a:ext cx="7637"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6" name="Line 3723">
                <a:extLst>
                  <a:ext uri="{FF2B5EF4-FFF2-40B4-BE49-F238E27FC236}">
                    <a16:creationId xmlns:a16="http://schemas.microsoft.com/office/drawing/2014/main" id="{94589000-3D2A-432E-9BA7-52A2A2E6EBF3}"/>
                  </a:ext>
                </a:extLst>
              </p:cNvPr>
              <p:cNvSpPr>
                <a:spLocks noChangeShapeType="1"/>
              </p:cNvSpPr>
              <p:nvPr/>
            </p:nvSpPr>
            <p:spPr bwMode="auto">
              <a:xfrm>
                <a:off x="7024621" y="1701354"/>
                <a:ext cx="9819"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7" name="Line 3724">
                <a:extLst>
                  <a:ext uri="{FF2B5EF4-FFF2-40B4-BE49-F238E27FC236}">
                    <a16:creationId xmlns:a16="http://schemas.microsoft.com/office/drawing/2014/main" id="{4CF79580-4965-4877-9A18-CBBB05C18EC3}"/>
                  </a:ext>
                </a:extLst>
              </p:cNvPr>
              <p:cNvSpPr>
                <a:spLocks noChangeShapeType="1"/>
              </p:cNvSpPr>
              <p:nvPr/>
            </p:nvSpPr>
            <p:spPr bwMode="auto">
              <a:xfrm flipV="1">
                <a:off x="7009892" y="1701354"/>
                <a:ext cx="14729"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8" name="Line 3725">
                <a:extLst>
                  <a:ext uri="{FF2B5EF4-FFF2-40B4-BE49-F238E27FC236}">
                    <a16:creationId xmlns:a16="http://schemas.microsoft.com/office/drawing/2014/main" id="{FDBDFE05-8815-4D5E-8DBD-3139A5DABCDD}"/>
                  </a:ext>
                </a:extLst>
              </p:cNvPr>
              <p:cNvSpPr>
                <a:spLocks noChangeShapeType="1"/>
              </p:cNvSpPr>
              <p:nvPr/>
            </p:nvSpPr>
            <p:spPr bwMode="auto">
              <a:xfrm flipV="1">
                <a:off x="6996800" y="1710628"/>
                <a:ext cx="13092"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89" name="Line 3726">
                <a:extLst>
                  <a:ext uri="{FF2B5EF4-FFF2-40B4-BE49-F238E27FC236}">
                    <a16:creationId xmlns:a16="http://schemas.microsoft.com/office/drawing/2014/main" id="{E905AD20-A55A-4D06-AD22-767C149CE037}"/>
                  </a:ext>
                </a:extLst>
              </p:cNvPr>
              <p:cNvSpPr>
                <a:spLocks noChangeShapeType="1"/>
              </p:cNvSpPr>
              <p:nvPr/>
            </p:nvSpPr>
            <p:spPr bwMode="auto">
              <a:xfrm flipV="1">
                <a:off x="6987526" y="1712265"/>
                <a:ext cx="9274"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0" name="Line 3727">
                <a:extLst>
                  <a:ext uri="{FF2B5EF4-FFF2-40B4-BE49-F238E27FC236}">
                    <a16:creationId xmlns:a16="http://schemas.microsoft.com/office/drawing/2014/main" id="{436CBAB6-E197-4782-B93D-4339CF0D4667}"/>
                  </a:ext>
                </a:extLst>
              </p:cNvPr>
              <p:cNvSpPr>
                <a:spLocks noChangeShapeType="1"/>
              </p:cNvSpPr>
              <p:nvPr/>
            </p:nvSpPr>
            <p:spPr bwMode="auto">
              <a:xfrm>
                <a:off x="6987526" y="1729176"/>
                <a:ext cx="9274"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1" name="Line 3728">
                <a:extLst>
                  <a:ext uri="{FF2B5EF4-FFF2-40B4-BE49-F238E27FC236}">
                    <a16:creationId xmlns:a16="http://schemas.microsoft.com/office/drawing/2014/main" id="{34A49D9E-2475-4A66-A947-B996CFEAAD70}"/>
                  </a:ext>
                </a:extLst>
              </p:cNvPr>
              <p:cNvSpPr>
                <a:spLocks noChangeShapeType="1"/>
              </p:cNvSpPr>
              <p:nvPr/>
            </p:nvSpPr>
            <p:spPr bwMode="auto">
              <a:xfrm>
                <a:off x="6996800" y="1741722"/>
                <a:ext cx="12547"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2" name="Line 3729">
                <a:extLst>
                  <a:ext uri="{FF2B5EF4-FFF2-40B4-BE49-F238E27FC236}">
                    <a16:creationId xmlns:a16="http://schemas.microsoft.com/office/drawing/2014/main" id="{CB3E7587-77AD-47F8-A381-6C0E9667D747}"/>
                  </a:ext>
                </a:extLst>
              </p:cNvPr>
              <p:cNvSpPr>
                <a:spLocks noChangeShapeType="1"/>
              </p:cNvSpPr>
              <p:nvPr/>
            </p:nvSpPr>
            <p:spPr bwMode="auto">
              <a:xfrm>
                <a:off x="7009347" y="1746632"/>
                <a:ext cx="9274"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3" name="Line 3730">
                <a:extLst>
                  <a:ext uri="{FF2B5EF4-FFF2-40B4-BE49-F238E27FC236}">
                    <a16:creationId xmlns:a16="http://schemas.microsoft.com/office/drawing/2014/main" id="{68FE6F1A-DAC7-486E-A412-BF6A0A8C1749}"/>
                  </a:ext>
                </a:extLst>
              </p:cNvPr>
              <p:cNvSpPr>
                <a:spLocks noChangeShapeType="1"/>
              </p:cNvSpPr>
              <p:nvPr/>
            </p:nvSpPr>
            <p:spPr bwMode="auto">
              <a:xfrm>
                <a:off x="7018620" y="1758634"/>
                <a:ext cx="1637"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4" name="Line 3731">
                <a:extLst>
                  <a:ext uri="{FF2B5EF4-FFF2-40B4-BE49-F238E27FC236}">
                    <a16:creationId xmlns:a16="http://schemas.microsoft.com/office/drawing/2014/main" id="{1BB2D46C-E250-459A-B76B-A30718B29D9C}"/>
                  </a:ext>
                </a:extLst>
              </p:cNvPr>
              <p:cNvSpPr>
                <a:spLocks noChangeShapeType="1"/>
              </p:cNvSpPr>
              <p:nvPr/>
            </p:nvSpPr>
            <p:spPr bwMode="auto">
              <a:xfrm>
                <a:off x="7020257" y="1759179"/>
                <a:ext cx="3818"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5" name="Line 3732">
                <a:extLst>
                  <a:ext uri="{FF2B5EF4-FFF2-40B4-BE49-F238E27FC236}">
                    <a16:creationId xmlns:a16="http://schemas.microsoft.com/office/drawing/2014/main" id="{A074B940-416A-4FB8-BB54-85F0B735C5D8}"/>
                  </a:ext>
                </a:extLst>
              </p:cNvPr>
              <p:cNvSpPr>
                <a:spLocks noChangeShapeType="1"/>
              </p:cNvSpPr>
              <p:nvPr/>
            </p:nvSpPr>
            <p:spPr bwMode="auto">
              <a:xfrm flipV="1">
                <a:off x="7017529" y="1777181"/>
                <a:ext cx="6546"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6" name="Line 3733">
                <a:extLst>
                  <a:ext uri="{FF2B5EF4-FFF2-40B4-BE49-F238E27FC236}">
                    <a16:creationId xmlns:a16="http://schemas.microsoft.com/office/drawing/2014/main" id="{2620BE6D-57D0-4668-820E-3DF6F3E56585}"/>
                  </a:ext>
                </a:extLst>
              </p:cNvPr>
              <p:cNvSpPr>
                <a:spLocks noChangeShapeType="1"/>
              </p:cNvSpPr>
              <p:nvPr/>
            </p:nvSpPr>
            <p:spPr bwMode="auto">
              <a:xfrm flipV="1">
                <a:off x="7007165" y="1784273"/>
                <a:ext cx="10365"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7" name="Line 3734">
                <a:extLst>
                  <a:ext uri="{FF2B5EF4-FFF2-40B4-BE49-F238E27FC236}">
                    <a16:creationId xmlns:a16="http://schemas.microsoft.com/office/drawing/2014/main" id="{5EE01FAA-5DF2-4A6A-8521-EF28E5CA03CC}"/>
                  </a:ext>
                </a:extLst>
              </p:cNvPr>
              <p:cNvSpPr>
                <a:spLocks noChangeShapeType="1"/>
              </p:cNvSpPr>
              <p:nvPr/>
            </p:nvSpPr>
            <p:spPr bwMode="auto">
              <a:xfrm flipV="1">
                <a:off x="6994072" y="1797365"/>
                <a:ext cx="1309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8" name="Line 3735">
                <a:extLst>
                  <a:ext uri="{FF2B5EF4-FFF2-40B4-BE49-F238E27FC236}">
                    <a16:creationId xmlns:a16="http://schemas.microsoft.com/office/drawing/2014/main" id="{2921757D-AFE2-4EEC-8F6E-71C36A3C350A}"/>
                  </a:ext>
                </a:extLst>
              </p:cNvPr>
              <p:cNvSpPr>
                <a:spLocks noChangeShapeType="1"/>
              </p:cNvSpPr>
              <p:nvPr/>
            </p:nvSpPr>
            <p:spPr bwMode="auto">
              <a:xfrm flipV="1">
                <a:off x="6982071" y="1801184"/>
                <a:ext cx="1200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99" name="Line 3736">
                <a:extLst>
                  <a:ext uri="{FF2B5EF4-FFF2-40B4-BE49-F238E27FC236}">
                    <a16:creationId xmlns:a16="http://schemas.microsoft.com/office/drawing/2014/main" id="{8FC3D82D-D15D-43A5-9D67-6FDF4ED31F23}"/>
                  </a:ext>
                </a:extLst>
              </p:cNvPr>
              <p:cNvSpPr>
                <a:spLocks noChangeShapeType="1"/>
              </p:cNvSpPr>
              <p:nvPr/>
            </p:nvSpPr>
            <p:spPr bwMode="auto">
              <a:xfrm>
                <a:off x="6982071" y="1803911"/>
                <a:ext cx="2182" cy="212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0" name="Line 3737">
                <a:extLst>
                  <a:ext uri="{FF2B5EF4-FFF2-40B4-BE49-F238E27FC236}">
                    <a16:creationId xmlns:a16="http://schemas.microsoft.com/office/drawing/2014/main" id="{37B3A7B2-4705-4557-A659-72B2ABB292D5}"/>
                  </a:ext>
                </a:extLst>
              </p:cNvPr>
              <p:cNvSpPr>
                <a:spLocks noChangeShapeType="1"/>
              </p:cNvSpPr>
              <p:nvPr/>
            </p:nvSpPr>
            <p:spPr bwMode="auto">
              <a:xfrm>
                <a:off x="6984253" y="1825186"/>
                <a:ext cx="2727"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1" name="Line 3738">
                <a:extLst>
                  <a:ext uri="{FF2B5EF4-FFF2-40B4-BE49-F238E27FC236}">
                    <a16:creationId xmlns:a16="http://schemas.microsoft.com/office/drawing/2014/main" id="{D6303354-0550-4814-95D8-8B5F18334602}"/>
                  </a:ext>
                </a:extLst>
              </p:cNvPr>
              <p:cNvSpPr>
                <a:spLocks noChangeShapeType="1"/>
              </p:cNvSpPr>
              <p:nvPr/>
            </p:nvSpPr>
            <p:spPr bwMode="auto">
              <a:xfrm flipV="1">
                <a:off x="6983707" y="1837733"/>
                <a:ext cx="3273" cy="1691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2" name="Line 3739">
                <a:extLst>
                  <a:ext uri="{FF2B5EF4-FFF2-40B4-BE49-F238E27FC236}">
                    <a16:creationId xmlns:a16="http://schemas.microsoft.com/office/drawing/2014/main" id="{C8FCA572-C67D-479F-9F02-390AC55BEFA7}"/>
                  </a:ext>
                </a:extLst>
              </p:cNvPr>
              <p:cNvSpPr>
                <a:spLocks noChangeShapeType="1"/>
              </p:cNvSpPr>
              <p:nvPr/>
            </p:nvSpPr>
            <p:spPr bwMode="auto">
              <a:xfrm>
                <a:off x="6983707" y="1854644"/>
                <a:ext cx="10910"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3" name="Line 3740">
                <a:extLst>
                  <a:ext uri="{FF2B5EF4-FFF2-40B4-BE49-F238E27FC236}">
                    <a16:creationId xmlns:a16="http://schemas.microsoft.com/office/drawing/2014/main" id="{D61F200B-41B2-4E6F-BEB8-14E4F9114D0E}"/>
                  </a:ext>
                </a:extLst>
              </p:cNvPr>
              <p:cNvSpPr>
                <a:spLocks noChangeShapeType="1"/>
              </p:cNvSpPr>
              <p:nvPr/>
            </p:nvSpPr>
            <p:spPr bwMode="auto">
              <a:xfrm flipV="1">
                <a:off x="6994618" y="1858463"/>
                <a:ext cx="8728"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4" name="Line 3741">
                <a:extLst>
                  <a:ext uri="{FF2B5EF4-FFF2-40B4-BE49-F238E27FC236}">
                    <a16:creationId xmlns:a16="http://schemas.microsoft.com/office/drawing/2014/main" id="{E31DD26D-D73A-48C5-85AF-1312DDF674DE}"/>
                  </a:ext>
                </a:extLst>
              </p:cNvPr>
              <p:cNvSpPr>
                <a:spLocks noChangeShapeType="1"/>
              </p:cNvSpPr>
              <p:nvPr/>
            </p:nvSpPr>
            <p:spPr bwMode="auto">
              <a:xfrm flipV="1">
                <a:off x="7003346" y="1857372"/>
                <a:ext cx="10910"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5" name="Line 3742">
                <a:extLst>
                  <a:ext uri="{FF2B5EF4-FFF2-40B4-BE49-F238E27FC236}">
                    <a16:creationId xmlns:a16="http://schemas.microsoft.com/office/drawing/2014/main" id="{782CCF4B-4CD0-4EEF-80C2-F36917276DC7}"/>
                  </a:ext>
                </a:extLst>
              </p:cNvPr>
              <p:cNvSpPr>
                <a:spLocks noChangeShapeType="1"/>
              </p:cNvSpPr>
              <p:nvPr/>
            </p:nvSpPr>
            <p:spPr bwMode="auto">
              <a:xfrm flipV="1">
                <a:off x="7009892" y="1857372"/>
                <a:ext cx="4364"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6" name="Line 3743">
                <a:extLst>
                  <a:ext uri="{FF2B5EF4-FFF2-40B4-BE49-F238E27FC236}">
                    <a16:creationId xmlns:a16="http://schemas.microsoft.com/office/drawing/2014/main" id="{91DBB07E-8D90-411E-B682-DBE800BEF2DB}"/>
                  </a:ext>
                </a:extLst>
              </p:cNvPr>
              <p:cNvSpPr>
                <a:spLocks noChangeShapeType="1"/>
              </p:cNvSpPr>
              <p:nvPr/>
            </p:nvSpPr>
            <p:spPr bwMode="auto">
              <a:xfrm flipV="1">
                <a:off x="7006074" y="1868828"/>
                <a:ext cx="3818"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7" name="Line 3744">
                <a:extLst>
                  <a:ext uri="{FF2B5EF4-FFF2-40B4-BE49-F238E27FC236}">
                    <a16:creationId xmlns:a16="http://schemas.microsoft.com/office/drawing/2014/main" id="{D6C900E9-64CB-4D69-A69A-193FE11143D3}"/>
                  </a:ext>
                </a:extLst>
              </p:cNvPr>
              <p:cNvSpPr>
                <a:spLocks noChangeShapeType="1"/>
              </p:cNvSpPr>
              <p:nvPr/>
            </p:nvSpPr>
            <p:spPr bwMode="auto">
              <a:xfrm>
                <a:off x="7006074" y="1877556"/>
                <a:ext cx="8728"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8" name="Line 3745">
                <a:extLst>
                  <a:ext uri="{FF2B5EF4-FFF2-40B4-BE49-F238E27FC236}">
                    <a16:creationId xmlns:a16="http://schemas.microsoft.com/office/drawing/2014/main" id="{8F9E22F1-C24F-4B42-87BB-A639B4A560C6}"/>
                  </a:ext>
                </a:extLst>
              </p:cNvPr>
              <p:cNvSpPr>
                <a:spLocks noChangeShapeType="1"/>
              </p:cNvSpPr>
              <p:nvPr/>
            </p:nvSpPr>
            <p:spPr bwMode="auto">
              <a:xfrm flipV="1">
                <a:off x="7014802" y="1871010"/>
                <a:ext cx="5455"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09" name="Line 3746">
                <a:extLst>
                  <a:ext uri="{FF2B5EF4-FFF2-40B4-BE49-F238E27FC236}">
                    <a16:creationId xmlns:a16="http://schemas.microsoft.com/office/drawing/2014/main" id="{BCBA0174-9378-4D75-831D-B103FB50000B}"/>
                  </a:ext>
                </a:extLst>
              </p:cNvPr>
              <p:cNvSpPr>
                <a:spLocks noChangeShapeType="1"/>
              </p:cNvSpPr>
              <p:nvPr/>
            </p:nvSpPr>
            <p:spPr bwMode="auto">
              <a:xfrm flipV="1">
                <a:off x="7020257" y="1859008"/>
                <a:ext cx="8183"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0" name="Line 3747">
                <a:extLst>
                  <a:ext uri="{FF2B5EF4-FFF2-40B4-BE49-F238E27FC236}">
                    <a16:creationId xmlns:a16="http://schemas.microsoft.com/office/drawing/2014/main" id="{C614145F-9AD6-4DBF-B854-D1D825209920}"/>
                  </a:ext>
                </a:extLst>
              </p:cNvPr>
              <p:cNvSpPr>
                <a:spLocks noChangeShapeType="1"/>
              </p:cNvSpPr>
              <p:nvPr/>
            </p:nvSpPr>
            <p:spPr bwMode="auto">
              <a:xfrm>
                <a:off x="7028440" y="1859008"/>
                <a:ext cx="2182"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1" name="Line 3748">
                <a:extLst>
                  <a:ext uri="{FF2B5EF4-FFF2-40B4-BE49-F238E27FC236}">
                    <a16:creationId xmlns:a16="http://schemas.microsoft.com/office/drawing/2014/main" id="{D2B8BB86-78B6-4FCE-92B1-C8D9C7488334}"/>
                  </a:ext>
                </a:extLst>
              </p:cNvPr>
              <p:cNvSpPr>
                <a:spLocks noChangeShapeType="1"/>
              </p:cNvSpPr>
              <p:nvPr/>
            </p:nvSpPr>
            <p:spPr bwMode="auto">
              <a:xfrm flipV="1">
                <a:off x="7024621" y="1871555"/>
                <a:ext cx="6000"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2" name="Line 3749">
                <a:extLst>
                  <a:ext uri="{FF2B5EF4-FFF2-40B4-BE49-F238E27FC236}">
                    <a16:creationId xmlns:a16="http://schemas.microsoft.com/office/drawing/2014/main" id="{B8FDB9ED-5AFA-4E27-8B7B-3175F17A20BB}"/>
                  </a:ext>
                </a:extLst>
              </p:cNvPr>
              <p:cNvSpPr>
                <a:spLocks noChangeShapeType="1"/>
              </p:cNvSpPr>
              <p:nvPr/>
            </p:nvSpPr>
            <p:spPr bwMode="auto">
              <a:xfrm>
                <a:off x="7024621" y="1886284"/>
                <a:ext cx="9274"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3" name="Line 3750">
                <a:extLst>
                  <a:ext uri="{FF2B5EF4-FFF2-40B4-BE49-F238E27FC236}">
                    <a16:creationId xmlns:a16="http://schemas.microsoft.com/office/drawing/2014/main" id="{4B9C8FAE-D23C-4A04-9135-2FD4548F525B}"/>
                  </a:ext>
                </a:extLst>
              </p:cNvPr>
              <p:cNvSpPr>
                <a:spLocks noChangeShapeType="1"/>
              </p:cNvSpPr>
              <p:nvPr/>
            </p:nvSpPr>
            <p:spPr bwMode="auto">
              <a:xfrm flipV="1">
                <a:off x="7033895" y="1877556"/>
                <a:ext cx="10365"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4" name="Line 3751">
                <a:extLst>
                  <a:ext uri="{FF2B5EF4-FFF2-40B4-BE49-F238E27FC236}">
                    <a16:creationId xmlns:a16="http://schemas.microsoft.com/office/drawing/2014/main" id="{285FD562-6566-4A5B-B7BB-96D968B31F15}"/>
                  </a:ext>
                </a:extLst>
              </p:cNvPr>
              <p:cNvSpPr>
                <a:spLocks noChangeShapeType="1"/>
              </p:cNvSpPr>
              <p:nvPr/>
            </p:nvSpPr>
            <p:spPr bwMode="auto">
              <a:xfrm>
                <a:off x="7043169" y="1863918"/>
                <a:ext cx="1091"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5" name="Line 3752">
                <a:extLst>
                  <a:ext uri="{FF2B5EF4-FFF2-40B4-BE49-F238E27FC236}">
                    <a16:creationId xmlns:a16="http://schemas.microsoft.com/office/drawing/2014/main" id="{F4B803E6-A3A7-4DD2-BD5A-A6DD4E59FEC3}"/>
                  </a:ext>
                </a:extLst>
              </p:cNvPr>
              <p:cNvSpPr>
                <a:spLocks noChangeShapeType="1"/>
              </p:cNvSpPr>
              <p:nvPr/>
            </p:nvSpPr>
            <p:spPr bwMode="auto">
              <a:xfrm>
                <a:off x="7043169" y="1863918"/>
                <a:ext cx="6546"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6" name="Line 3753">
                <a:extLst>
                  <a:ext uri="{FF2B5EF4-FFF2-40B4-BE49-F238E27FC236}">
                    <a16:creationId xmlns:a16="http://schemas.microsoft.com/office/drawing/2014/main" id="{FBDB6F37-BE27-4C46-A138-48B19685E938}"/>
                  </a:ext>
                </a:extLst>
              </p:cNvPr>
              <p:cNvSpPr>
                <a:spLocks noChangeShapeType="1"/>
              </p:cNvSpPr>
              <p:nvPr/>
            </p:nvSpPr>
            <p:spPr bwMode="auto">
              <a:xfrm>
                <a:off x="7049715" y="1879192"/>
                <a:ext cx="654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7" name="Line 3754">
                <a:extLst>
                  <a:ext uri="{FF2B5EF4-FFF2-40B4-BE49-F238E27FC236}">
                    <a16:creationId xmlns:a16="http://schemas.microsoft.com/office/drawing/2014/main" id="{163BB86E-4258-439B-AAA5-8C0B11CD1B63}"/>
                  </a:ext>
                </a:extLst>
              </p:cNvPr>
              <p:cNvSpPr>
                <a:spLocks noChangeShapeType="1"/>
              </p:cNvSpPr>
              <p:nvPr/>
            </p:nvSpPr>
            <p:spPr bwMode="auto">
              <a:xfrm>
                <a:off x="7055715" y="1861190"/>
                <a:ext cx="546" cy="18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8" name="Line 3755">
                <a:extLst>
                  <a:ext uri="{FF2B5EF4-FFF2-40B4-BE49-F238E27FC236}">
                    <a16:creationId xmlns:a16="http://schemas.microsoft.com/office/drawing/2014/main" id="{62178C73-E449-429E-8DF8-7A17A7E53C38}"/>
                  </a:ext>
                </a:extLst>
              </p:cNvPr>
              <p:cNvSpPr>
                <a:spLocks noChangeShapeType="1"/>
              </p:cNvSpPr>
              <p:nvPr/>
            </p:nvSpPr>
            <p:spPr bwMode="auto">
              <a:xfrm flipV="1">
                <a:off x="7055715" y="1854099"/>
                <a:ext cx="3819" cy="7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19" name="Line 3756">
                <a:extLst>
                  <a:ext uri="{FF2B5EF4-FFF2-40B4-BE49-F238E27FC236}">
                    <a16:creationId xmlns:a16="http://schemas.microsoft.com/office/drawing/2014/main" id="{2E288CFF-A519-43E6-8BD5-7FC2E10C77D1}"/>
                  </a:ext>
                </a:extLst>
              </p:cNvPr>
              <p:cNvSpPr>
                <a:spLocks noChangeShapeType="1"/>
              </p:cNvSpPr>
              <p:nvPr/>
            </p:nvSpPr>
            <p:spPr bwMode="auto">
              <a:xfrm>
                <a:off x="7059534" y="1854099"/>
                <a:ext cx="10365"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0" name="Line 3757">
                <a:extLst>
                  <a:ext uri="{FF2B5EF4-FFF2-40B4-BE49-F238E27FC236}">
                    <a16:creationId xmlns:a16="http://schemas.microsoft.com/office/drawing/2014/main" id="{48DB4596-62FE-47F0-BDA5-5A063151A970}"/>
                  </a:ext>
                </a:extLst>
              </p:cNvPr>
              <p:cNvSpPr>
                <a:spLocks noChangeShapeType="1"/>
              </p:cNvSpPr>
              <p:nvPr/>
            </p:nvSpPr>
            <p:spPr bwMode="auto">
              <a:xfrm>
                <a:off x="7069899" y="1868282"/>
                <a:ext cx="1091"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1" name="Line 3758">
                <a:extLst>
                  <a:ext uri="{FF2B5EF4-FFF2-40B4-BE49-F238E27FC236}">
                    <a16:creationId xmlns:a16="http://schemas.microsoft.com/office/drawing/2014/main" id="{05F6C9A7-DA3D-4B45-B7C1-2E3F17A83764}"/>
                  </a:ext>
                </a:extLst>
              </p:cNvPr>
              <p:cNvSpPr>
                <a:spLocks noChangeShapeType="1"/>
              </p:cNvSpPr>
              <p:nvPr/>
            </p:nvSpPr>
            <p:spPr bwMode="auto">
              <a:xfrm>
                <a:off x="7070990" y="1878101"/>
                <a:ext cx="546" cy="17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2" name="Line 3759">
                <a:extLst>
                  <a:ext uri="{FF2B5EF4-FFF2-40B4-BE49-F238E27FC236}">
                    <a16:creationId xmlns:a16="http://schemas.microsoft.com/office/drawing/2014/main" id="{5A33825F-7792-4FC9-87BF-F3101FD8680B}"/>
                  </a:ext>
                </a:extLst>
              </p:cNvPr>
              <p:cNvSpPr>
                <a:spLocks noChangeShapeType="1"/>
              </p:cNvSpPr>
              <p:nvPr/>
            </p:nvSpPr>
            <p:spPr bwMode="auto">
              <a:xfrm flipV="1">
                <a:off x="7070990" y="1892830"/>
                <a:ext cx="14183"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3" name="Line 3760">
                <a:extLst>
                  <a:ext uri="{FF2B5EF4-FFF2-40B4-BE49-F238E27FC236}">
                    <a16:creationId xmlns:a16="http://schemas.microsoft.com/office/drawing/2014/main" id="{1F4C9982-C1AF-4793-B41D-B8F2F2B37556}"/>
                  </a:ext>
                </a:extLst>
              </p:cNvPr>
              <p:cNvSpPr>
                <a:spLocks noChangeShapeType="1"/>
              </p:cNvSpPr>
              <p:nvPr/>
            </p:nvSpPr>
            <p:spPr bwMode="auto">
              <a:xfrm flipV="1">
                <a:off x="7085173" y="1891739"/>
                <a:ext cx="1036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4" name="Line 3761">
                <a:extLst>
                  <a:ext uri="{FF2B5EF4-FFF2-40B4-BE49-F238E27FC236}">
                    <a16:creationId xmlns:a16="http://schemas.microsoft.com/office/drawing/2014/main" id="{06C342D8-343E-4EC9-9C55-B721C58E8A7A}"/>
                  </a:ext>
                </a:extLst>
              </p:cNvPr>
              <p:cNvSpPr>
                <a:spLocks noChangeShapeType="1"/>
              </p:cNvSpPr>
              <p:nvPr/>
            </p:nvSpPr>
            <p:spPr bwMode="auto">
              <a:xfrm>
                <a:off x="7102630" y="1887375"/>
                <a:ext cx="9274" cy="1309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5" name="Line 3762">
                <a:extLst>
                  <a:ext uri="{FF2B5EF4-FFF2-40B4-BE49-F238E27FC236}">
                    <a16:creationId xmlns:a16="http://schemas.microsoft.com/office/drawing/2014/main" id="{09015BD6-033B-4E26-92D8-FB6435A7E4CA}"/>
                  </a:ext>
                </a:extLst>
              </p:cNvPr>
              <p:cNvSpPr>
                <a:spLocks noChangeShapeType="1"/>
              </p:cNvSpPr>
              <p:nvPr/>
            </p:nvSpPr>
            <p:spPr bwMode="auto">
              <a:xfrm flipV="1">
                <a:off x="7111904" y="1890648"/>
                <a:ext cx="4909"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6" name="Line 3763">
                <a:extLst>
                  <a:ext uri="{FF2B5EF4-FFF2-40B4-BE49-F238E27FC236}">
                    <a16:creationId xmlns:a16="http://schemas.microsoft.com/office/drawing/2014/main" id="{89872048-7F74-4E3C-9589-A3AD64962E08}"/>
                  </a:ext>
                </a:extLst>
              </p:cNvPr>
              <p:cNvSpPr>
                <a:spLocks noChangeShapeType="1"/>
              </p:cNvSpPr>
              <p:nvPr/>
            </p:nvSpPr>
            <p:spPr bwMode="auto">
              <a:xfrm>
                <a:off x="7116813" y="1890648"/>
                <a:ext cx="8728"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7" name="Line 3764">
                <a:extLst>
                  <a:ext uri="{FF2B5EF4-FFF2-40B4-BE49-F238E27FC236}">
                    <a16:creationId xmlns:a16="http://schemas.microsoft.com/office/drawing/2014/main" id="{759CB5C8-D03E-4D24-9DA0-832D86CCFB04}"/>
                  </a:ext>
                </a:extLst>
              </p:cNvPr>
              <p:cNvSpPr>
                <a:spLocks noChangeShapeType="1"/>
              </p:cNvSpPr>
              <p:nvPr/>
            </p:nvSpPr>
            <p:spPr bwMode="auto">
              <a:xfrm flipV="1">
                <a:off x="7125541" y="1893376"/>
                <a:ext cx="10910"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8" name="Line 3765">
                <a:extLst>
                  <a:ext uri="{FF2B5EF4-FFF2-40B4-BE49-F238E27FC236}">
                    <a16:creationId xmlns:a16="http://schemas.microsoft.com/office/drawing/2014/main" id="{3F43D1CA-547C-4908-9284-046A8D5BBB4D}"/>
                  </a:ext>
                </a:extLst>
              </p:cNvPr>
              <p:cNvSpPr>
                <a:spLocks noChangeShapeType="1"/>
              </p:cNvSpPr>
              <p:nvPr/>
            </p:nvSpPr>
            <p:spPr bwMode="auto">
              <a:xfrm>
                <a:off x="7136452" y="1893376"/>
                <a:ext cx="4364" cy="15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29" name="Line 3766">
                <a:extLst>
                  <a:ext uri="{FF2B5EF4-FFF2-40B4-BE49-F238E27FC236}">
                    <a16:creationId xmlns:a16="http://schemas.microsoft.com/office/drawing/2014/main" id="{0B97B205-C901-4A72-9A31-FB684F711136}"/>
                  </a:ext>
                </a:extLst>
              </p:cNvPr>
              <p:cNvSpPr>
                <a:spLocks noChangeShapeType="1"/>
              </p:cNvSpPr>
              <p:nvPr/>
            </p:nvSpPr>
            <p:spPr bwMode="auto">
              <a:xfrm>
                <a:off x="7140816" y="1908650"/>
                <a:ext cx="3273"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0" name="Line 3767">
                <a:extLst>
                  <a:ext uri="{FF2B5EF4-FFF2-40B4-BE49-F238E27FC236}">
                    <a16:creationId xmlns:a16="http://schemas.microsoft.com/office/drawing/2014/main" id="{5F6C99E5-EF80-499D-B94E-66DAF01DAC51}"/>
                  </a:ext>
                </a:extLst>
              </p:cNvPr>
              <p:cNvSpPr>
                <a:spLocks noChangeShapeType="1"/>
              </p:cNvSpPr>
              <p:nvPr/>
            </p:nvSpPr>
            <p:spPr bwMode="auto">
              <a:xfrm flipV="1">
                <a:off x="7144089" y="1916287"/>
                <a:ext cx="9819"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1" name="Line 3768">
                <a:extLst>
                  <a:ext uri="{FF2B5EF4-FFF2-40B4-BE49-F238E27FC236}">
                    <a16:creationId xmlns:a16="http://schemas.microsoft.com/office/drawing/2014/main" id="{04459CC9-37DD-4639-9F8C-22019E123CC3}"/>
                  </a:ext>
                </a:extLst>
              </p:cNvPr>
              <p:cNvSpPr>
                <a:spLocks noChangeShapeType="1"/>
              </p:cNvSpPr>
              <p:nvPr/>
            </p:nvSpPr>
            <p:spPr bwMode="auto">
              <a:xfrm flipV="1">
                <a:off x="7153908" y="1905923"/>
                <a:ext cx="3273"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2" name="Line 3769">
                <a:extLst>
                  <a:ext uri="{FF2B5EF4-FFF2-40B4-BE49-F238E27FC236}">
                    <a16:creationId xmlns:a16="http://schemas.microsoft.com/office/drawing/2014/main" id="{F4BC0E6F-CC68-430D-9F99-65A2C4FADB92}"/>
                  </a:ext>
                </a:extLst>
              </p:cNvPr>
              <p:cNvSpPr>
                <a:spLocks noChangeShapeType="1"/>
              </p:cNvSpPr>
              <p:nvPr/>
            </p:nvSpPr>
            <p:spPr bwMode="auto">
              <a:xfrm flipV="1">
                <a:off x="7209005" y="1683353"/>
                <a:ext cx="7092" cy="3000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3" name="Line 3770">
                <a:extLst>
                  <a:ext uri="{FF2B5EF4-FFF2-40B4-BE49-F238E27FC236}">
                    <a16:creationId xmlns:a16="http://schemas.microsoft.com/office/drawing/2014/main" id="{F14AE896-6E48-43E9-864D-3A58101C34D3}"/>
                  </a:ext>
                </a:extLst>
              </p:cNvPr>
              <p:cNvSpPr>
                <a:spLocks noChangeShapeType="1"/>
              </p:cNvSpPr>
              <p:nvPr/>
            </p:nvSpPr>
            <p:spPr bwMode="auto">
              <a:xfrm>
                <a:off x="7209005" y="1713356"/>
                <a:ext cx="9819" cy="2727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4" name="Line 3771">
                <a:extLst>
                  <a:ext uri="{FF2B5EF4-FFF2-40B4-BE49-F238E27FC236}">
                    <a16:creationId xmlns:a16="http://schemas.microsoft.com/office/drawing/2014/main" id="{9A0B7B13-AFB6-496A-BF9C-C29DEF1DDA74}"/>
                  </a:ext>
                </a:extLst>
              </p:cNvPr>
              <p:cNvSpPr>
                <a:spLocks noChangeShapeType="1"/>
              </p:cNvSpPr>
              <p:nvPr/>
            </p:nvSpPr>
            <p:spPr bwMode="auto">
              <a:xfrm>
                <a:off x="7213915" y="1710628"/>
                <a:ext cx="4910" cy="3000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5" name="Line 3772">
                <a:extLst>
                  <a:ext uri="{FF2B5EF4-FFF2-40B4-BE49-F238E27FC236}">
                    <a16:creationId xmlns:a16="http://schemas.microsoft.com/office/drawing/2014/main" id="{BC2FC79B-A050-4E38-A97C-2FDC3A5E56A6}"/>
                  </a:ext>
                </a:extLst>
              </p:cNvPr>
              <p:cNvSpPr>
                <a:spLocks noChangeShapeType="1"/>
              </p:cNvSpPr>
              <p:nvPr/>
            </p:nvSpPr>
            <p:spPr bwMode="auto">
              <a:xfrm flipV="1">
                <a:off x="7213915" y="1683353"/>
                <a:ext cx="2182" cy="2727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6" name="Line 3773">
                <a:extLst>
                  <a:ext uri="{FF2B5EF4-FFF2-40B4-BE49-F238E27FC236}">
                    <a16:creationId xmlns:a16="http://schemas.microsoft.com/office/drawing/2014/main" id="{51D82D0F-6715-4677-B7A6-B3D377D1CB5E}"/>
                  </a:ext>
                </a:extLst>
              </p:cNvPr>
              <p:cNvSpPr>
                <a:spLocks noChangeShapeType="1"/>
              </p:cNvSpPr>
              <p:nvPr/>
            </p:nvSpPr>
            <p:spPr bwMode="auto">
              <a:xfrm>
                <a:off x="7120086" y="1747178"/>
                <a:ext cx="30004" cy="1472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7" name="Line 3774">
                <a:extLst>
                  <a:ext uri="{FF2B5EF4-FFF2-40B4-BE49-F238E27FC236}">
                    <a16:creationId xmlns:a16="http://schemas.microsoft.com/office/drawing/2014/main" id="{8BB6FB3F-9236-4F6E-AECA-AEF868D93468}"/>
                  </a:ext>
                </a:extLst>
              </p:cNvPr>
              <p:cNvSpPr>
                <a:spLocks noChangeShapeType="1"/>
              </p:cNvSpPr>
              <p:nvPr/>
            </p:nvSpPr>
            <p:spPr bwMode="auto">
              <a:xfrm>
                <a:off x="7121177" y="1758088"/>
                <a:ext cx="28912"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8" name="Line 3775">
                <a:extLst>
                  <a:ext uri="{FF2B5EF4-FFF2-40B4-BE49-F238E27FC236}">
                    <a16:creationId xmlns:a16="http://schemas.microsoft.com/office/drawing/2014/main" id="{4EAC0941-DBCD-4987-B1E8-15A306283466}"/>
                  </a:ext>
                </a:extLst>
              </p:cNvPr>
              <p:cNvSpPr>
                <a:spLocks noChangeShapeType="1"/>
              </p:cNvSpPr>
              <p:nvPr/>
            </p:nvSpPr>
            <p:spPr bwMode="auto">
              <a:xfrm flipV="1">
                <a:off x="7103721" y="1758088"/>
                <a:ext cx="17456"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39" name="Line 3776">
                <a:extLst>
                  <a:ext uri="{FF2B5EF4-FFF2-40B4-BE49-F238E27FC236}">
                    <a16:creationId xmlns:a16="http://schemas.microsoft.com/office/drawing/2014/main" id="{92B9057C-CDA5-47D8-A146-C485738F7843}"/>
                  </a:ext>
                </a:extLst>
              </p:cNvPr>
              <p:cNvSpPr>
                <a:spLocks noChangeShapeType="1"/>
              </p:cNvSpPr>
              <p:nvPr/>
            </p:nvSpPr>
            <p:spPr bwMode="auto">
              <a:xfrm flipV="1">
                <a:off x="7103721" y="1754815"/>
                <a:ext cx="14729" cy="1145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0" name="Line 3777">
                <a:extLst>
                  <a:ext uri="{FF2B5EF4-FFF2-40B4-BE49-F238E27FC236}">
                    <a16:creationId xmlns:a16="http://schemas.microsoft.com/office/drawing/2014/main" id="{863CA25A-343D-4648-B992-44418BFE1126}"/>
                  </a:ext>
                </a:extLst>
              </p:cNvPr>
              <p:cNvSpPr>
                <a:spLocks noChangeShapeType="1"/>
              </p:cNvSpPr>
              <p:nvPr/>
            </p:nvSpPr>
            <p:spPr bwMode="auto">
              <a:xfrm flipV="1">
                <a:off x="7118450" y="1747178"/>
                <a:ext cx="1636" cy="7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1" name="Line 3778">
                <a:extLst>
                  <a:ext uri="{FF2B5EF4-FFF2-40B4-BE49-F238E27FC236}">
                    <a16:creationId xmlns:a16="http://schemas.microsoft.com/office/drawing/2014/main" id="{F22C461E-1BD5-4FF7-BD24-BAE60F7F8F4E}"/>
                  </a:ext>
                </a:extLst>
              </p:cNvPr>
              <p:cNvSpPr>
                <a:spLocks noChangeShapeType="1"/>
              </p:cNvSpPr>
              <p:nvPr/>
            </p:nvSpPr>
            <p:spPr bwMode="auto">
              <a:xfrm>
                <a:off x="7133178" y="1698081"/>
                <a:ext cx="10910" cy="2673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2" name="Line 3779">
                <a:extLst>
                  <a:ext uri="{FF2B5EF4-FFF2-40B4-BE49-F238E27FC236}">
                    <a16:creationId xmlns:a16="http://schemas.microsoft.com/office/drawing/2014/main" id="{51D2AF9A-81E7-4059-A00B-83F0B1D7425D}"/>
                  </a:ext>
                </a:extLst>
              </p:cNvPr>
              <p:cNvSpPr>
                <a:spLocks noChangeShapeType="1"/>
              </p:cNvSpPr>
              <p:nvPr/>
            </p:nvSpPr>
            <p:spPr bwMode="auto">
              <a:xfrm flipV="1">
                <a:off x="7144089" y="1719902"/>
                <a:ext cx="2728"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3" name="Line 3780">
                <a:extLst>
                  <a:ext uri="{FF2B5EF4-FFF2-40B4-BE49-F238E27FC236}">
                    <a16:creationId xmlns:a16="http://schemas.microsoft.com/office/drawing/2014/main" id="{73459305-CA8D-4BC4-8D90-CA1D94478C7B}"/>
                  </a:ext>
                </a:extLst>
              </p:cNvPr>
              <p:cNvSpPr>
                <a:spLocks noChangeShapeType="1"/>
              </p:cNvSpPr>
              <p:nvPr/>
            </p:nvSpPr>
            <p:spPr bwMode="auto">
              <a:xfrm>
                <a:off x="7133178" y="1698081"/>
                <a:ext cx="13638"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4" name="Line 3781">
                <a:extLst>
                  <a:ext uri="{FF2B5EF4-FFF2-40B4-BE49-F238E27FC236}">
                    <a16:creationId xmlns:a16="http://schemas.microsoft.com/office/drawing/2014/main" id="{008EF65D-EB21-4FCB-983D-1E6581DC83AA}"/>
                  </a:ext>
                </a:extLst>
              </p:cNvPr>
              <p:cNvSpPr>
                <a:spLocks noChangeShapeType="1"/>
              </p:cNvSpPr>
              <p:nvPr/>
            </p:nvSpPr>
            <p:spPr bwMode="auto">
              <a:xfrm flipV="1">
                <a:off x="7233553" y="1732449"/>
                <a:ext cx="10365"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5" name="Line 3782">
                <a:extLst>
                  <a:ext uri="{FF2B5EF4-FFF2-40B4-BE49-F238E27FC236}">
                    <a16:creationId xmlns:a16="http://schemas.microsoft.com/office/drawing/2014/main" id="{3294989D-5FCA-4C8E-BDEC-89D2917B299B}"/>
                  </a:ext>
                </a:extLst>
              </p:cNvPr>
              <p:cNvSpPr>
                <a:spLocks noChangeShapeType="1"/>
              </p:cNvSpPr>
              <p:nvPr/>
            </p:nvSpPr>
            <p:spPr bwMode="auto">
              <a:xfrm flipV="1">
                <a:off x="7231917" y="1748269"/>
                <a:ext cx="1636"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6" name="Line 3783">
                <a:extLst>
                  <a:ext uri="{FF2B5EF4-FFF2-40B4-BE49-F238E27FC236}">
                    <a16:creationId xmlns:a16="http://schemas.microsoft.com/office/drawing/2014/main" id="{B2AB00EF-6175-4727-914F-C94666D81E67}"/>
                  </a:ext>
                </a:extLst>
              </p:cNvPr>
              <p:cNvSpPr>
                <a:spLocks noChangeShapeType="1"/>
              </p:cNvSpPr>
              <p:nvPr/>
            </p:nvSpPr>
            <p:spPr bwMode="auto">
              <a:xfrm flipV="1">
                <a:off x="7231917" y="1732449"/>
                <a:ext cx="12001" cy="3382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7" name="Line 3784">
                <a:extLst>
                  <a:ext uri="{FF2B5EF4-FFF2-40B4-BE49-F238E27FC236}">
                    <a16:creationId xmlns:a16="http://schemas.microsoft.com/office/drawing/2014/main" id="{BD3902BC-1F02-4C9A-8661-85B1B10BA853}"/>
                  </a:ext>
                </a:extLst>
              </p:cNvPr>
              <p:cNvSpPr>
                <a:spLocks noChangeShapeType="1"/>
              </p:cNvSpPr>
              <p:nvPr/>
            </p:nvSpPr>
            <p:spPr bwMode="auto">
              <a:xfrm flipV="1">
                <a:off x="7188276" y="1785364"/>
                <a:ext cx="12547"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8" name="Line 3785">
                <a:extLst>
                  <a:ext uri="{FF2B5EF4-FFF2-40B4-BE49-F238E27FC236}">
                    <a16:creationId xmlns:a16="http://schemas.microsoft.com/office/drawing/2014/main" id="{5C7B4420-F3B9-4E8F-A015-B0FB7EEE83D1}"/>
                  </a:ext>
                </a:extLst>
              </p:cNvPr>
              <p:cNvSpPr>
                <a:spLocks noChangeShapeType="1"/>
              </p:cNvSpPr>
              <p:nvPr/>
            </p:nvSpPr>
            <p:spPr bwMode="auto">
              <a:xfrm>
                <a:off x="7188276" y="1787546"/>
                <a:ext cx="13092"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49" name="Line 3786">
                <a:extLst>
                  <a:ext uri="{FF2B5EF4-FFF2-40B4-BE49-F238E27FC236}">
                    <a16:creationId xmlns:a16="http://schemas.microsoft.com/office/drawing/2014/main" id="{6BF4AE04-9EC1-4C53-8843-05BA5B6E329A}"/>
                  </a:ext>
                </a:extLst>
              </p:cNvPr>
              <p:cNvSpPr>
                <a:spLocks noChangeShapeType="1"/>
              </p:cNvSpPr>
              <p:nvPr/>
            </p:nvSpPr>
            <p:spPr bwMode="auto">
              <a:xfrm>
                <a:off x="7200822" y="1785364"/>
                <a:ext cx="546"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0" name="Line 3787">
                <a:extLst>
                  <a:ext uri="{FF2B5EF4-FFF2-40B4-BE49-F238E27FC236}">
                    <a16:creationId xmlns:a16="http://schemas.microsoft.com/office/drawing/2014/main" id="{AC522353-517D-45AC-B452-2BC5AAE62CCD}"/>
                  </a:ext>
                </a:extLst>
              </p:cNvPr>
              <p:cNvSpPr>
                <a:spLocks noChangeShapeType="1"/>
              </p:cNvSpPr>
              <p:nvPr/>
            </p:nvSpPr>
            <p:spPr bwMode="auto">
              <a:xfrm flipV="1">
                <a:off x="7097174" y="1823004"/>
                <a:ext cx="11456" cy="2018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1" name="Line 3788">
                <a:extLst>
                  <a:ext uri="{FF2B5EF4-FFF2-40B4-BE49-F238E27FC236}">
                    <a16:creationId xmlns:a16="http://schemas.microsoft.com/office/drawing/2014/main" id="{4C7CB479-FE55-49F2-A13E-BE838A22577D}"/>
                  </a:ext>
                </a:extLst>
              </p:cNvPr>
              <p:cNvSpPr>
                <a:spLocks noChangeShapeType="1"/>
              </p:cNvSpPr>
              <p:nvPr/>
            </p:nvSpPr>
            <p:spPr bwMode="auto">
              <a:xfrm>
                <a:off x="7097174" y="1843188"/>
                <a:ext cx="5455" cy="1582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2" name="Line 3789">
                <a:extLst>
                  <a:ext uri="{FF2B5EF4-FFF2-40B4-BE49-F238E27FC236}">
                    <a16:creationId xmlns:a16="http://schemas.microsoft.com/office/drawing/2014/main" id="{F3CB579B-E8B0-457F-A716-A61CB038BC79}"/>
                  </a:ext>
                </a:extLst>
              </p:cNvPr>
              <p:cNvSpPr>
                <a:spLocks noChangeShapeType="1"/>
              </p:cNvSpPr>
              <p:nvPr/>
            </p:nvSpPr>
            <p:spPr bwMode="auto">
              <a:xfrm>
                <a:off x="7102084" y="1841006"/>
                <a:ext cx="545"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3" name="Line 3790">
                <a:extLst>
                  <a:ext uri="{FF2B5EF4-FFF2-40B4-BE49-F238E27FC236}">
                    <a16:creationId xmlns:a16="http://schemas.microsoft.com/office/drawing/2014/main" id="{F908C7A8-5FB6-463A-9032-7DAF19943ED6}"/>
                  </a:ext>
                </a:extLst>
              </p:cNvPr>
              <p:cNvSpPr>
                <a:spLocks noChangeShapeType="1"/>
              </p:cNvSpPr>
              <p:nvPr/>
            </p:nvSpPr>
            <p:spPr bwMode="auto">
              <a:xfrm flipV="1">
                <a:off x="7102084" y="1823004"/>
                <a:ext cx="6546"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4" name="Line 3791">
                <a:extLst>
                  <a:ext uri="{FF2B5EF4-FFF2-40B4-BE49-F238E27FC236}">
                    <a16:creationId xmlns:a16="http://schemas.microsoft.com/office/drawing/2014/main" id="{FBF5E432-332E-4CDC-B7DE-6451F877D60F}"/>
                  </a:ext>
                </a:extLst>
              </p:cNvPr>
              <p:cNvSpPr>
                <a:spLocks noChangeShapeType="1"/>
              </p:cNvSpPr>
              <p:nvPr/>
            </p:nvSpPr>
            <p:spPr bwMode="auto">
              <a:xfrm flipV="1">
                <a:off x="7113540" y="1851917"/>
                <a:ext cx="21821" cy="16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5" name="Line 3792">
                <a:extLst>
                  <a:ext uri="{FF2B5EF4-FFF2-40B4-BE49-F238E27FC236}">
                    <a16:creationId xmlns:a16="http://schemas.microsoft.com/office/drawing/2014/main" id="{82D753FA-5969-44A1-B795-1A0FB9DDC9C8}"/>
                  </a:ext>
                </a:extLst>
              </p:cNvPr>
              <p:cNvSpPr>
                <a:spLocks noChangeShapeType="1"/>
              </p:cNvSpPr>
              <p:nvPr/>
            </p:nvSpPr>
            <p:spPr bwMode="auto">
              <a:xfrm flipV="1">
                <a:off x="7113540" y="1858463"/>
                <a:ext cx="23457"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6" name="Line 3793">
                <a:extLst>
                  <a:ext uri="{FF2B5EF4-FFF2-40B4-BE49-F238E27FC236}">
                    <a16:creationId xmlns:a16="http://schemas.microsoft.com/office/drawing/2014/main" id="{7277093D-EF9A-4E57-BF39-73B4C62FE044}"/>
                  </a:ext>
                </a:extLst>
              </p:cNvPr>
              <p:cNvSpPr>
                <a:spLocks noChangeShapeType="1"/>
              </p:cNvSpPr>
              <p:nvPr/>
            </p:nvSpPr>
            <p:spPr bwMode="auto">
              <a:xfrm>
                <a:off x="7136997" y="1858463"/>
                <a:ext cx="12001"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7" name="Line 3794">
                <a:extLst>
                  <a:ext uri="{FF2B5EF4-FFF2-40B4-BE49-F238E27FC236}">
                    <a16:creationId xmlns:a16="http://schemas.microsoft.com/office/drawing/2014/main" id="{2F65C8A1-DB8F-4038-9931-D527ED9D4E61}"/>
                  </a:ext>
                </a:extLst>
              </p:cNvPr>
              <p:cNvSpPr>
                <a:spLocks noChangeShapeType="1"/>
              </p:cNvSpPr>
              <p:nvPr/>
            </p:nvSpPr>
            <p:spPr bwMode="auto">
              <a:xfrm>
                <a:off x="7135361" y="1851917"/>
                <a:ext cx="13638" cy="18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8" name="Line 3795">
                <a:extLst>
                  <a:ext uri="{FF2B5EF4-FFF2-40B4-BE49-F238E27FC236}">
                    <a16:creationId xmlns:a16="http://schemas.microsoft.com/office/drawing/2014/main" id="{D02A848E-3DBE-43BE-B098-1218D36F3BEB}"/>
                  </a:ext>
                </a:extLst>
              </p:cNvPr>
              <p:cNvSpPr>
                <a:spLocks noChangeShapeType="1"/>
              </p:cNvSpPr>
              <p:nvPr/>
            </p:nvSpPr>
            <p:spPr bwMode="auto">
              <a:xfrm flipV="1">
                <a:off x="7238463" y="1857372"/>
                <a:ext cx="11456" cy="1363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59" name="Line 3796">
                <a:extLst>
                  <a:ext uri="{FF2B5EF4-FFF2-40B4-BE49-F238E27FC236}">
                    <a16:creationId xmlns:a16="http://schemas.microsoft.com/office/drawing/2014/main" id="{A8364F45-BB8B-4FFC-B75E-71DC147AE076}"/>
                  </a:ext>
                </a:extLst>
              </p:cNvPr>
              <p:cNvSpPr>
                <a:spLocks noChangeShapeType="1"/>
              </p:cNvSpPr>
              <p:nvPr/>
            </p:nvSpPr>
            <p:spPr bwMode="auto">
              <a:xfrm>
                <a:off x="7249919" y="1857372"/>
                <a:ext cx="7637" cy="4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0" name="Line 3797">
                <a:extLst>
                  <a:ext uri="{FF2B5EF4-FFF2-40B4-BE49-F238E27FC236}">
                    <a16:creationId xmlns:a16="http://schemas.microsoft.com/office/drawing/2014/main" id="{EFF9394B-13A9-49CC-9BAB-3561240A9964}"/>
                  </a:ext>
                </a:extLst>
              </p:cNvPr>
              <p:cNvSpPr>
                <a:spLocks noChangeShapeType="1"/>
              </p:cNvSpPr>
              <p:nvPr/>
            </p:nvSpPr>
            <p:spPr bwMode="auto">
              <a:xfrm flipV="1">
                <a:off x="7238463" y="1862281"/>
                <a:ext cx="19093"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1" name="Line 3798">
                <a:extLst>
                  <a:ext uri="{FF2B5EF4-FFF2-40B4-BE49-F238E27FC236}">
                    <a16:creationId xmlns:a16="http://schemas.microsoft.com/office/drawing/2014/main" id="{6187F87B-C2EC-4D15-9613-D4ED6D043ABF}"/>
                  </a:ext>
                </a:extLst>
              </p:cNvPr>
              <p:cNvSpPr>
                <a:spLocks noChangeShapeType="1"/>
              </p:cNvSpPr>
              <p:nvPr/>
            </p:nvSpPr>
            <p:spPr bwMode="auto">
              <a:xfrm>
                <a:off x="6840237" y="1977931"/>
                <a:ext cx="10365" cy="2182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2" name="Line 3799">
                <a:extLst>
                  <a:ext uri="{FF2B5EF4-FFF2-40B4-BE49-F238E27FC236}">
                    <a16:creationId xmlns:a16="http://schemas.microsoft.com/office/drawing/2014/main" id="{B350C59D-40C7-47C0-99D9-7B4D9FA5C5AF}"/>
                  </a:ext>
                </a:extLst>
              </p:cNvPr>
              <p:cNvSpPr>
                <a:spLocks noChangeShapeType="1"/>
              </p:cNvSpPr>
              <p:nvPr/>
            </p:nvSpPr>
            <p:spPr bwMode="auto">
              <a:xfrm flipV="1">
                <a:off x="6868604" y="1981204"/>
                <a:ext cx="545" cy="2345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3" name="Line 3800">
                <a:extLst>
                  <a:ext uri="{FF2B5EF4-FFF2-40B4-BE49-F238E27FC236}">
                    <a16:creationId xmlns:a16="http://schemas.microsoft.com/office/drawing/2014/main" id="{C01A28A8-3D60-4994-830E-2DFB29889839}"/>
                  </a:ext>
                </a:extLst>
              </p:cNvPr>
              <p:cNvSpPr>
                <a:spLocks noChangeShapeType="1"/>
              </p:cNvSpPr>
              <p:nvPr/>
            </p:nvSpPr>
            <p:spPr bwMode="auto">
              <a:xfrm>
                <a:off x="7154454" y="1991023"/>
                <a:ext cx="545" cy="4636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4" name="Line 3801">
                <a:extLst>
                  <a:ext uri="{FF2B5EF4-FFF2-40B4-BE49-F238E27FC236}">
                    <a16:creationId xmlns:a16="http://schemas.microsoft.com/office/drawing/2014/main" id="{39069A44-39B8-4069-8BDE-8DF4349361D7}"/>
                  </a:ext>
                </a:extLst>
              </p:cNvPr>
              <p:cNvSpPr>
                <a:spLocks noChangeShapeType="1"/>
              </p:cNvSpPr>
              <p:nvPr/>
            </p:nvSpPr>
            <p:spPr bwMode="auto">
              <a:xfrm>
                <a:off x="7168091" y="2021026"/>
                <a:ext cx="546"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5" name="Line 3802">
                <a:extLst>
                  <a:ext uri="{FF2B5EF4-FFF2-40B4-BE49-F238E27FC236}">
                    <a16:creationId xmlns:a16="http://schemas.microsoft.com/office/drawing/2014/main" id="{2EF16F96-D7C8-4C1F-B7CB-7685881D7744}"/>
                  </a:ext>
                </a:extLst>
              </p:cNvPr>
              <p:cNvSpPr>
                <a:spLocks noChangeShapeType="1"/>
              </p:cNvSpPr>
              <p:nvPr/>
            </p:nvSpPr>
            <p:spPr bwMode="auto">
              <a:xfrm>
                <a:off x="6493835" y="1768453"/>
                <a:ext cx="188748" cy="5455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6" name="Line 3803">
                <a:extLst>
                  <a:ext uri="{FF2B5EF4-FFF2-40B4-BE49-F238E27FC236}">
                    <a16:creationId xmlns:a16="http://schemas.microsoft.com/office/drawing/2014/main" id="{A5D14EF1-4E53-46F6-90FC-3DF6CC429FF5}"/>
                  </a:ext>
                </a:extLst>
              </p:cNvPr>
              <p:cNvSpPr>
                <a:spLocks noChangeShapeType="1"/>
              </p:cNvSpPr>
              <p:nvPr/>
            </p:nvSpPr>
            <p:spPr bwMode="auto">
              <a:xfrm>
                <a:off x="7000073" y="1914651"/>
                <a:ext cx="114013" cy="3273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7" name="Line 3804">
                <a:extLst>
                  <a:ext uri="{FF2B5EF4-FFF2-40B4-BE49-F238E27FC236}">
                    <a16:creationId xmlns:a16="http://schemas.microsoft.com/office/drawing/2014/main" id="{41335BD2-730E-4318-98E5-7DA33A349C96}"/>
                  </a:ext>
                </a:extLst>
              </p:cNvPr>
              <p:cNvSpPr>
                <a:spLocks noChangeShapeType="1"/>
              </p:cNvSpPr>
              <p:nvPr/>
            </p:nvSpPr>
            <p:spPr bwMode="auto">
              <a:xfrm>
                <a:off x="6493835" y="1718265"/>
                <a:ext cx="229116" cy="6600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8" name="Line 3805">
                <a:extLst>
                  <a:ext uri="{FF2B5EF4-FFF2-40B4-BE49-F238E27FC236}">
                    <a16:creationId xmlns:a16="http://schemas.microsoft.com/office/drawing/2014/main" id="{7D51B171-C466-4237-8109-B63A1C515B80}"/>
                  </a:ext>
                </a:extLst>
              </p:cNvPr>
              <p:cNvSpPr>
                <a:spLocks noChangeShapeType="1"/>
              </p:cNvSpPr>
              <p:nvPr/>
            </p:nvSpPr>
            <p:spPr bwMode="auto">
              <a:xfrm>
                <a:off x="7044805" y="1877010"/>
                <a:ext cx="26185" cy="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69" name="Line 3806">
                <a:extLst>
                  <a:ext uri="{FF2B5EF4-FFF2-40B4-BE49-F238E27FC236}">
                    <a16:creationId xmlns:a16="http://schemas.microsoft.com/office/drawing/2014/main" id="{1BC74B00-976F-47DB-A559-38FA1CBCEA4C}"/>
                  </a:ext>
                </a:extLst>
              </p:cNvPr>
              <p:cNvSpPr>
                <a:spLocks noChangeShapeType="1"/>
              </p:cNvSpPr>
              <p:nvPr/>
            </p:nvSpPr>
            <p:spPr bwMode="auto">
              <a:xfrm>
                <a:off x="6989708" y="1861190"/>
                <a:ext cx="1036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0" name="Line 3807">
                <a:extLst>
                  <a:ext uri="{FF2B5EF4-FFF2-40B4-BE49-F238E27FC236}">
                    <a16:creationId xmlns:a16="http://schemas.microsoft.com/office/drawing/2014/main" id="{75090BDF-2651-4A52-BC49-0687091F24F7}"/>
                  </a:ext>
                </a:extLst>
              </p:cNvPr>
              <p:cNvSpPr>
                <a:spLocks noChangeShapeType="1"/>
              </p:cNvSpPr>
              <p:nvPr/>
            </p:nvSpPr>
            <p:spPr bwMode="auto">
              <a:xfrm>
                <a:off x="6990254" y="1681170"/>
                <a:ext cx="48551" cy="14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1" name="Line 3808">
                <a:extLst>
                  <a:ext uri="{FF2B5EF4-FFF2-40B4-BE49-F238E27FC236}">
                    <a16:creationId xmlns:a16="http://schemas.microsoft.com/office/drawing/2014/main" id="{245B5A89-1EE2-452D-8D69-C4056C657919}"/>
                  </a:ext>
                </a:extLst>
              </p:cNvPr>
              <p:cNvSpPr>
                <a:spLocks noChangeShapeType="1"/>
              </p:cNvSpPr>
              <p:nvPr/>
            </p:nvSpPr>
            <p:spPr bwMode="auto">
              <a:xfrm>
                <a:off x="6734952" y="1607526"/>
                <a:ext cx="546" cy="5946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2" name="Line 3809">
                <a:extLst>
                  <a:ext uri="{FF2B5EF4-FFF2-40B4-BE49-F238E27FC236}">
                    <a16:creationId xmlns:a16="http://schemas.microsoft.com/office/drawing/2014/main" id="{EEE38F13-7E9E-4BA2-A911-3FD97AF008EF}"/>
                  </a:ext>
                </a:extLst>
              </p:cNvPr>
              <p:cNvSpPr>
                <a:spLocks noChangeShapeType="1"/>
              </p:cNvSpPr>
              <p:nvPr/>
            </p:nvSpPr>
            <p:spPr bwMode="auto">
              <a:xfrm>
                <a:off x="6734952" y="1694263"/>
                <a:ext cx="546" cy="2945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3" name="Line 3810">
                <a:extLst>
                  <a:ext uri="{FF2B5EF4-FFF2-40B4-BE49-F238E27FC236}">
                    <a16:creationId xmlns:a16="http://schemas.microsoft.com/office/drawing/2014/main" id="{B09BDAAC-AAE1-4451-A82B-C2A01306BCFE}"/>
                  </a:ext>
                </a:extLst>
              </p:cNvPr>
              <p:cNvSpPr>
                <a:spLocks noChangeShapeType="1"/>
              </p:cNvSpPr>
              <p:nvPr/>
            </p:nvSpPr>
            <p:spPr bwMode="auto">
              <a:xfrm flipV="1">
                <a:off x="7240099" y="1574795"/>
                <a:ext cx="38186" cy="3273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4" name="Line 3811">
                <a:extLst>
                  <a:ext uri="{FF2B5EF4-FFF2-40B4-BE49-F238E27FC236}">
                    <a16:creationId xmlns:a16="http://schemas.microsoft.com/office/drawing/2014/main" id="{63D7D7D8-0F20-47AE-8C99-19F2B22A3854}"/>
                  </a:ext>
                </a:extLst>
              </p:cNvPr>
              <p:cNvSpPr>
                <a:spLocks noChangeShapeType="1"/>
              </p:cNvSpPr>
              <p:nvPr/>
            </p:nvSpPr>
            <p:spPr bwMode="auto">
              <a:xfrm>
                <a:off x="7278286" y="1574795"/>
                <a:ext cx="546" cy="2891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5" name="Line 3812">
                <a:extLst>
                  <a:ext uri="{FF2B5EF4-FFF2-40B4-BE49-F238E27FC236}">
                    <a16:creationId xmlns:a16="http://schemas.microsoft.com/office/drawing/2014/main" id="{03E7C9A5-33FC-4CC2-98A4-6E4678ACDA7D}"/>
                  </a:ext>
                </a:extLst>
              </p:cNvPr>
              <p:cNvSpPr>
                <a:spLocks noChangeShapeType="1"/>
              </p:cNvSpPr>
              <p:nvPr/>
            </p:nvSpPr>
            <p:spPr bwMode="auto">
              <a:xfrm flipV="1">
                <a:off x="7312653" y="1587342"/>
                <a:ext cx="159290" cy="13747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6" name="Line 3813">
                <a:extLst>
                  <a:ext uri="{FF2B5EF4-FFF2-40B4-BE49-F238E27FC236}">
                    <a16:creationId xmlns:a16="http://schemas.microsoft.com/office/drawing/2014/main" id="{C167C0D0-CCF6-4B86-AE59-070FB3EEECDB}"/>
                  </a:ext>
                </a:extLst>
              </p:cNvPr>
              <p:cNvSpPr>
                <a:spLocks noChangeShapeType="1"/>
              </p:cNvSpPr>
              <p:nvPr/>
            </p:nvSpPr>
            <p:spPr bwMode="auto">
              <a:xfrm flipV="1">
                <a:off x="7321381" y="1637529"/>
                <a:ext cx="150562" cy="12983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7" name="Line 3814">
                <a:extLst>
                  <a:ext uri="{FF2B5EF4-FFF2-40B4-BE49-F238E27FC236}">
                    <a16:creationId xmlns:a16="http://schemas.microsoft.com/office/drawing/2014/main" id="{8B5FAEB9-D8BD-4E8D-A1C5-DB84B0BAF9DD}"/>
                  </a:ext>
                </a:extLst>
              </p:cNvPr>
              <p:cNvSpPr>
                <a:spLocks noChangeShapeType="1"/>
              </p:cNvSpPr>
              <p:nvPr/>
            </p:nvSpPr>
            <p:spPr bwMode="auto">
              <a:xfrm flipV="1">
                <a:off x="7114086" y="1940836"/>
                <a:ext cx="7092"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8" name="Line 3815">
                <a:extLst>
                  <a:ext uri="{FF2B5EF4-FFF2-40B4-BE49-F238E27FC236}">
                    <a16:creationId xmlns:a16="http://schemas.microsoft.com/office/drawing/2014/main" id="{B37FCD43-F45A-4088-9648-EF04093F8273}"/>
                  </a:ext>
                </a:extLst>
              </p:cNvPr>
              <p:cNvSpPr>
                <a:spLocks noChangeShapeType="1"/>
              </p:cNvSpPr>
              <p:nvPr/>
            </p:nvSpPr>
            <p:spPr bwMode="auto">
              <a:xfrm flipV="1">
                <a:off x="7121177" y="1937017"/>
                <a:ext cx="4910"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79" name="Line 3816">
                <a:extLst>
                  <a:ext uri="{FF2B5EF4-FFF2-40B4-BE49-F238E27FC236}">
                    <a16:creationId xmlns:a16="http://schemas.microsoft.com/office/drawing/2014/main" id="{232F49F3-740A-4BDB-963E-5129F26D3BCC}"/>
                  </a:ext>
                </a:extLst>
              </p:cNvPr>
              <p:cNvSpPr>
                <a:spLocks noChangeShapeType="1"/>
              </p:cNvSpPr>
              <p:nvPr/>
            </p:nvSpPr>
            <p:spPr bwMode="auto">
              <a:xfrm flipV="1">
                <a:off x="7126087" y="1908105"/>
                <a:ext cx="32731" cy="2891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80" name="Line 3817">
                <a:extLst>
                  <a:ext uri="{FF2B5EF4-FFF2-40B4-BE49-F238E27FC236}">
                    <a16:creationId xmlns:a16="http://schemas.microsoft.com/office/drawing/2014/main" id="{7BC10436-5301-4FA9-B1F3-37F76FF39A97}"/>
                  </a:ext>
                </a:extLst>
              </p:cNvPr>
              <p:cNvSpPr>
                <a:spLocks noChangeShapeType="1"/>
              </p:cNvSpPr>
              <p:nvPr/>
            </p:nvSpPr>
            <p:spPr bwMode="auto">
              <a:xfrm flipV="1">
                <a:off x="7164818" y="1931562"/>
                <a:ext cx="120013" cy="1047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81" name="Line 3818">
                <a:extLst>
                  <a:ext uri="{FF2B5EF4-FFF2-40B4-BE49-F238E27FC236}">
                    <a16:creationId xmlns:a16="http://schemas.microsoft.com/office/drawing/2014/main" id="{9CDC93A6-B40E-43EC-8E93-38441AE4D5A1}"/>
                  </a:ext>
                </a:extLst>
              </p:cNvPr>
              <p:cNvSpPr>
                <a:spLocks noChangeShapeType="1"/>
              </p:cNvSpPr>
              <p:nvPr/>
            </p:nvSpPr>
            <p:spPr bwMode="auto">
              <a:xfrm flipV="1">
                <a:off x="7299561" y="1521880"/>
                <a:ext cx="458778" cy="39713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82" name="Line 3819">
                <a:extLst>
                  <a:ext uri="{FF2B5EF4-FFF2-40B4-BE49-F238E27FC236}">
                    <a16:creationId xmlns:a16="http://schemas.microsoft.com/office/drawing/2014/main" id="{6081576E-02BB-4C83-B3B7-FC7A39811A51}"/>
                  </a:ext>
                </a:extLst>
              </p:cNvPr>
              <p:cNvSpPr>
                <a:spLocks noChangeShapeType="1"/>
              </p:cNvSpPr>
              <p:nvPr/>
            </p:nvSpPr>
            <p:spPr bwMode="auto">
              <a:xfrm flipV="1">
                <a:off x="7284832" y="1919015"/>
                <a:ext cx="14729"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83" name="Line 3820">
                <a:extLst>
                  <a:ext uri="{FF2B5EF4-FFF2-40B4-BE49-F238E27FC236}">
                    <a16:creationId xmlns:a16="http://schemas.microsoft.com/office/drawing/2014/main" id="{476EA36F-34D8-47D4-AD83-DF767D8C9626}"/>
                  </a:ext>
                </a:extLst>
              </p:cNvPr>
              <p:cNvSpPr>
                <a:spLocks noChangeShapeType="1"/>
              </p:cNvSpPr>
              <p:nvPr/>
            </p:nvSpPr>
            <p:spPr bwMode="auto">
              <a:xfrm>
                <a:off x="7471944" y="1589524"/>
                <a:ext cx="72553" cy="2073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84" name="Line 3821">
                <a:extLst>
                  <a:ext uri="{FF2B5EF4-FFF2-40B4-BE49-F238E27FC236}">
                    <a16:creationId xmlns:a16="http://schemas.microsoft.com/office/drawing/2014/main" id="{390BC035-338D-437C-B5D4-F837F880F415}"/>
                  </a:ext>
                </a:extLst>
              </p:cNvPr>
              <p:cNvSpPr>
                <a:spLocks noChangeShapeType="1"/>
              </p:cNvSpPr>
              <p:nvPr/>
            </p:nvSpPr>
            <p:spPr bwMode="auto">
              <a:xfrm>
                <a:off x="7544497" y="1610253"/>
                <a:ext cx="84009" cy="24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85" name="Text Box 3822">
                <a:extLst>
                  <a:ext uri="{FF2B5EF4-FFF2-40B4-BE49-F238E27FC236}">
                    <a16:creationId xmlns:a16="http://schemas.microsoft.com/office/drawing/2014/main" id="{F8E70E64-D5DC-4E54-8668-025C91EB9B9B}"/>
                  </a:ext>
                </a:extLst>
              </p:cNvPr>
              <p:cNvSpPr txBox="1">
                <a:spLocks noChangeArrowheads="1"/>
              </p:cNvSpPr>
              <p:nvPr/>
            </p:nvSpPr>
            <p:spPr bwMode="auto">
              <a:xfrm>
                <a:off x="7380312" y="2132856"/>
                <a:ext cx="72008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900">
                    <a:solidFill>
                      <a:srgbClr val="000000"/>
                    </a:solidFill>
                    <a:latin typeface="HG丸ｺﾞｼｯｸM-PRO" panose="020F0600000000000000" pitchFamily="50" charset="-128"/>
                  </a:rPr>
                  <a:t>庭木</a:t>
                </a:r>
                <a:endParaRPr lang="en-US" altLang="ja-JP" sz="900">
                  <a:solidFill>
                    <a:srgbClr val="000000"/>
                  </a:solidFill>
                  <a:latin typeface="HG丸ｺﾞｼｯｸM-PRO" panose="020F0600000000000000" pitchFamily="50" charset="-128"/>
                </a:endParaRPr>
              </a:p>
              <a:p>
                <a:pPr algn="ctr" eaLnBrk="1" hangingPunct="1">
                  <a:spcBef>
                    <a:spcPct val="0"/>
                  </a:spcBef>
                </a:pPr>
                <a:r>
                  <a:rPr lang="ja-JP" altLang="en-US" sz="900">
                    <a:solidFill>
                      <a:srgbClr val="000000"/>
                    </a:solidFill>
                    <a:latin typeface="HG丸ｺﾞｼｯｸM-PRO" panose="020F0600000000000000" pitchFamily="50" charset="-128"/>
                  </a:rPr>
                  <a:t>（立木竹補償費）</a:t>
                </a:r>
                <a:endParaRPr lang="ja-JP" altLang="ja-JP" sz="900">
                  <a:latin typeface="Arial" panose="020B0604020202020204" pitchFamily="34" charset="0"/>
                </a:endParaRPr>
              </a:p>
            </p:txBody>
          </p:sp>
          <p:sp>
            <p:nvSpPr>
              <p:cNvPr id="23286" name="Text Box 3824">
                <a:extLst>
                  <a:ext uri="{FF2B5EF4-FFF2-40B4-BE49-F238E27FC236}">
                    <a16:creationId xmlns:a16="http://schemas.microsoft.com/office/drawing/2014/main" id="{7BAB6FEB-BEC9-4A6B-B398-1A269FBF62BE}"/>
                  </a:ext>
                </a:extLst>
              </p:cNvPr>
              <p:cNvSpPr txBox="1">
                <a:spLocks noChangeArrowheads="1"/>
              </p:cNvSpPr>
              <p:nvPr/>
            </p:nvSpPr>
            <p:spPr bwMode="auto">
              <a:xfrm>
                <a:off x="7426742" y="665239"/>
                <a:ext cx="690638"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ja-JP" sz="900">
                    <a:solidFill>
                      <a:srgbClr val="000000"/>
                    </a:solidFill>
                    <a:latin typeface="HG丸ｺﾞｼｯｸM-PRO" panose="020F0600000000000000" pitchFamily="50" charset="-128"/>
                  </a:rPr>
                  <a:t>居宅</a:t>
                </a:r>
                <a:endParaRPr lang="en-US" altLang="ja-JP" sz="900">
                  <a:solidFill>
                    <a:srgbClr val="000000"/>
                  </a:solidFill>
                  <a:latin typeface="HG丸ｺﾞｼｯｸM-PRO" panose="020F0600000000000000" pitchFamily="50" charset="-128"/>
                </a:endParaRPr>
              </a:p>
              <a:p>
                <a:pPr algn="ctr" eaLnBrk="1" hangingPunct="1">
                  <a:spcBef>
                    <a:spcPct val="0"/>
                  </a:spcBef>
                </a:pPr>
                <a:r>
                  <a:rPr lang="ja-JP" altLang="ja-JP" sz="900">
                    <a:solidFill>
                      <a:srgbClr val="000000"/>
                    </a:solidFill>
                    <a:latin typeface="HG丸ｺﾞｼｯｸM-PRO" panose="020F0600000000000000" pitchFamily="50" charset="-128"/>
                  </a:rPr>
                  <a:t>（</a:t>
                </a:r>
                <a:r>
                  <a:rPr lang="ja-JP" altLang="en-US" sz="900">
                    <a:solidFill>
                      <a:srgbClr val="000000"/>
                    </a:solidFill>
                    <a:latin typeface="HG丸ｺﾞｼｯｸM-PRO" panose="020F0600000000000000" pitchFamily="50" charset="-128"/>
                  </a:rPr>
                  <a:t>建物移転費</a:t>
                </a:r>
                <a:r>
                  <a:rPr lang="ja-JP" altLang="ja-JP" sz="900">
                    <a:solidFill>
                      <a:srgbClr val="000000"/>
                    </a:solidFill>
                    <a:latin typeface="HG丸ｺﾞｼｯｸM-PRO" panose="020F0600000000000000" pitchFamily="50" charset="-128"/>
                  </a:rPr>
                  <a:t>）</a:t>
                </a:r>
                <a:endParaRPr lang="ja-JP" altLang="ja-JP" sz="900">
                  <a:latin typeface="Arial" panose="020B0604020202020204" pitchFamily="34" charset="0"/>
                </a:endParaRPr>
              </a:p>
            </p:txBody>
          </p:sp>
          <p:sp>
            <p:nvSpPr>
              <p:cNvPr id="23287" name="Text Box 3825">
                <a:extLst>
                  <a:ext uri="{FF2B5EF4-FFF2-40B4-BE49-F238E27FC236}">
                    <a16:creationId xmlns:a16="http://schemas.microsoft.com/office/drawing/2014/main" id="{7AB5341E-4E31-4459-9894-E9798B541660}"/>
                  </a:ext>
                </a:extLst>
              </p:cNvPr>
              <p:cNvSpPr txBox="1">
                <a:spLocks noChangeArrowheads="1"/>
              </p:cNvSpPr>
              <p:nvPr/>
            </p:nvSpPr>
            <p:spPr bwMode="auto">
              <a:xfrm>
                <a:off x="5387009" y="780804"/>
                <a:ext cx="670438" cy="29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en-US" altLang="ja-JP" sz="900" b="0">
                    <a:solidFill>
                      <a:srgbClr val="000000"/>
                    </a:solidFill>
                    <a:latin typeface="HG丸ｺﾞｼｯｸM-PRO" panose="020F0600000000000000" pitchFamily="50" charset="-128"/>
                  </a:rPr>
                  <a:t>  </a:t>
                </a:r>
                <a:r>
                  <a:rPr lang="ja-JP" altLang="ja-JP" sz="900">
                    <a:solidFill>
                      <a:srgbClr val="000000"/>
                    </a:solidFill>
                    <a:latin typeface="HG丸ｺﾞｼｯｸM-PRO" panose="020F0600000000000000" pitchFamily="50" charset="-128"/>
                  </a:rPr>
                  <a:t>車庫</a:t>
                </a:r>
                <a:endParaRPr lang="en-US" altLang="ja-JP" sz="900">
                  <a:solidFill>
                    <a:srgbClr val="000000"/>
                  </a:solidFill>
                  <a:latin typeface="HG丸ｺﾞｼｯｸM-PRO" panose="020F0600000000000000" pitchFamily="50" charset="-128"/>
                </a:endParaRPr>
              </a:p>
              <a:p>
                <a:pPr algn="ctr" eaLnBrk="1" hangingPunct="1">
                  <a:spcBef>
                    <a:spcPct val="0"/>
                  </a:spcBef>
                </a:pPr>
                <a:r>
                  <a:rPr lang="ja-JP" altLang="ja-JP" sz="900">
                    <a:solidFill>
                      <a:srgbClr val="000000"/>
                    </a:solidFill>
                    <a:latin typeface="HG丸ｺﾞｼｯｸM-PRO" panose="020F0600000000000000" pitchFamily="50" charset="-128"/>
                  </a:rPr>
                  <a:t>（</a:t>
                </a:r>
                <a:r>
                  <a:rPr lang="ja-JP" altLang="en-US" sz="900">
                    <a:solidFill>
                      <a:srgbClr val="000000"/>
                    </a:solidFill>
                    <a:latin typeface="HG丸ｺﾞｼｯｸM-PRO" panose="020F0600000000000000" pitchFamily="50" charset="-128"/>
                  </a:rPr>
                  <a:t>工作物</a:t>
                </a:r>
                <a:r>
                  <a:rPr lang="ja-JP" altLang="ja-JP" sz="900">
                    <a:solidFill>
                      <a:srgbClr val="000000"/>
                    </a:solidFill>
                    <a:latin typeface="HG丸ｺﾞｼｯｸM-PRO" panose="020F0600000000000000" pitchFamily="50" charset="-128"/>
                  </a:rPr>
                  <a:t>移転</a:t>
                </a:r>
                <a:r>
                  <a:rPr lang="ja-JP" altLang="en-US" sz="900">
                    <a:solidFill>
                      <a:srgbClr val="000000"/>
                    </a:solidFill>
                    <a:latin typeface="HG丸ｺﾞｼｯｸM-PRO" panose="020F0600000000000000" pitchFamily="50" charset="-128"/>
                  </a:rPr>
                  <a:t>費</a:t>
                </a:r>
                <a:r>
                  <a:rPr lang="ja-JP" altLang="ja-JP" sz="900">
                    <a:solidFill>
                      <a:srgbClr val="000000"/>
                    </a:solidFill>
                    <a:latin typeface="HG丸ｺﾞｼｯｸM-PRO" panose="020F0600000000000000" pitchFamily="50" charset="-128"/>
                  </a:rPr>
                  <a:t>）</a:t>
                </a:r>
                <a:endParaRPr lang="ja-JP" altLang="ja-JP" sz="900">
                  <a:latin typeface="Arial" panose="020B0604020202020204" pitchFamily="34" charset="0"/>
                </a:endParaRPr>
              </a:p>
            </p:txBody>
          </p:sp>
          <p:sp>
            <p:nvSpPr>
              <p:cNvPr id="23288" name="Text Box 3826">
                <a:extLst>
                  <a:ext uri="{FF2B5EF4-FFF2-40B4-BE49-F238E27FC236}">
                    <a16:creationId xmlns:a16="http://schemas.microsoft.com/office/drawing/2014/main" id="{78292851-C260-405F-B936-C6D4B6FB4B8B}"/>
                  </a:ext>
                </a:extLst>
              </p:cNvPr>
              <p:cNvSpPr txBox="1">
                <a:spLocks noChangeArrowheads="1"/>
              </p:cNvSpPr>
              <p:nvPr/>
            </p:nvSpPr>
            <p:spPr bwMode="auto">
              <a:xfrm>
                <a:off x="5796136" y="2060848"/>
                <a:ext cx="677803" cy="28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900">
                    <a:latin typeface="HG丸ｺﾞｼｯｸM-PRO" panose="020F0600000000000000" pitchFamily="50" charset="-128"/>
                  </a:rPr>
                  <a:t>門柱</a:t>
                </a:r>
                <a:endParaRPr lang="en-US" altLang="ja-JP" sz="900">
                  <a:latin typeface="HG丸ｺﾞｼｯｸM-PRO" panose="020F0600000000000000" pitchFamily="50" charset="-128"/>
                </a:endParaRPr>
              </a:p>
              <a:p>
                <a:pPr algn="ctr" eaLnBrk="1" hangingPunct="1">
                  <a:spcBef>
                    <a:spcPct val="0"/>
                  </a:spcBef>
                </a:pPr>
                <a:r>
                  <a:rPr lang="ja-JP" altLang="ja-JP" sz="900">
                    <a:latin typeface="HG丸ｺﾞｼｯｸM-PRO" panose="020F0600000000000000" pitchFamily="50" charset="-128"/>
                  </a:rPr>
                  <a:t>（</a:t>
                </a:r>
                <a:r>
                  <a:rPr lang="ja-JP" altLang="en-US" sz="900">
                    <a:latin typeface="HG丸ｺﾞｼｯｸM-PRO" panose="020F0600000000000000" pitchFamily="50" charset="-128"/>
                  </a:rPr>
                  <a:t>工作物移転費</a:t>
                </a:r>
                <a:r>
                  <a:rPr lang="ja-JP" altLang="ja-JP" sz="900">
                    <a:latin typeface="HG丸ｺﾞｼｯｸM-PRO" panose="020F0600000000000000" pitchFamily="50" charset="-128"/>
                  </a:rPr>
                  <a:t>）</a:t>
                </a:r>
                <a:endParaRPr lang="ja-JP" altLang="ja-JP" sz="900">
                  <a:latin typeface="Arial" panose="020B0604020202020204" pitchFamily="34" charset="0"/>
                </a:endParaRPr>
              </a:p>
            </p:txBody>
          </p:sp>
          <p:sp>
            <p:nvSpPr>
              <p:cNvPr id="23289" name="Text Box 3827">
                <a:extLst>
                  <a:ext uri="{FF2B5EF4-FFF2-40B4-BE49-F238E27FC236}">
                    <a16:creationId xmlns:a16="http://schemas.microsoft.com/office/drawing/2014/main" id="{7C854A94-B487-411C-B501-35CD9C4E3E79}"/>
                  </a:ext>
                </a:extLst>
              </p:cNvPr>
              <p:cNvSpPr txBox="1">
                <a:spLocks noChangeArrowheads="1"/>
              </p:cNvSpPr>
              <p:nvPr/>
            </p:nvSpPr>
            <p:spPr bwMode="auto">
              <a:xfrm>
                <a:off x="7694062" y="1728340"/>
                <a:ext cx="752226"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ja-JP" sz="900">
                    <a:latin typeface="HG丸ｺﾞｼｯｸM-PRO" panose="020F0600000000000000" pitchFamily="50" charset="-128"/>
                  </a:rPr>
                  <a:t>塀</a:t>
                </a:r>
                <a:endParaRPr lang="en-US" altLang="ja-JP" sz="900">
                  <a:latin typeface="HG丸ｺﾞｼｯｸM-PRO" panose="020F0600000000000000" pitchFamily="50" charset="-128"/>
                </a:endParaRPr>
              </a:p>
              <a:p>
                <a:pPr algn="ctr" eaLnBrk="1" hangingPunct="1">
                  <a:spcBef>
                    <a:spcPct val="0"/>
                  </a:spcBef>
                </a:pPr>
                <a:r>
                  <a:rPr lang="ja-JP" altLang="ja-JP" sz="900">
                    <a:latin typeface="HG丸ｺﾞｼｯｸM-PRO" panose="020F0600000000000000" pitchFamily="50" charset="-128"/>
                  </a:rPr>
                  <a:t>（</a:t>
                </a:r>
                <a:r>
                  <a:rPr lang="ja-JP" altLang="en-US" sz="900">
                    <a:latin typeface="HG丸ｺﾞｼｯｸM-PRO" panose="020F0600000000000000" pitchFamily="50" charset="-128"/>
                  </a:rPr>
                  <a:t>工作物移転費</a:t>
                </a:r>
                <a:r>
                  <a:rPr lang="ja-JP" altLang="ja-JP" sz="900">
                    <a:latin typeface="HG丸ｺﾞｼｯｸM-PRO" panose="020F0600000000000000" pitchFamily="50" charset="-128"/>
                  </a:rPr>
                  <a:t>）</a:t>
                </a:r>
                <a:endParaRPr lang="ja-JP" altLang="ja-JP" sz="900">
                  <a:latin typeface="Arial" panose="020B0604020202020204" pitchFamily="34" charset="0"/>
                </a:endParaRPr>
              </a:p>
            </p:txBody>
          </p:sp>
          <p:sp>
            <p:nvSpPr>
              <p:cNvPr id="23290" name="Text Box 3828">
                <a:extLst>
                  <a:ext uri="{FF2B5EF4-FFF2-40B4-BE49-F238E27FC236}">
                    <a16:creationId xmlns:a16="http://schemas.microsoft.com/office/drawing/2014/main" id="{3F25FB6D-82E1-44A7-B44C-09C3BC639EF3}"/>
                  </a:ext>
                </a:extLst>
              </p:cNvPr>
              <p:cNvSpPr txBox="1">
                <a:spLocks noChangeArrowheads="1"/>
              </p:cNvSpPr>
              <p:nvPr/>
            </p:nvSpPr>
            <p:spPr bwMode="auto">
              <a:xfrm>
                <a:off x="5220072" y="2060848"/>
                <a:ext cx="64372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ja-JP" sz="900">
                    <a:latin typeface="HG丸ｺﾞｼｯｸM-PRO" panose="020F0600000000000000" pitchFamily="50" charset="-128"/>
                  </a:rPr>
                  <a:t>宅地</a:t>
                </a:r>
                <a:endParaRPr lang="en-US" altLang="ja-JP" sz="900">
                  <a:latin typeface="HG丸ｺﾞｼｯｸM-PRO" panose="020F0600000000000000" pitchFamily="50" charset="-128"/>
                </a:endParaRPr>
              </a:p>
              <a:p>
                <a:pPr algn="ctr" eaLnBrk="1" hangingPunct="1">
                  <a:spcBef>
                    <a:spcPct val="0"/>
                  </a:spcBef>
                </a:pPr>
                <a:r>
                  <a:rPr lang="ja-JP" altLang="ja-JP" sz="900">
                    <a:latin typeface="HG丸ｺﾞｼｯｸM-PRO" panose="020F0600000000000000" pitchFamily="50" charset="-128"/>
                  </a:rPr>
                  <a:t>（買入れ）</a:t>
                </a:r>
                <a:endParaRPr lang="ja-JP" altLang="ja-JP" sz="900">
                  <a:latin typeface="Arial" panose="020B0604020202020204" pitchFamily="34" charset="0"/>
                </a:endParaRPr>
              </a:p>
            </p:txBody>
          </p:sp>
          <p:sp>
            <p:nvSpPr>
              <p:cNvPr id="23291" name="Line 3829">
                <a:extLst>
                  <a:ext uri="{FF2B5EF4-FFF2-40B4-BE49-F238E27FC236}">
                    <a16:creationId xmlns:a16="http://schemas.microsoft.com/office/drawing/2014/main" id="{24ACC3A6-7FAB-476A-917C-5042780A61F9}"/>
                  </a:ext>
                </a:extLst>
              </p:cNvPr>
              <p:cNvSpPr>
                <a:spLocks noChangeShapeType="1"/>
              </p:cNvSpPr>
              <p:nvPr/>
            </p:nvSpPr>
            <p:spPr bwMode="auto">
              <a:xfrm flipV="1">
                <a:off x="7050120" y="825817"/>
                <a:ext cx="436592" cy="15818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2" name="Line 3830">
                <a:extLst>
                  <a:ext uri="{FF2B5EF4-FFF2-40B4-BE49-F238E27FC236}">
                    <a16:creationId xmlns:a16="http://schemas.microsoft.com/office/drawing/2014/main" id="{B6D2B4C8-E66E-42AC-AC8E-EB6786BF247E}"/>
                  </a:ext>
                </a:extLst>
              </p:cNvPr>
              <p:cNvSpPr>
                <a:spLocks noChangeShapeType="1"/>
              </p:cNvSpPr>
              <p:nvPr/>
            </p:nvSpPr>
            <p:spPr bwMode="auto">
              <a:xfrm>
                <a:off x="7256764" y="1844823"/>
                <a:ext cx="411581" cy="28803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3" name="Line 3831">
                <a:extLst>
                  <a:ext uri="{FF2B5EF4-FFF2-40B4-BE49-F238E27FC236}">
                    <a16:creationId xmlns:a16="http://schemas.microsoft.com/office/drawing/2014/main" id="{D1F7B8B3-512E-4374-99F7-A7A0E4F8FFCC}"/>
                  </a:ext>
                </a:extLst>
              </p:cNvPr>
              <p:cNvSpPr>
                <a:spLocks noChangeShapeType="1"/>
              </p:cNvSpPr>
              <p:nvPr/>
            </p:nvSpPr>
            <p:spPr bwMode="auto">
              <a:xfrm>
                <a:off x="7740352" y="1628800"/>
                <a:ext cx="216024" cy="916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4" name="Line 3832">
                <a:extLst>
                  <a:ext uri="{FF2B5EF4-FFF2-40B4-BE49-F238E27FC236}">
                    <a16:creationId xmlns:a16="http://schemas.microsoft.com/office/drawing/2014/main" id="{F954AB50-F834-415F-BC36-A7FC9DA40ADE}"/>
                  </a:ext>
                </a:extLst>
              </p:cNvPr>
              <p:cNvSpPr>
                <a:spLocks noChangeShapeType="1"/>
              </p:cNvSpPr>
              <p:nvPr/>
            </p:nvSpPr>
            <p:spPr bwMode="auto">
              <a:xfrm flipV="1">
                <a:off x="6156176" y="1916831"/>
                <a:ext cx="75281" cy="14401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5" name="Line 3835">
                <a:extLst>
                  <a:ext uri="{FF2B5EF4-FFF2-40B4-BE49-F238E27FC236}">
                    <a16:creationId xmlns:a16="http://schemas.microsoft.com/office/drawing/2014/main" id="{B41F4282-842D-4A0E-94B3-ED8E42E2D522}"/>
                  </a:ext>
                </a:extLst>
              </p:cNvPr>
              <p:cNvSpPr>
                <a:spLocks noChangeShapeType="1"/>
              </p:cNvSpPr>
              <p:nvPr/>
            </p:nvSpPr>
            <p:spPr bwMode="auto">
              <a:xfrm>
                <a:off x="6214531" y="1076194"/>
                <a:ext cx="546" cy="6928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6" name="Line 3836">
                <a:extLst>
                  <a:ext uri="{FF2B5EF4-FFF2-40B4-BE49-F238E27FC236}">
                    <a16:creationId xmlns:a16="http://schemas.microsoft.com/office/drawing/2014/main" id="{8A527C59-D498-4E3E-8596-DB202978585E}"/>
                  </a:ext>
                </a:extLst>
              </p:cNvPr>
              <p:cNvSpPr>
                <a:spLocks noChangeShapeType="1"/>
              </p:cNvSpPr>
              <p:nvPr/>
            </p:nvSpPr>
            <p:spPr bwMode="auto">
              <a:xfrm>
                <a:off x="6229805" y="1257305"/>
                <a:ext cx="3819" cy="1963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7" name="Line 3837">
                <a:extLst>
                  <a:ext uri="{FF2B5EF4-FFF2-40B4-BE49-F238E27FC236}">
                    <a16:creationId xmlns:a16="http://schemas.microsoft.com/office/drawing/2014/main" id="{F3EEED1E-2318-4BF1-96F5-302E2616760F}"/>
                  </a:ext>
                </a:extLst>
              </p:cNvPr>
              <p:cNvSpPr>
                <a:spLocks noChangeShapeType="1"/>
              </p:cNvSpPr>
              <p:nvPr/>
            </p:nvSpPr>
            <p:spPr bwMode="auto">
              <a:xfrm>
                <a:off x="6228714" y="1294400"/>
                <a:ext cx="4910"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8" name="Line 3838">
                <a:extLst>
                  <a:ext uri="{FF2B5EF4-FFF2-40B4-BE49-F238E27FC236}">
                    <a16:creationId xmlns:a16="http://schemas.microsoft.com/office/drawing/2014/main" id="{4D1DBB75-1308-4D90-81C0-7876B03642AA}"/>
                  </a:ext>
                </a:extLst>
              </p:cNvPr>
              <p:cNvSpPr>
                <a:spLocks noChangeShapeType="1"/>
              </p:cNvSpPr>
              <p:nvPr/>
            </p:nvSpPr>
            <p:spPr bwMode="auto">
              <a:xfrm flipV="1">
                <a:off x="5992506" y="1306947"/>
                <a:ext cx="186566" cy="1620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99" name="Line 3839">
                <a:extLst>
                  <a:ext uri="{FF2B5EF4-FFF2-40B4-BE49-F238E27FC236}">
                    <a16:creationId xmlns:a16="http://schemas.microsoft.com/office/drawing/2014/main" id="{DEF40C9B-CD63-44DC-9971-8A5A41735BF6}"/>
                  </a:ext>
                </a:extLst>
              </p:cNvPr>
              <p:cNvSpPr>
                <a:spLocks noChangeShapeType="1"/>
              </p:cNvSpPr>
              <p:nvPr/>
            </p:nvSpPr>
            <p:spPr bwMode="auto">
              <a:xfrm>
                <a:off x="5919407" y="1281853"/>
                <a:ext cx="259665" cy="2509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0" name="Line 3840">
                <a:extLst>
                  <a:ext uri="{FF2B5EF4-FFF2-40B4-BE49-F238E27FC236}">
                    <a16:creationId xmlns:a16="http://schemas.microsoft.com/office/drawing/2014/main" id="{620124E0-CD03-409D-A021-E1850AD21DC4}"/>
                  </a:ext>
                </a:extLst>
              </p:cNvPr>
              <p:cNvSpPr>
                <a:spLocks noChangeShapeType="1"/>
              </p:cNvSpPr>
              <p:nvPr/>
            </p:nvSpPr>
            <p:spPr bwMode="auto">
              <a:xfrm flipV="1">
                <a:off x="5732295" y="1281853"/>
                <a:ext cx="187112" cy="1620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1" name="Line 3841">
                <a:extLst>
                  <a:ext uri="{FF2B5EF4-FFF2-40B4-BE49-F238E27FC236}">
                    <a16:creationId xmlns:a16="http://schemas.microsoft.com/office/drawing/2014/main" id="{1DEFC8D0-A1C9-43A0-B07F-43132ABEAE82}"/>
                  </a:ext>
                </a:extLst>
              </p:cNvPr>
              <p:cNvSpPr>
                <a:spLocks noChangeShapeType="1"/>
              </p:cNvSpPr>
              <p:nvPr/>
            </p:nvSpPr>
            <p:spPr bwMode="auto">
              <a:xfrm flipV="1">
                <a:off x="5697928" y="1644075"/>
                <a:ext cx="34367" cy="2945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2" name="Line 3842">
                <a:extLst>
                  <a:ext uri="{FF2B5EF4-FFF2-40B4-BE49-F238E27FC236}">
                    <a16:creationId xmlns:a16="http://schemas.microsoft.com/office/drawing/2014/main" id="{B184CD4F-6341-4A8F-A975-520863DD0A9A}"/>
                  </a:ext>
                </a:extLst>
              </p:cNvPr>
              <p:cNvSpPr>
                <a:spLocks noChangeShapeType="1"/>
              </p:cNvSpPr>
              <p:nvPr/>
            </p:nvSpPr>
            <p:spPr bwMode="auto">
              <a:xfrm>
                <a:off x="5732295" y="1644075"/>
                <a:ext cx="9819"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3" name="Line 3843">
                <a:extLst>
                  <a:ext uri="{FF2B5EF4-FFF2-40B4-BE49-F238E27FC236}">
                    <a16:creationId xmlns:a16="http://schemas.microsoft.com/office/drawing/2014/main" id="{EB3321CA-F95E-42CE-A530-CADF5FE75979}"/>
                  </a:ext>
                </a:extLst>
              </p:cNvPr>
              <p:cNvSpPr>
                <a:spLocks noChangeShapeType="1"/>
              </p:cNvSpPr>
              <p:nvPr/>
            </p:nvSpPr>
            <p:spPr bwMode="auto">
              <a:xfrm flipV="1">
                <a:off x="5546275" y="1473875"/>
                <a:ext cx="186021" cy="1609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4" name="Line 3844">
                <a:extLst>
                  <a:ext uri="{FF2B5EF4-FFF2-40B4-BE49-F238E27FC236}">
                    <a16:creationId xmlns:a16="http://schemas.microsoft.com/office/drawing/2014/main" id="{312CAF00-A272-45E6-85FE-CD5194424D88}"/>
                  </a:ext>
                </a:extLst>
              </p:cNvPr>
              <p:cNvSpPr>
                <a:spLocks noChangeShapeType="1"/>
              </p:cNvSpPr>
              <p:nvPr/>
            </p:nvSpPr>
            <p:spPr bwMode="auto">
              <a:xfrm>
                <a:off x="5732295" y="1443871"/>
                <a:ext cx="546" cy="20020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5" name="Line 3845">
                <a:extLst>
                  <a:ext uri="{FF2B5EF4-FFF2-40B4-BE49-F238E27FC236}">
                    <a16:creationId xmlns:a16="http://schemas.microsoft.com/office/drawing/2014/main" id="{A8A6B1C5-5F19-4DAE-A01A-F7C5E0982F53}"/>
                  </a:ext>
                </a:extLst>
              </p:cNvPr>
              <p:cNvSpPr>
                <a:spLocks noChangeShapeType="1"/>
              </p:cNvSpPr>
              <p:nvPr/>
            </p:nvSpPr>
            <p:spPr bwMode="auto">
              <a:xfrm>
                <a:off x="5742115" y="1444962"/>
                <a:ext cx="546" cy="20184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6" name="Line 3846">
                <a:extLst>
                  <a:ext uri="{FF2B5EF4-FFF2-40B4-BE49-F238E27FC236}">
                    <a16:creationId xmlns:a16="http://schemas.microsoft.com/office/drawing/2014/main" id="{3E59A342-F834-4190-892D-AF9EE3FF396A}"/>
                  </a:ext>
                </a:extLst>
              </p:cNvPr>
              <p:cNvSpPr>
                <a:spLocks noChangeShapeType="1"/>
              </p:cNvSpPr>
              <p:nvPr/>
            </p:nvSpPr>
            <p:spPr bwMode="auto">
              <a:xfrm>
                <a:off x="5732295" y="1443871"/>
                <a:ext cx="260211" cy="2509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7" name="Line 3847">
                <a:extLst>
                  <a:ext uri="{FF2B5EF4-FFF2-40B4-BE49-F238E27FC236}">
                    <a16:creationId xmlns:a16="http://schemas.microsoft.com/office/drawing/2014/main" id="{3DECC335-3422-4CE6-BB80-0431569A494C}"/>
                  </a:ext>
                </a:extLst>
              </p:cNvPr>
              <p:cNvSpPr>
                <a:spLocks noChangeShapeType="1"/>
              </p:cNvSpPr>
              <p:nvPr/>
            </p:nvSpPr>
            <p:spPr bwMode="auto">
              <a:xfrm>
                <a:off x="5752480" y="1455873"/>
                <a:ext cx="545" cy="1822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8" name="Line 3848">
                <a:extLst>
                  <a:ext uri="{FF2B5EF4-FFF2-40B4-BE49-F238E27FC236}">
                    <a16:creationId xmlns:a16="http://schemas.microsoft.com/office/drawing/2014/main" id="{74B9CD7E-E810-4541-9B46-840CFB867C5F}"/>
                  </a:ext>
                </a:extLst>
              </p:cNvPr>
              <p:cNvSpPr>
                <a:spLocks noChangeShapeType="1"/>
              </p:cNvSpPr>
              <p:nvPr/>
            </p:nvSpPr>
            <p:spPr bwMode="auto">
              <a:xfrm>
                <a:off x="5909042" y="1471147"/>
                <a:ext cx="546" cy="2018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09" name="Line 3849">
                <a:extLst>
                  <a:ext uri="{FF2B5EF4-FFF2-40B4-BE49-F238E27FC236}">
                    <a16:creationId xmlns:a16="http://schemas.microsoft.com/office/drawing/2014/main" id="{59BCA493-79A4-4B40-96D6-E69FFD0EC8D3}"/>
                  </a:ext>
                </a:extLst>
              </p:cNvPr>
              <p:cNvSpPr>
                <a:spLocks noChangeShapeType="1"/>
              </p:cNvSpPr>
              <p:nvPr/>
            </p:nvSpPr>
            <p:spPr bwMode="auto">
              <a:xfrm flipV="1">
                <a:off x="5950502" y="1062556"/>
                <a:ext cx="256392" cy="22257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0" name="Freeform 3850">
                <a:extLst>
                  <a:ext uri="{FF2B5EF4-FFF2-40B4-BE49-F238E27FC236}">
                    <a16:creationId xmlns:a16="http://schemas.microsoft.com/office/drawing/2014/main" id="{8605EE3E-D4EE-4D2F-BCEE-3DD93513DC58}"/>
                  </a:ext>
                </a:extLst>
              </p:cNvPr>
              <p:cNvSpPr>
                <a:spLocks noChangeArrowheads="1"/>
              </p:cNvSpPr>
              <p:nvPr/>
            </p:nvSpPr>
            <p:spPr bwMode="auto">
              <a:xfrm>
                <a:off x="5578460" y="1494059"/>
                <a:ext cx="153835" cy="133106"/>
              </a:xfrm>
              <a:custGeom>
                <a:avLst/>
                <a:gdLst>
                  <a:gd name="T0" fmla="*/ 0 w 21600"/>
                  <a:gd name="T1" fmla="*/ 2147483646 h 21600"/>
                  <a:gd name="T2" fmla="*/ 2147483646 w 21600"/>
                  <a:gd name="T3" fmla="*/ 2147483646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16341" y="5262"/>
                    </a:lnTo>
                    <a:lnTo>
                      <a:pt x="21600" y="0"/>
                    </a:lnTo>
                  </a:path>
                </a:pathLst>
              </a:custGeom>
              <a:noFill/>
              <a:ln w="7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311" name="Line 3851">
                <a:extLst>
                  <a:ext uri="{FF2B5EF4-FFF2-40B4-BE49-F238E27FC236}">
                    <a16:creationId xmlns:a16="http://schemas.microsoft.com/office/drawing/2014/main" id="{071F62FF-4742-46B7-97FD-C3926520C156}"/>
                  </a:ext>
                </a:extLst>
              </p:cNvPr>
              <p:cNvSpPr>
                <a:spLocks noChangeShapeType="1"/>
              </p:cNvSpPr>
              <p:nvPr/>
            </p:nvSpPr>
            <p:spPr bwMode="auto">
              <a:xfrm flipV="1">
                <a:off x="5971231" y="1076194"/>
                <a:ext cx="243300" cy="21056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2" name="Line 3852">
                <a:extLst>
                  <a:ext uri="{FF2B5EF4-FFF2-40B4-BE49-F238E27FC236}">
                    <a16:creationId xmlns:a16="http://schemas.microsoft.com/office/drawing/2014/main" id="{5C0C80E4-3DAC-4D13-8073-6420946401E2}"/>
                  </a:ext>
                </a:extLst>
              </p:cNvPr>
              <p:cNvSpPr>
                <a:spLocks noChangeShapeType="1"/>
              </p:cNvSpPr>
              <p:nvPr/>
            </p:nvSpPr>
            <p:spPr bwMode="auto">
              <a:xfrm>
                <a:off x="5992506" y="1468965"/>
                <a:ext cx="545"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3" name="Line 3853">
                <a:extLst>
                  <a:ext uri="{FF2B5EF4-FFF2-40B4-BE49-F238E27FC236}">
                    <a16:creationId xmlns:a16="http://schemas.microsoft.com/office/drawing/2014/main" id="{2EE690C9-A380-46BF-86D2-2FA5FC594775}"/>
                  </a:ext>
                </a:extLst>
              </p:cNvPr>
              <p:cNvSpPr>
                <a:spLocks noChangeShapeType="1"/>
              </p:cNvSpPr>
              <p:nvPr/>
            </p:nvSpPr>
            <p:spPr bwMode="auto">
              <a:xfrm>
                <a:off x="5732295" y="1454236"/>
                <a:ext cx="260211" cy="24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4" name="Line 3854">
                <a:extLst>
                  <a:ext uri="{FF2B5EF4-FFF2-40B4-BE49-F238E27FC236}">
                    <a16:creationId xmlns:a16="http://schemas.microsoft.com/office/drawing/2014/main" id="{06D3878B-037A-4BBA-8571-C3B2C2061685}"/>
                  </a:ext>
                </a:extLst>
              </p:cNvPr>
              <p:cNvSpPr>
                <a:spLocks noChangeShapeType="1"/>
              </p:cNvSpPr>
              <p:nvPr/>
            </p:nvSpPr>
            <p:spPr bwMode="auto">
              <a:xfrm flipV="1">
                <a:off x="5742115" y="1638075"/>
                <a:ext cx="10365"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5" name="Line 3855">
                <a:extLst>
                  <a:ext uri="{FF2B5EF4-FFF2-40B4-BE49-F238E27FC236}">
                    <a16:creationId xmlns:a16="http://schemas.microsoft.com/office/drawing/2014/main" id="{2B98D3F4-D8F2-462D-934E-A8F0DDCEA267}"/>
                  </a:ext>
                </a:extLst>
              </p:cNvPr>
              <p:cNvSpPr>
                <a:spLocks noChangeShapeType="1"/>
              </p:cNvSpPr>
              <p:nvPr/>
            </p:nvSpPr>
            <p:spPr bwMode="auto">
              <a:xfrm>
                <a:off x="5909042" y="1491331"/>
                <a:ext cx="10910"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6" name="Line 3856">
                <a:extLst>
                  <a:ext uri="{FF2B5EF4-FFF2-40B4-BE49-F238E27FC236}">
                    <a16:creationId xmlns:a16="http://schemas.microsoft.com/office/drawing/2014/main" id="{A8A46793-21DE-4C76-83D2-87841C33E8E2}"/>
                  </a:ext>
                </a:extLst>
              </p:cNvPr>
              <p:cNvSpPr>
                <a:spLocks noChangeShapeType="1"/>
              </p:cNvSpPr>
              <p:nvPr/>
            </p:nvSpPr>
            <p:spPr bwMode="auto">
              <a:xfrm>
                <a:off x="5929772" y="1485330"/>
                <a:ext cx="249301" cy="7200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7" name="Line 3857">
                <a:extLst>
                  <a:ext uri="{FF2B5EF4-FFF2-40B4-BE49-F238E27FC236}">
                    <a16:creationId xmlns:a16="http://schemas.microsoft.com/office/drawing/2014/main" id="{DCAAE537-B9FB-41A0-8617-127D07968C25}"/>
                  </a:ext>
                </a:extLst>
              </p:cNvPr>
              <p:cNvSpPr>
                <a:spLocks noChangeShapeType="1"/>
              </p:cNvSpPr>
              <p:nvPr/>
            </p:nvSpPr>
            <p:spPr bwMode="auto">
              <a:xfrm flipV="1">
                <a:off x="5919953" y="1485330"/>
                <a:ext cx="9819" cy="8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8" name="Line 3858">
                <a:extLst>
                  <a:ext uri="{FF2B5EF4-FFF2-40B4-BE49-F238E27FC236}">
                    <a16:creationId xmlns:a16="http://schemas.microsoft.com/office/drawing/2014/main" id="{F36A69E1-9F6C-4A54-8BE8-41C9EB197665}"/>
                  </a:ext>
                </a:extLst>
              </p:cNvPr>
              <p:cNvSpPr>
                <a:spLocks noChangeShapeType="1"/>
              </p:cNvSpPr>
              <p:nvPr/>
            </p:nvSpPr>
            <p:spPr bwMode="auto">
              <a:xfrm flipV="1">
                <a:off x="5752480" y="1491331"/>
                <a:ext cx="156563" cy="13528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19" name="Line 3859">
                <a:extLst>
                  <a:ext uri="{FF2B5EF4-FFF2-40B4-BE49-F238E27FC236}">
                    <a16:creationId xmlns:a16="http://schemas.microsoft.com/office/drawing/2014/main" id="{C59854DF-555A-45D8-AE86-021CF733AFAF}"/>
                  </a:ext>
                </a:extLst>
              </p:cNvPr>
              <p:cNvSpPr>
                <a:spLocks noChangeShapeType="1"/>
              </p:cNvSpPr>
              <p:nvPr/>
            </p:nvSpPr>
            <p:spPr bwMode="auto">
              <a:xfrm>
                <a:off x="5929772" y="1472784"/>
                <a:ext cx="546"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0" name="Line 3860">
                <a:extLst>
                  <a:ext uri="{FF2B5EF4-FFF2-40B4-BE49-F238E27FC236}">
                    <a16:creationId xmlns:a16="http://schemas.microsoft.com/office/drawing/2014/main" id="{ED3E2F64-0C26-403F-9B44-E83109F924A1}"/>
                  </a:ext>
                </a:extLst>
              </p:cNvPr>
              <p:cNvSpPr>
                <a:spLocks noChangeShapeType="1"/>
              </p:cNvSpPr>
              <p:nvPr/>
            </p:nvSpPr>
            <p:spPr bwMode="auto">
              <a:xfrm>
                <a:off x="5919953" y="1471693"/>
                <a:ext cx="546" cy="2236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1" name="Line 3861">
                <a:extLst>
                  <a:ext uri="{FF2B5EF4-FFF2-40B4-BE49-F238E27FC236}">
                    <a16:creationId xmlns:a16="http://schemas.microsoft.com/office/drawing/2014/main" id="{AB25B8E3-16BB-4D65-8556-0E55C7867CF5}"/>
                  </a:ext>
                </a:extLst>
              </p:cNvPr>
              <p:cNvSpPr>
                <a:spLocks noChangeShapeType="1"/>
              </p:cNvSpPr>
              <p:nvPr/>
            </p:nvSpPr>
            <p:spPr bwMode="auto">
              <a:xfrm>
                <a:off x="6179073" y="1306947"/>
                <a:ext cx="545" cy="1036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2" name="Line 3862">
                <a:extLst>
                  <a:ext uri="{FF2B5EF4-FFF2-40B4-BE49-F238E27FC236}">
                    <a16:creationId xmlns:a16="http://schemas.microsoft.com/office/drawing/2014/main" id="{6FD6B3D8-1BF8-45A6-B06D-EB869ECF5CC1}"/>
                  </a:ext>
                </a:extLst>
              </p:cNvPr>
              <p:cNvSpPr>
                <a:spLocks noChangeShapeType="1"/>
              </p:cNvSpPr>
              <p:nvPr/>
            </p:nvSpPr>
            <p:spPr bwMode="auto">
              <a:xfrm flipV="1">
                <a:off x="5992506" y="1317312"/>
                <a:ext cx="186566" cy="16147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3" name="Line 3864">
                <a:extLst>
                  <a:ext uri="{FF2B5EF4-FFF2-40B4-BE49-F238E27FC236}">
                    <a16:creationId xmlns:a16="http://schemas.microsoft.com/office/drawing/2014/main" id="{EB994212-7CA0-4DB1-8955-77E4DE107B79}"/>
                  </a:ext>
                </a:extLst>
              </p:cNvPr>
              <p:cNvSpPr>
                <a:spLocks noChangeShapeType="1"/>
              </p:cNvSpPr>
              <p:nvPr/>
            </p:nvSpPr>
            <p:spPr bwMode="auto">
              <a:xfrm>
                <a:off x="5794011" y="1005876"/>
                <a:ext cx="171277" cy="33090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4" name="Line 3865">
                <a:extLst>
                  <a:ext uri="{FF2B5EF4-FFF2-40B4-BE49-F238E27FC236}">
                    <a16:creationId xmlns:a16="http://schemas.microsoft.com/office/drawing/2014/main" id="{DDA8AFEB-595E-4393-9BE3-B04E33BED1A1}"/>
                  </a:ext>
                </a:extLst>
              </p:cNvPr>
              <p:cNvSpPr>
                <a:spLocks noChangeShapeType="1"/>
              </p:cNvSpPr>
              <p:nvPr/>
            </p:nvSpPr>
            <p:spPr bwMode="auto">
              <a:xfrm>
                <a:off x="6114702" y="1372954"/>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5" name="Line 3866">
                <a:extLst>
                  <a:ext uri="{FF2B5EF4-FFF2-40B4-BE49-F238E27FC236}">
                    <a16:creationId xmlns:a16="http://schemas.microsoft.com/office/drawing/2014/main" id="{1A7DCA5F-4761-4934-BC68-66B546167CEE}"/>
                  </a:ext>
                </a:extLst>
              </p:cNvPr>
              <p:cNvSpPr>
                <a:spLocks noChangeShapeType="1"/>
              </p:cNvSpPr>
              <p:nvPr/>
            </p:nvSpPr>
            <p:spPr bwMode="auto">
              <a:xfrm flipV="1">
                <a:off x="6114156" y="1370772"/>
                <a:ext cx="3273" cy="9274"/>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6" name="Line 3867">
                <a:extLst>
                  <a:ext uri="{FF2B5EF4-FFF2-40B4-BE49-F238E27FC236}">
                    <a16:creationId xmlns:a16="http://schemas.microsoft.com/office/drawing/2014/main" id="{FB153ACE-98CB-4897-966D-EC80C2F318A3}"/>
                  </a:ext>
                </a:extLst>
              </p:cNvPr>
              <p:cNvSpPr>
                <a:spLocks noChangeShapeType="1"/>
              </p:cNvSpPr>
              <p:nvPr/>
            </p:nvSpPr>
            <p:spPr bwMode="auto">
              <a:xfrm>
                <a:off x="6086880" y="1396957"/>
                <a:ext cx="2182"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7" name="Line 3868">
                <a:extLst>
                  <a:ext uri="{FF2B5EF4-FFF2-40B4-BE49-F238E27FC236}">
                    <a16:creationId xmlns:a16="http://schemas.microsoft.com/office/drawing/2014/main" id="{7FA88DA0-E39F-4E60-842F-BC5AC9522940}"/>
                  </a:ext>
                </a:extLst>
              </p:cNvPr>
              <p:cNvSpPr>
                <a:spLocks noChangeShapeType="1"/>
              </p:cNvSpPr>
              <p:nvPr/>
            </p:nvSpPr>
            <p:spPr bwMode="auto">
              <a:xfrm>
                <a:off x="6089062" y="1395321"/>
                <a:ext cx="1091" cy="490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8" name="Line 3869">
                <a:extLst>
                  <a:ext uri="{FF2B5EF4-FFF2-40B4-BE49-F238E27FC236}">
                    <a16:creationId xmlns:a16="http://schemas.microsoft.com/office/drawing/2014/main" id="{47447101-48E2-444D-8752-68458EC1C728}"/>
                  </a:ext>
                </a:extLst>
              </p:cNvPr>
              <p:cNvSpPr>
                <a:spLocks noChangeShapeType="1"/>
              </p:cNvSpPr>
              <p:nvPr/>
            </p:nvSpPr>
            <p:spPr bwMode="auto">
              <a:xfrm>
                <a:off x="6089608" y="1394775"/>
                <a:ext cx="545"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29" name="Line 3870">
                <a:extLst>
                  <a:ext uri="{FF2B5EF4-FFF2-40B4-BE49-F238E27FC236}">
                    <a16:creationId xmlns:a16="http://schemas.microsoft.com/office/drawing/2014/main" id="{BE994997-CF83-4FF6-B7B7-23DBECDF6D22}"/>
                  </a:ext>
                </a:extLst>
              </p:cNvPr>
              <p:cNvSpPr>
                <a:spLocks noChangeShapeType="1"/>
              </p:cNvSpPr>
              <p:nvPr/>
            </p:nvSpPr>
            <p:spPr bwMode="auto">
              <a:xfrm>
                <a:off x="6092336" y="1392593"/>
                <a:ext cx="2182" cy="1200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0" name="Line 3871">
                <a:extLst>
                  <a:ext uri="{FF2B5EF4-FFF2-40B4-BE49-F238E27FC236}">
                    <a16:creationId xmlns:a16="http://schemas.microsoft.com/office/drawing/2014/main" id="{BFE6573F-0256-45F2-8B28-C8EBEC773450}"/>
                  </a:ext>
                </a:extLst>
              </p:cNvPr>
              <p:cNvSpPr>
                <a:spLocks noChangeShapeType="1"/>
              </p:cNvSpPr>
              <p:nvPr/>
            </p:nvSpPr>
            <p:spPr bwMode="auto">
              <a:xfrm flipV="1">
                <a:off x="6097791" y="1387138"/>
                <a:ext cx="546" cy="1800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1" name="Line 3872">
                <a:extLst>
                  <a:ext uri="{FF2B5EF4-FFF2-40B4-BE49-F238E27FC236}">
                    <a16:creationId xmlns:a16="http://schemas.microsoft.com/office/drawing/2014/main" id="{0B5DC8CD-AA8B-4F1A-A26E-C9B3BC1A89E2}"/>
                  </a:ext>
                </a:extLst>
              </p:cNvPr>
              <p:cNvSpPr>
                <a:spLocks noChangeShapeType="1"/>
              </p:cNvSpPr>
              <p:nvPr/>
            </p:nvSpPr>
            <p:spPr bwMode="auto">
              <a:xfrm flipV="1">
                <a:off x="6097791" y="1383865"/>
                <a:ext cx="4364" cy="2073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2" name="Line 3873">
                <a:extLst>
                  <a:ext uri="{FF2B5EF4-FFF2-40B4-BE49-F238E27FC236}">
                    <a16:creationId xmlns:a16="http://schemas.microsoft.com/office/drawing/2014/main" id="{AE2B4B3B-2C70-47BD-B908-736B6AE395C1}"/>
                  </a:ext>
                </a:extLst>
              </p:cNvPr>
              <p:cNvSpPr>
                <a:spLocks noChangeShapeType="1"/>
              </p:cNvSpPr>
              <p:nvPr/>
            </p:nvSpPr>
            <p:spPr bwMode="auto">
              <a:xfrm flipV="1">
                <a:off x="6101064" y="1382228"/>
                <a:ext cx="3273" cy="2236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3" name="Line 3874">
                <a:extLst>
                  <a:ext uri="{FF2B5EF4-FFF2-40B4-BE49-F238E27FC236}">
                    <a16:creationId xmlns:a16="http://schemas.microsoft.com/office/drawing/2014/main" id="{B21DE631-7872-4BAD-988F-09863724DF9A}"/>
                  </a:ext>
                </a:extLst>
              </p:cNvPr>
              <p:cNvSpPr>
                <a:spLocks noChangeShapeType="1"/>
              </p:cNvSpPr>
              <p:nvPr/>
            </p:nvSpPr>
            <p:spPr bwMode="auto">
              <a:xfrm>
                <a:off x="6107065" y="1380046"/>
                <a:ext cx="1091" cy="163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4" name="Line 3875">
                <a:extLst>
                  <a:ext uri="{FF2B5EF4-FFF2-40B4-BE49-F238E27FC236}">
                    <a16:creationId xmlns:a16="http://schemas.microsoft.com/office/drawing/2014/main" id="{E7E6BA8B-25AC-4004-890D-D1EBB2B5E1FE}"/>
                  </a:ext>
                </a:extLst>
              </p:cNvPr>
              <p:cNvSpPr>
                <a:spLocks noChangeShapeType="1"/>
              </p:cNvSpPr>
              <p:nvPr/>
            </p:nvSpPr>
            <p:spPr bwMode="auto">
              <a:xfrm>
                <a:off x="6108701" y="1378409"/>
                <a:ext cx="546" cy="1091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5" name="Line 3876">
                <a:extLst>
                  <a:ext uri="{FF2B5EF4-FFF2-40B4-BE49-F238E27FC236}">
                    <a16:creationId xmlns:a16="http://schemas.microsoft.com/office/drawing/2014/main" id="{924EA7CD-755F-4341-8A31-B2C535B2A8A7}"/>
                  </a:ext>
                </a:extLst>
              </p:cNvPr>
              <p:cNvSpPr>
                <a:spLocks noChangeShapeType="1"/>
              </p:cNvSpPr>
              <p:nvPr/>
            </p:nvSpPr>
            <p:spPr bwMode="auto">
              <a:xfrm>
                <a:off x="6109247" y="1377864"/>
                <a:ext cx="545" cy="9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6" name="Line 3877">
                <a:extLst>
                  <a:ext uri="{FF2B5EF4-FFF2-40B4-BE49-F238E27FC236}">
                    <a16:creationId xmlns:a16="http://schemas.microsoft.com/office/drawing/2014/main" id="{11A2B723-E1AA-4D57-9D51-F2EB0C9D8DAD}"/>
                  </a:ext>
                </a:extLst>
              </p:cNvPr>
              <p:cNvSpPr>
                <a:spLocks noChangeShapeType="1"/>
              </p:cNvSpPr>
              <p:nvPr/>
            </p:nvSpPr>
            <p:spPr bwMode="auto">
              <a:xfrm>
                <a:off x="6157797" y="1302583"/>
                <a:ext cx="1091"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7" name="Line 3878">
                <a:extLst>
                  <a:ext uri="{FF2B5EF4-FFF2-40B4-BE49-F238E27FC236}">
                    <a16:creationId xmlns:a16="http://schemas.microsoft.com/office/drawing/2014/main" id="{683A2F50-46CA-4398-A7A6-949332FE8FDA}"/>
                  </a:ext>
                </a:extLst>
              </p:cNvPr>
              <p:cNvSpPr>
                <a:spLocks noChangeShapeType="1"/>
              </p:cNvSpPr>
              <p:nvPr/>
            </p:nvSpPr>
            <p:spPr bwMode="auto">
              <a:xfrm>
                <a:off x="6168708" y="1326586"/>
                <a:ext cx="54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8" name="Line 3879">
                <a:extLst>
                  <a:ext uri="{FF2B5EF4-FFF2-40B4-BE49-F238E27FC236}">
                    <a16:creationId xmlns:a16="http://schemas.microsoft.com/office/drawing/2014/main" id="{C5C39CF9-0AB6-4550-ACD9-480CBE51A31A}"/>
                  </a:ext>
                </a:extLst>
              </p:cNvPr>
              <p:cNvSpPr>
                <a:spLocks noChangeShapeType="1"/>
              </p:cNvSpPr>
              <p:nvPr/>
            </p:nvSpPr>
            <p:spPr bwMode="auto">
              <a:xfrm flipV="1">
                <a:off x="6141978" y="1303128"/>
                <a:ext cx="163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39" name="Line 3880">
                <a:extLst>
                  <a:ext uri="{FF2B5EF4-FFF2-40B4-BE49-F238E27FC236}">
                    <a16:creationId xmlns:a16="http://schemas.microsoft.com/office/drawing/2014/main" id="{7735EC1B-7A77-425E-A2D2-44AD27038244}"/>
                  </a:ext>
                </a:extLst>
              </p:cNvPr>
              <p:cNvSpPr>
                <a:spLocks noChangeShapeType="1"/>
              </p:cNvSpPr>
              <p:nvPr/>
            </p:nvSpPr>
            <p:spPr bwMode="auto">
              <a:xfrm>
                <a:off x="6143614" y="1302583"/>
                <a:ext cx="546"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0" name="Line 3881">
                <a:extLst>
                  <a:ext uri="{FF2B5EF4-FFF2-40B4-BE49-F238E27FC236}">
                    <a16:creationId xmlns:a16="http://schemas.microsoft.com/office/drawing/2014/main" id="{F92778B0-287A-4347-AADC-0927CDB1EE6A}"/>
                  </a:ext>
                </a:extLst>
              </p:cNvPr>
              <p:cNvSpPr>
                <a:spLocks noChangeShapeType="1"/>
              </p:cNvSpPr>
              <p:nvPr/>
            </p:nvSpPr>
            <p:spPr bwMode="auto">
              <a:xfrm>
                <a:off x="6145796" y="1300401"/>
                <a:ext cx="54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1" name="Line 3882">
                <a:extLst>
                  <a:ext uri="{FF2B5EF4-FFF2-40B4-BE49-F238E27FC236}">
                    <a16:creationId xmlns:a16="http://schemas.microsoft.com/office/drawing/2014/main" id="{80B1D057-6FF0-4EE1-B032-637031116EC4}"/>
                  </a:ext>
                </a:extLst>
              </p:cNvPr>
              <p:cNvSpPr>
                <a:spLocks noChangeShapeType="1"/>
              </p:cNvSpPr>
              <p:nvPr/>
            </p:nvSpPr>
            <p:spPr bwMode="auto">
              <a:xfrm>
                <a:off x="6146887" y="1301492"/>
                <a:ext cx="546"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2" name="Line 3883">
                <a:extLst>
                  <a:ext uri="{FF2B5EF4-FFF2-40B4-BE49-F238E27FC236}">
                    <a16:creationId xmlns:a16="http://schemas.microsoft.com/office/drawing/2014/main" id="{90E580FE-557A-4F78-851C-AF74475C7675}"/>
                  </a:ext>
                </a:extLst>
              </p:cNvPr>
              <p:cNvSpPr>
                <a:spLocks noChangeShapeType="1"/>
              </p:cNvSpPr>
              <p:nvPr/>
            </p:nvSpPr>
            <p:spPr bwMode="auto">
              <a:xfrm>
                <a:off x="6148524" y="1303128"/>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3" name="Line 3884">
                <a:extLst>
                  <a:ext uri="{FF2B5EF4-FFF2-40B4-BE49-F238E27FC236}">
                    <a16:creationId xmlns:a16="http://schemas.microsoft.com/office/drawing/2014/main" id="{99C82BBB-BEF5-4804-9021-2FEAE220EEE9}"/>
                  </a:ext>
                </a:extLst>
              </p:cNvPr>
              <p:cNvSpPr>
                <a:spLocks noChangeShapeType="1"/>
              </p:cNvSpPr>
              <p:nvPr/>
            </p:nvSpPr>
            <p:spPr bwMode="auto">
              <a:xfrm>
                <a:off x="6152888" y="1303128"/>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4" name="Line 3885">
                <a:extLst>
                  <a:ext uri="{FF2B5EF4-FFF2-40B4-BE49-F238E27FC236}">
                    <a16:creationId xmlns:a16="http://schemas.microsoft.com/office/drawing/2014/main" id="{D3038566-0C47-49ED-B24D-548E88B949A0}"/>
                  </a:ext>
                </a:extLst>
              </p:cNvPr>
              <p:cNvSpPr>
                <a:spLocks noChangeShapeType="1"/>
              </p:cNvSpPr>
              <p:nvPr/>
            </p:nvSpPr>
            <p:spPr bwMode="auto">
              <a:xfrm>
                <a:off x="6152342" y="1302037"/>
                <a:ext cx="2182"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5" name="Line 3886">
                <a:extLst>
                  <a:ext uri="{FF2B5EF4-FFF2-40B4-BE49-F238E27FC236}">
                    <a16:creationId xmlns:a16="http://schemas.microsoft.com/office/drawing/2014/main" id="{04274154-497B-4378-9089-0298602D9CD5}"/>
                  </a:ext>
                </a:extLst>
              </p:cNvPr>
              <p:cNvSpPr>
                <a:spLocks noChangeShapeType="1"/>
              </p:cNvSpPr>
              <p:nvPr/>
            </p:nvSpPr>
            <p:spPr bwMode="auto">
              <a:xfrm>
                <a:off x="6155615" y="1302037"/>
                <a:ext cx="546" cy="272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6" name="Line 3887">
                <a:extLst>
                  <a:ext uri="{FF2B5EF4-FFF2-40B4-BE49-F238E27FC236}">
                    <a16:creationId xmlns:a16="http://schemas.microsoft.com/office/drawing/2014/main" id="{9D743ED9-159B-4223-8EBF-3ADE057904B4}"/>
                  </a:ext>
                </a:extLst>
              </p:cNvPr>
              <p:cNvSpPr>
                <a:spLocks noChangeShapeType="1"/>
              </p:cNvSpPr>
              <p:nvPr/>
            </p:nvSpPr>
            <p:spPr bwMode="auto">
              <a:xfrm>
                <a:off x="6154524" y="1299310"/>
                <a:ext cx="546" cy="545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7" name="Line 3888">
                <a:extLst>
                  <a:ext uri="{FF2B5EF4-FFF2-40B4-BE49-F238E27FC236}">
                    <a16:creationId xmlns:a16="http://schemas.microsoft.com/office/drawing/2014/main" id="{7F6B2A5A-E55E-486F-9364-75EA9202D9E8}"/>
                  </a:ext>
                </a:extLst>
              </p:cNvPr>
              <p:cNvSpPr>
                <a:spLocks noChangeShapeType="1"/>
              </p:cNvSpPr>
              <p:nvPr/>
            </p:nvSpPr>
            <p:spPr bwMode="auto">
              <a:xfrm>
                <a:off x="6159434" y="1304219"/>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8" name="Line 3889">
                <a:extLst>
                  <a:ext uri="{FF2B5EF4-FFF2-40B4-BE49-F238E27FC236}">
                    <a16:creationId xmlns:a16="http://schemas.microsoft.com/office/drawing/2014/main" id="{FAD483AE-0459-41C2-9094-C37B4DACC1AB}"/>
                  </a:ext>
                </a:extLst>
              </p:cNvPr>
              <p:cNvSpPr>
                <a:spLocks noChangeShapeType="1"/>
              </p:cNvSpPr>
              <p:nvPr/>
            </p:nvSpPr>
            <p:spPr bwMode="auto">
              <a:xfrm flipV="1">
                <a:off x="6162161" y="1301492"/>
                <a:ext cx="546" cy="381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49" name="Line 3890">
                <a:extLst>
                  <a:ext uri="{FF2B5EF4-FFF2-40B4-BE49-F238E27FC236}">
                    <a16:creationId xmlns:a16="http://schemas.microsoft.com/office/drawing/2014/main" id="{46EF70BE-66DA-4808-AE23-988303CB20F0}"/>
                  </a:ext>
                </a:extLst>
              </p:cNvPr>
              <p:cNvSpPr>
                <a:spLocks noChangeShapeType="1"/>
              </p:cNvSpPr>
              <p:nvPr/>
            </p:nvSpPr>
            <p:spPr bwMode="auto">
              <a:xfrm>
                <a:off x="6162707" y="1304219"/>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0" name="Line 3891">
                <a:extLst>
                  <a:ext uri="{FF2B5EF4-FFF2-40B4-BE49-F238E27FC236}">
                    <a16:creationId xmlns:a16="http://schemas.microsoft.com/office/drawing/2014/main" id="{3C0AA410-E7D1-4219-A2C4-4D45FC0E6864}"/>
                  </a:ext>
                </a:extLst>
              </p:cNvPr>
              <p:cNvSpPr>
                <a:spLocks noChangeShapeType="1"/>
              </p:cNvSpPr>
              <p:nvPr/>
            </p:nvSpPr>
            <p:spPr bwMode="auto">
              <a:xfrm>
                <a:off x="6159434" y="1303128"/>
                <a:ext cx="2182"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1" name="Line 3892">
                <a:extLst>
                  <a:ext uri="{FF2B5EF4-FFF2-40B4-BE49-F238E27FC236}">
                    <a16:creationId xmlns:a16="http://schemas.microsoft.com/office/drawing/2014/main" id="{F8F01068-31B3-4E11-858F-F3DFB49AB548}"/>
                  </a:ext>
                </a:extLst>
              </p:cNvPr>
              <p:cNvSpPr>
                <a:spLocks noChangeShapeType="1"/>
              </p:cNvSpPr>
              <p:nvPr/>
            </p:nvSpPr>
            <p:spPr bwMode="auto">
              <a:xfrm>
                <a:off x="6161616" y="1302583"/>
                <a:ext cx="545" cy="272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2" name="Line 3893">
                <a:extLst>
                  <a:ext uri="{FF2B5EF4-FFF2-40B4-BE49-F238E27FC236}">
                    <a16:creationId xmlns:a16="http://schemas.microsoft.com/office/drawing/2014/main" id="{76061F74-3E93-43EF-A67B-D15E5EE01289}"/>
                  </a:ext>
                </a:extLst>
              </p:cNvPr>
              <p:cNvSpPr>
                <a:spLocks noChangeShapeType="1"/>
              </p:cNvSpPr>
              <p:nvPr/>
            </p:nvSpPr>
            <p:spPr bwMode="auto">
              <a:xfrm>
                <a:off x="6162707" y="1302037"/>
                <a:ext cx="163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3" name="Line 3894">
                <a:extLst>
                  <a:ext uri="{FF2B5EF4-FFF2-40B4-BE49-F238E27FC236}">
                    <a16:creationId xmlns:a16="http://schemas.microsoft.com/office/drawing/2014/main" id="{48326329-CCD3-4F96-B732-7D3EF3690239}"/>
                  </a:ext>
                </a:extLst>
              </p:cNvPr>
              <p:cNvSpPr>
                <a:spLocks noChangeShapeType="1"/>
              </p:cNvSpPr>
              <p:nvPr/>
            </p:nvSpPr>
            <p:spPr bwMode="auto">
              <a:xfrm>
                <a:off x="6168162" y="1305310"/>
                <a:ext cx="545" cy="1091"/>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4" name="Line 3895">
                <a:extLst>
                  <a:ext uri="{FF2B5EF4-FFF2-40B4-BE49-F238E27FC236}">
                    <a16:creationId xmlns:a16="http://schemas.microsoft.com/office/drawing/2014/main" id="{3E075877-DC38-443C-B137-4E8F421E6BDD}"/>
                  </a:ext>
                </a:extLst>
              </p:cNvPr>
              <p:cNvSpPr>
                <a:spLocks noChangeShapeType="1"/>
              </p:cNvSpPr>
              <p:nvPr/>
            </p:nvSpPr>
            <p:spPr bwMode="auto">
              <a:xfrm>
                <a:off x="6171435" y="1323858"/>
                <a:ext cx="1636" cy="245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5" name="Line 3896">
                <a:extLst>
                  <a:ext uri="{FF2B5EF4-FFF2-40B4-BE49-F238E27FC236}">
                    <a16:creationId xmlns:a16="http://schemas.microsoft.com/office/drawing/2014/main" id="{81EB9807-9F7E-454E-9A37-C52974B9BDF3}"/>
                  </a:ext>
                </a:extLst>
              </p:cNvPr>
              <p:cNvSpPr>
                <a:spLocks noChangeShapeType="1"/>
              </p:cNvSpPr>
              <p:nvPr/>
            </p:nvSpPr>
            <p:spPr bwMode="auto">
              <a:xfrm>
                <a:off x="6173072" y="1322767"/>
                <a:ext cx="546" cy="3819"/>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6" name="Line 3897">
                <a:extLst>
                  <a:ext uri="{FF2B5EF4-FFF2-40B4-BE49-F238E27FC236}">
                    <a16:creationId xmlns:a16="http://schemas.microsoft.com/office/drawing/2014/main" id="{2292ADBF-00D4-4035-8211-9D044BF777C3}"/>
                  </a:ext>
                </a:extLst>
              </p:cNvPr>
              <p:cNvSpPr>
                <a:spLocks noChangeShapeType="1"/>
              </p:cNvSpPr>
              <p:nvPr/>
            </p:nvSpPr>
            <p:spPr bwMode="auto">
              <a:xfrm flipV="1">
                <a:off x="6165980" y="1328222"/>
                <a:ext cx="545" cy="163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7" name="Line 3898">
                <a:extLst>
                  <a:ext uri="{FF2B5EF4-FFF2-40B4-BE49-F238E27FC236}">
                    <a16:creationId xmlns:a16="http://schemas.microsoft.com/office/drawing/2014/main" id="{C79F6C3F-A528-43EB-B9C0-58231C309892}"/>
                  </a:ext>
                </a:extLst>
              </p:cNvPr>
              <p:cNvSpPr>
                <a:spLocks noChangeShapeType="1"/>
              </p:cNvSpPr>
              <p:nvPr/>
            </p:nvSpPr>
            <p:spPr bwMode="auto">
              <a:xfrm>
                <a:off x="6167071" y="1328222"/>
                <a:ext cx="5455" cy="2891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8" name="Line 3899">
                <a:extLst>
                  <a:ext uri="{FF2B5EF4-FFF2-40B4-BE49-F238E27FC236}">
                    <a16:creationId xmlns:a16="http://schemas.microsoft.com/office/drawing/2014/main" id="{EDE8BF1E-FEF8-464E-A56F-58E1C5E07D10}"/>
                  </a:ext>
                </a:extLst>
              </p:cNvPr>
              <p:cNvSpPr>
                <a:spLocks noChangeShapeType="1"/>
              </p:cNvSpPr>
              <p:nvPr/>
            </p:nvSpPr>
            <p:spPr bwMode="auto">
              <a:xfrm flipV="1">
                <a:off x="6173617" y="1321130"/>
                <a:ext cx="545" cy="3273"/>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59" name="Line 3900">
                <a:extLst>
                  <a:ext uri="{FF2B5EF4-FFF2-40B4-BE49-F238E27FC236}">
                    <a16:creationId xmlns:a16="http://schemas.microsoft.com/office/drawing/2014/main" id="{28C7625A-A1D5-44F9-A3B4-F294C593E375}"/>
                  </a:ext>
                </a:extLst>
              </p:cNvPr>
              <p:cNvSpPr>
                <a:spLocks noChangeShapeType="1"/>
              </p:cNvSpPr>
              <p:nvPr/>
            </p:nvSpPr>
            <p:spPr bwMode="auto">
              <a:xfrm>
                <a:off x="6176891" y="1318948"/>
                <a:ext cx="1091" cy="2182"/>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60" name="Line 3901">
                <a:extLst>
                  <a:ext uri="{FF2B5EF4-FFF2-40B4-BE49-F238E27FC236}">
                    <a16:creationId xmlns:a16="http://schemas.microsoft.com/office/drawing/2014/main" id="{36076F97-DD8E-48DC-AB5D-3FCA37C0A15C}"/>
                  </a:ext>
                </a:extLst>
              </p:cNvPr>
              <p:cNvSpPr>
                <a:spLocks noChangeShapeType="1"/>
              </p:cNvSpPr>
              <p:nvPr/>
            </p:nvSpPr>
            <p:spPr bwMode="auto">
              <a:xfrm>
                <a:off x="6179073" y="1317857"/>
                <a:ext cx="1636" cy="6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61" name="Line 3902">
                <a:extLst>
                  <a:ext uri="{FF2B5EF4-FFF2-40B4-BE49-F238E27FC236}">
                    <a16:creationId xmlns:a16="http://schemas.microsoft.com/office/drawing/2014/main" id="{33B4C3EC-C16A-47C5-99AA-B60FAE970F1E}"/>
                  </a:ext>
                </a:extLst>
              </p:cNvPr>
              <p:cNvSpPr>
                <a:spLocks noChangeShapeType="1"/>
              </p:cNvSpPr>
              <p:nvPr/>
            </p:nvSpPr>
            <p:spPr bwMode="auto">
              <a:xfrm>
                <a:off x="6179073" y="1313493"/>
                <a:ext cx="545"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62" name="Line 3903">
                <a:extLst>
                  <a:ext uri="{FF2B5EF4-FFF2-40B4-BE49-F238E27FC236}">
                    <a16:creationId xmlns:a16="http://schemas.microsoft.com/office/drawing/2014/main" id="{F99BD134-A7F0-447F-9DD4-5B7F9DD6A8A4}"/>
                  </a:ext>
                </a:extLst>
              </p:cNvPr>
              <p:cNvSpPr>
                <a:spLocks noChangeShapeType="1"/>
              </p:cNvSpPr>
              <p:nvPr/>
            </p:nvSpPr>
            <p:spPr bwMode="auto">
              <a:xfrm>
                <a:off x="6265809" y="1171659"/>
                <a:ext cx="546" cy="10037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63" name="Line 3904">
                <a:extLst>
                  <a:ext uri="{FF2B5EF4-FFF2-40B4-BE49-F238E27FC236}">
                    <a16:creationId xmlns:a16="http://schemas.microsoft.com/office/drawing/2014/main" id="{9936A198-EF2A-4ED2-A685-A00AF688DAD2}"/>
                  </a:ext>
                </a:extLst>
              </p:cNvPr>
              <p:cNvSpPr>
                <a:spLocks noChangeShapeType="1"/>
              </p:cNvSpPr>
              <p:nvPr/>
            </p:nvSpPr>
            <p:spPr bwMode="auto">
              <a:xfrm flipV="1">
                <a:off x="5732295" y="1494059"/>
                <a:ext cx="546" cy="546"/>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64" name="Line 3905">
                <a:extLst>
                  <a:ext uri="{FF2B5EF4-FFF2-40B4-BE49-F238E27FC236}">
                    <a16:creationId xmlns:a16="http://schemas.microsoft.com/office/drawing/2014/main" id="{BFF9F5D6-18B4-4DD8-BB4D-BF3E20F68F08}"/>
                  </a:ext>
                </a:extLst>
              </p:cNvPr>
              <p:cNvSpPr>
                <a:spLocks noChangeShapeType="1"/>
              </p:cNvSpPr>
              <p:nvPr/>
            </p:nvSpPr>
            <p:spPr bwMode="auto">
              <a:xfrm flipV="1">
                <a:off x="5752480" y="1470602"/>
                <a:ext cx="7092" cy="600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65" name="Line 3906">
                <a:extLst>
                  <a:ext uri="{FF2B5EF4-FFF2-40B4-BE49-F238E27FC236}">
                    <a16:creationId xmlns:a16="http://schemas.microsoft.com/office/drawing/2014/main" id="{EF4C1B5E-E6FE-492A-888A-BE6A78FF5A4C}"/>
                  </a:ext>
                </a:extLst>
              </p:cNvPr>
              <p:cNvSpPr>
                <a:spLocks noChangeShapeType="1"/>
              </p:cNvSpPr>
              <p:nvPr/>
            </p:nvSpPr>
            <p:spPr bwMode="auto">
              <a:xfrm flipV="1">
                <a:off x="5759571" y="1458055"/>
                <a:ext cx="14183" cy="12547"/>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66" name="Line 3907">
                <a:extLst>
                  <a:ext uri="{FF2B5EF4-FFF2-40B4-BE49-F238E27FC236}">
                    <a16:creationId xmlns:a16="http://schemas.microsoft.com/office/drawing/2014/main" id="{2608D869-45E9-4F87-9DC2-161D2A415121}"/>
                  </a:ext>
                </a:extLst>
              </p:cNvPr>
              <p:cNvSpPr>
                <a:spLocks noChangeShapeType="1"/>
              </p:cNvSpPr>
              <p:nvPr/>
            </p:nvSpPr>
            <p:spPr bwMode="auto">
              <a:xfrm flipV="1">
                <a:off x="5773755" y="1457509"/>
                <a:ext cx="546" cy="545"/>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9469" name="Line 3832">
              <a:extLst>
                <a:ext uri="{FF2B5EF4-FFF2-40B4-BE49-F238E27FC236}">
                  <a16:creationId xmlns:a16="http://schemas.microsoft.com/office/drawing/2014/main" id="{6F400301-3BAB-434A-81E9-AEBD417EC54E}"/>
                </a:ext>
              </a:extLst>
            </p:cNvPr>
            <p:cNvSpPr>
              <a:spLocks noChangeShapeType="1"/>
            </p:cNvSpPr>
            <p:nvPr/>
          </p:nvSpPr>
          <p:spPr bwMode="auto">
            <a:xfrm flipV="1">
              <a:off x="5652120" y="1628799"/>
              <a:ext cx="530241" cy="432048"/>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pic>
        <p:nvPicPr>
          <p:cNvPr id="19467" name="Picture 3917">
            <a:extLst>
              <a:ext uri="{FF2B5EF4-FFF2-40B4-BE49-F238E27FC236}">
                <a16:creationId xmlns:a16="http://schemas.microsoft.com/office/drawing/2014/main" id="{A1A8D52F-F440-45AD-BC8C-DE58E66C0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2087563"/>
            <a:ext cx="5976937"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554" name="グループ化 3931">
            <a:extLst>
              <a:ext uri="{FF2B5EF4-FFF2-40B4-BE49-F238E27FC236}">
                <a16:creationId xmlns:a16="http://schemas.microsoft.com/office/drawing/2014/main" id="{3B542FF6-2BA9-4484-8BB7-762EFE72E838}"/>
              </a:ext>
            </a:extLst>
          </p:cNvPr>
          <p:cNvGrpSpPr>
            <a:grpSpLocks/>
          </p:cNvGrpSpPr>
          <p:nvPr/>
        </p:nvGrpSpPr>
        <p:grpSpPr bwMode="auto">
          <a:xfrm>
            <a:off x="-1588" y="9682163"/>
            <a:ext cx="6859588" cy="409575"/>
            <a:chOff x="-794" y="9671416"/>
            <a:chExt cx="6858794" cy="409209"/>
          </a:xfrm>
        </p:grpSpPr>
        <p:sp>
          <p:nvSpPr>
            <p:cNvPr id="23570" name="正方形/長方形 3932">
              <a:extLst>
                <a:ext uri="{FF2B5EF4-FFF2-40B4-BE49-F238E27FC236}">
                  <a16:creationId xmlns:a16="http://schemas.microsoft.com/office/drawing/2014/main" id="{3957A475-C468-467F-9E6B-4CE58C6AB7FE}"/>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3571" name="正方形/長方形 3933">
              <a:extLst>
                <a:ext uri="{FF2B5EF4-FFF2-40B4-BE49-F238E27FC236}">
                  <a16:creationId xmlns:a16="http://schemas.microsoft.com/office/drawing/2014/main" id="{2E70CAD2-6F6E-417A-8A84-BE4D3A2C70BF}"/>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3555" name="Rectangle 4">
            <a:extLst>
              <a:ext uri="{FF2B5EF4-FFF2-40B4-BE49-F238E27FC236}">
                <a16:creationId xmlns:a16="http://schemas.microsoft.com/office/drawing/2014/main" id="{7AEFB8EF-54F4-4A35-9C17-FA03B7AD9D00}"/>
              </a:ext>
            </a:extLst>
          </p:cNvPr>
          <p:cNvSpPr>
            <a:spLocks noChangeArrowheads="1"/>
          </p:cNvSpPr>
          <p:nvPr/>
        </p:nvSpPr>
        <p:spPr bwMode="auto">
          <a:xfrm>
            <a:off x="0" y="514350"/>
            <a:ext cx="6858000" cy="9085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3556" name="角丸四角形 315">
            <a:extLst>
              <a:ext uri="{FF2B5EF4-FFF2-40B4-BE49-F238E27FC236}">
                <a16:creationId xmlns:a16="http://schemas.microsoft.com/office/drawing/2014/main" id="{C73D5EB5-39CE-4DBF-8239-067E67240D3F}"/>
              </a:ext>
            </a:extLst>
          </p:cNvPr>
          <p:cNvSpPr>
            <a:spLocks noChangeAspect="1" noChangeArrowheads="1"/>
          </p:cNvSpPr>
          <p:nvPr/>
        </p:nvSpPr>
        <p:spPr bwMode="auto">
          <a:xfrm>
            <a:off x="120650" y="647700"/>
            <a:ext cx="6621463" cy="8856663"/>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800">
                <a:solidFill>
                  <a:schemeClr val="tx2"/>
                </a:solidFill>
              </a:rPr>
              <a:t>　</a:t>
            </a:r>
          </a:p>
        </p:txBody>
      </p:sp>
      <p:grpSp>
        <p:nvGrpSpPr>
          <p:cNvPr id="23557" name="Group 54">
            <a:extLst>
              <a:ext uri="{FF2B5EF4-FFF2-40B4-BE49-F238E27FC236}">
                <a16:creationId xmlns:a16="http://schemas.microsoft.com/office/drawing/2014/main" id="{1BEA072A-0537-46A2-B194-973C544AF97A}"/>
              </a:ext>
            </a:extLst>
          </p:cNvPr>
          <p:cNvGrpSpPr>
            <a:grpSpLocks noChangeAspect="1"/>
          </p:cNvGrpSpPr>
          <p:nvPr/>
        </p:nvGrpSpPr>
        <p:grpSpPr bwMode="auto">
          <a:xfrm>
            <a:off x="4346575" y="0"/>
            <a:ext cx="2519363" cy="436563"/>
            <a:chOff x="2733" y="0"/>
            <a:chExt cx="1587" cy="249"/>
          </a:xfrm>
        </p:grpSpPr>
        <p:sp>
          <p:nvSpPr>
            <p:cNvPr id="23568" name="AutoShape 55">
              <a:extLst>
                <a:ext uri="{FF2B5EF4-FFF2-40B4-BE49-F238E27FC236}">
                  <a16:creationId xmlns:a16="http://schemas.microsoft.com/office/drawing/2014/main" id="{639EA521-9693-4564-82AD-F8C26F59DF62}"/>
                </a:ext>
              </a:extLst>
            </p:cNvPr>
            <p:cNvSpPr>
              <a:spLocks noChangeAspect="1" noChangeArrowheads="1"/>
            </p:cNvSpPr>
            <p:nvPr/>
          </p:nvSpPr>
          <p:spPr bwMode="auto">
            <a:xfrm>
              <a:off x="2733" y="0"/>
              <a:ext cx="1587" cy="249"/>
            </a:xfrm>
            <a:prstGeom prst="roundRect">
              <a:avLst>
                <a:gd name="adj" fmla="val 16667"/>
              </a:avLst>
            </a:prstGeom>
            <a:solidFill>
              <a:srgbClr val="00B0F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１</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移転措置事業とは</a:t>
              </a:r>
            </a:p>
          </p:txBody>
        </p:sp>
        <p:sp>
          <p:nvSpPr>
            <p:cNvPr id="23569" name="Line 56">
              <a:extLst>
                <a:ext uri="{FF2B5EF4-FFF2-40B4-BE49-F238E27FC236}">
                  <a16:creationId xmlns:a16="http://schemas.microsoft.com/office/drawing/2014/main" id="{53D30BBB-0326-4E6D-8B01-907AA94385ED}"/>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3558" name="Rectangle 78">
            <a:extLst>
              <a:ext uri="{FF2B5EF4-FFF2-40B4-BE49-F238E27FC236}">
                <a16:creationId xmlns:a16="http://schemas.microsoft.com/office/drawing/2014/main" id="{3A9A6448-B85D-41E5-BC51-961347F38516}"/>
              </a:ext>
            </a:extLst>
          </p:cNvPr>
          <p:cNvSpPr>
            <a:spLocks noChangeArrowheads="1"/>
          </p:cNvSpPr>
          <p:nvPr/>
        </p:nvSpPr>
        <p:spPr bwMode="auto">
          <a:xfrm>
            <a:off x="6237288" y="9864725"/>
            <a:ext cx="620712"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- 4 -</a:t>
            </a:r>
          </a:p>
        </p:txBody>
      </p:sp>
      <p:grpSp>
        <p:nvGrpSpPr>
          <p:cNvPr id="23559" name="Group 65">
            <a:extLst>
              <a:ext uri="{FF2B5EF4-FFF2-40B4-BE49-F238E27FC236}">
                <a16:creationId xmlns:a16="http://schemas.microsoft.com/office/drawing/2014/main" id="{C28AAFFF-55A2-4E26-BF57-06D1C8BAADE6}"/>
              </a:ext>
            </a:extLst>
          </p:cNvPr>
          <p:cNvGrpSpPr>
            <a:grpSpLocks/>
          </p:cNvGrpSpPr>
          <p:nvPr/>
        </p:nvGrpSpPr>
        <p:grpSpPr bwMode="auto">
          <a:xfrm>
            <a:off x="190500" y="4319588"/>
            <a:ext cx="3309938" cy="274637"/>
            <a:chOff x="120" y="884"/>
            <a:chExt cx="1677" cy="155"/>
          </a:xfrm>
        </p:grpSpPr>
        <p:sp>
          <p:nvSpPr>
            <p:cNvPr id="23566" name="Rectangle 66">
              <a:extLst>
                <a:ext uri="{FF2B5EF4-FFF2-40B4-BE49-F238E27FC236}">
                  <a16:creationId xmlns:a16="http://schemas.microsoft.com/office/drawing/2014/main" id="{41571255-46DC-43E0-855B-1FC832B9D3A0}"/>
                </a:ext>
              </a:extLst>
            </p:cNvPr>
            <p:cNvSpPr>
              <a:spLocks noChangeArrowheads="1"/>
            </p:cNvSpPr>
            <p:nvPr/>
          </p:nvSpPr>
          <p:spPr bwMode="auto">
            <a:xfrm>
              <a:off x="346" y="884"/>
              <a:ext cx="1451" cy="155"/>
            </a:xfrm>
            <a:prstGeom prst="rect">
              <a:avLst/>
            </a:prstGeom>
            <a:solidFill>
              <a:srgbClr val="3366FF"/>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chemeClr val="bg1"/>
                  </a:solidFill>
                  <a:ea typeface="HG丸ｺﾞｼｯｸM-PRO" panose="020F0600000000000000" pitchFamily="50" charset="-128"/>
                </a:rPr>
                <a:t>移転先地の公共施設整備の助成</a:t>
              </a:r>
            </a:p>
          </p:txBody>
        </p:sp>
        <p:sp>
          <p:nvSpPr>
            <p:cNvPr id="23567" name="Rectangle 67">
              <a:extLst>
                <a:ext uri="{FF2B5EF4-FFF2-40B4-BE49-F238E27FC236}">
                  <a16:creationId xmlns:a16="http://schemas.microsoft.com/office/drawing/2014/main" id="{19BC979D-7974-4EBD-82B6-0331DCF158D9}"/>
                </a:ext>
              </a:extLst>
            </p:cNvPr>
            <p:cNvSpPr>
              <a:spLocks noChangeArrowheads="1"/>
            </p:cNvSpPr>
            <p:nvPr/>
          </p:nvSpPr>
          <p:spPr bwMode="auto">
            <a:xfrm>
              <a:off x="120" y="884"/>
              <a:ext cx="226" cy="155"/>
            </a:xfrm>
            <a:prstGeom prst="rect">
              <a:avLst/>
            </a:prstGeom>
            <a:solidFill>
              <a:srgbClr val="000000"/>
            </a:solidFill>
            <a:ln>
              <a:noFill/>
            </a:ln>
            <a:effectLst/>
            <a:extLst>
              <a:ext uri="{91240B29-F687-4F45-9708-019B960494DF}">
                <a14:hiddenLine xmlns:a14="http://schemas.microsoft.com/office/drawing/2010/main" w="25400" algn="ctr">
                  <a:solidFill>
                    <a:srgbClr val="00B0F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0" rIns="108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chemeClr val="bg1"/>
                  </a:solidFill>
                  <a:ea typeface="HG丸ｺﾞｼｯｸM-PRO" panose="020F0600000000000000" pitchFamily="50" charset="-128"/>
                </a:rPr>
                <a:t>３</a:t>
              </a:r>
            </a:p>
          </p:txBody>
        </p:sp>
      </p:grpSp>
      <p:graphicFrame>
        <p:nvGraphicFramePr>
          <p:cNvPr id="23560" name="オブジェクト 1">
            <a:extLst>
              <a:ext uri="{FF2B5EF4-FFF2-40B4-BE49-F238E27FC236}">
                <a16:creationId xmlns:a16="http://schemas.microsoft.com/office/drawing/2014/main" id="{5BC4D33F-CF87-4670-8192-CF06AF16FE6D}"/>
              </a:ext>
            </a:extLst>
          </p:cNvPr>
          <p:cNvGraphicFramePr>
            <a:graphicFrameLocks noChangeAspect="1"/>
          </p:cNvGraphicFramePr>
          <p:nvPr/>
        </p:nvGraphicFramePr>
        <p:xfrm>
          <a:off x="1125538" y="6037263"/>
          <a:ext cx="5040312" cy="3430587"/>
        </p:xfrm>
        <a:graphic>
          <a:graphicData uri="http://schemas.openxmlformats.org/presentationml/2006/ole">
            <mc:AlternateContent xmlns:mc="http://schemas.openxmlformats.org/markup-compatibility/2006">
              <mc:Choice xmlns:v="urn:schemas-microsoft-com:vml" Requires="v">
                <p:oleObj spid="_x0000_s23685" name="花子" r:id="rId3" imgW="8675114" imgH="5906384" progId="HANAKO.Document.9">
                  <p:embed/>
                </p:oleObj>
              </mc:Choice>
              <mc:Fallback>
                <p:oleObj name="花子" r:id="rId3" imgW="8675114" imgH="5906384" progId="HANAKO.Document.9">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6037263"/>
                        <a:ext cx="5040312"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1" name="Text Box 7">
            <a:extLst>
              <a:ext uri="{FF2B5EF4-FFF2-40B4-BE49-F238E27FC236}">
                <a16:creationId xmlns:a16="http://schemas.microsoft.com/office/drawing/2014/main" id="{44219960-BAB3-4FA1-BB9E-3D9C8CFF8983}"/>
              </a:ext>
            </a:extLst>
          </p:cNvPr>
          <p:cNvSpPr txBox="1">
            <a:spLocks noChangeArrowheads="1"/>
          </p:cNvSpPr>
          <p:nvPr/>
        </p:nvSpPr>
        <p:spPr bwMode="auto">
          <a:xfrm>
            <a:off x="404813" y="4605338"/>
            <a:ext cx="6337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prstDash val="sysDot"/>
                <a:miter lim="800000"/>
                <a:headEnd/>
                <a:tailEnd/>
              </a14:hiddenLine>
            </a:ext>
          </a:extLst>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40000"/>
              </a:lnSpc>
              <a:spcBef>
                <a:spcPct val="50000"/>
              </a:spcBef>
            </a:pPr>
            <a:r>
              <a:rPr lang="ja-JP" altLang="en-US">
                <a:latin typeface="HG丸ｺﾞｼｯｸM-PRO" panose="020F0600000000000000" pitchFamily="50" charset="-128"/>
                <a:ea typeface="HG丸ｺﾞｼｯｸM-PRO" panose="020F0600000000000000" pitchFamily="50" charset="-128"/>
              </a:rPr>
              <a:t>　多くの方々がまとまって同一の地区への移転を希望され、その移転希望先地において、道路、水道及び排水施設などの公共施設の整備が必要な場合には、その整備を行う地方公共団体等に対して助成を行っています。</a:t>
            </a:r>
          </a:p>
        </p:txBody>
      </p:sp>
      <p:sp>
        <p:nvSpPr>
          <p:cNvPr id="23562" name="テキスト ボックス 37">
            <a:extLst>
              <a:ext uri="{FF2B5EF4-FFF2-40B4-BE49-F238E27FC236}">
                <a16:creationId xmlns:a16="http://schemas.microsoft.com/office/drawing/2014/main" id="{98F6DB5E-2E19-4847-B99E-75FC6B1E9D2D}"/>
              </a:ext>
            </a:extLst>
          </p:cNvPr>
          <p:cNvSpPr>
            <a:spLocks noChangeArrowheads="1"/>
          </p:cNvSpPr>
          <p:nvPr/>
        </p:nvSpPr>
        <p:spPr bwMode="auto">
          <a:xfrm>
            <a:off x="188913" y="5688013"/>
            <a:ext cx="2016125" cy="317500"/>
          </a:xfrm>
          <a:prstGeom prst="roundRect">
            <a:avLst>
              <a:gd name="adj" fmla="val 16667"/>
            </a:avLst>
          </a:prstGeom>
          <a:solidFill>
            <a:srgbClr val="99CCFF"/>
          </a:solidFill>
          <a:ln w="9525">
            <a:solidFill>
              <a:schemeClr val="tx2"/>
            </a:solidFill>
            <a:round/>
            <a:headEnd/>
            <a:tailEnd/>
          </a:ln>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dist" eaLnBrk="1" hangingPunct="1">
              <a:lnSpc>
                <a:spcPct val="90000"/>
              </a:lnSpc>
            </a:pPr>
            <a:r>
              <a:rPr lang="ja-JP" altLang="en-US">
                <a:latin typeface="HG丸ｺﾞｼｯｸM-PRO" panose="020F0600000000000000" pitchFamily="50" charset="-128"/>
                <a:ea typeface="HG丸ｺﾞｼｯｸM-PRO" panose="020F0600000000000000" pitchFamily="50" charset="-128"/>
              </a:rPr>
              <a:t>移転先地整備概念図</a:t>
            </a:r>
          </a:p>
        </p:txBody>
      </p:sp>
      <p:sp>
        <p:nvSpPr>
          <p:cNvPr id="11729" name="Rectangle 3">
            <a:extLst>
              <a:ext uri="{FF2B5EF4-FFF2-40B4-BE49-F238E27FC236}">
                <a16:creationId xmlns:a16="http://schemas.microsoft.com/office/drawing/2014/main" id="{AE381CC7-44D1-4137-AA7A-C4B2D74C46C8}"/>
              </a:ext>
            </a:extLst>
          </p:cNvPr>
          <p:cNvSpPr>
            <a:spLocks noGrp="1" noChangeArrowheads="1"/>
          </p:cNvSpPr>
          <p:nvPr>
            <p:ph type="body" sz="half" idx="1"/>
          </p:nvPr>
        </p:nvSpPr>
        <p:spPr>
          <a:xfrm>
            <a:off x="298450" y="863600"/>
            <a:ext cx="6443663" cy="2592388"/>
          </a:xfrm>
        </p:spPr>
        <p:txBody>
          <a:bodyPr/>
          <a:lstStyle/>
          <a:p>
            <a:pPr marL="0" indent="0">
              <a:buFont typeface="Wingdings" pitchFamily="2" charset="2"/>
              <a:buNone/>
              <a:defRPr/>
            </a:pPr>
            <a:r>
              <a:rPr lang="ja-JP" altLang="en-US" b="1">
                <a:latin typeface="HG丸ｺﾞｼｯｸM-PRO" pitchFamily="50" charset="-128"/>
                <a:ea typeface="HG丸ｺﾞｼｯｸM-PRO" pitchFamily="50" charset="-128"/>
              </a:rPr>
              <a:t>（２）土地の買入れについて</a:t>
            </a:r>
            <a:endParaRPr lang="en-US" altLang="ja-JP" b="1">
              <a:latin typeface="HG丸ｺﾞｼｯｸM-PRO" pitchFamily="50" charset="-128"/>
              <a:ea typeface="HG丸ｺﾞｼｯｸM-PRO" pitchFamily="50" charset="-128"/>
            </a:endParaRPr>
          </a:p>
          <a:p>
            <a:pPr marL="0" indent="0">
              <a:buFont typeface="Wingdings" pitchFamily="2" charset="2"/>
              <a:buNone/>
              <a:defRPr/>
            </a:pPr>
            <a:r>
              <a:rPr lang="ja-JP" altLang="en-US" b="1">
                <a:latin typeface="HG丸ｺﾞｼｯｸM-PRO" pitchFamily="50" charset="-128"/>
                <a:ea typeface="HG丸ｺﾞｼｯｸM-PRO" pitchFamily="50" charset="-128"/>
              </a:rPr>
              <a:t>　　第二種区域内に所在する以下の土地が買入れの対象となります。</a:t>
            </a:r>
            <a:endParaRPr lang="en-US" altLang="ja-JP" b="1">
              <a:latin typeface="HG丸ｺﾞｼｯｸM-PRO" pitchFamily="50" charset="-128"/>
              <a:ea typeface="HG丸ｺﾞｼｯｸM-PRO" pitchFamily="50" charset="-128"/>
            </a:endParaRPr>
          </a:p>
          <a:p>
            <a:pPr marL="0" indent="0">
              <a:buFont typeface="Wingdings" pitchFamily="2" charset="2"/>
              <a:buNone/>
              <a:defRPr/>
            </a:pPr>
            <a:endParaRPr lang="en-US" altLang="ja-JP" b="1">
              <a:latin typeface="HG丸ｺﾞｼｯｸM-PRO" pitchFamily="50" charset="-128"/>
              <a:ea typeface="HG丸ｺﾞｼｯｸM-PRO" pitchFamily="50" charset="-128"/>
            </a:endParaRPr>
          </a:p>
          <a:p>
            <a:pPr marL="0" indent="0">
              <a:buFont typeface="Wingdings" pitchFamily="2" charset="2"/>
              <a:buNone/>
              <a:defRPr/>
            </a:pPr>
            <a:endParaRPr lang="en-US" altLang="ja-JP" b="1">
              <a:latin typeface="HG丸ｺﾞｼｯｸM-PRO" pitchFamily="50" charset="-128"/>
              <a:ea typeface="HG丸ｺﾞｼｯｸM-PRO" pitchFamily="50" charset="-128"/>
            </a:endParaRPr>
          </a:p>
          <a:p>
            <a:pPr marL="0" indent="0">
              <a:buFont typeface="Wingdings" pitchFamily="2" charset="2"/>
              <a:buNone/>
              <a:defRPr/>
            </a:pPr>
            <a:endParaRPr lang="en-US" altLang="ja-JP" b="1">
              <a:latin typeface="HG丸ｺﾞｼｯｸM-PRO" pitchFamily="50" charset="-128"/>
              <a:ea typeface="HG丸ｺﾞｼｯｸM-PRO" pitchFamily="50" charset="-128"/>
            </a:endParaRPr>
          </a:p>
          <a:p>
            <a:pPr marL="0" indent="0">
              <a:buFont typeface="Wingdings" pitchFamily="2" charset="2"/>
              <a:buNone/>
              <a:defRPr/>
            </a:pPr>
            <a:endParaRPr lang="en-US" altLang="ja-JP" b="1">
              <a:latin typeface="HG丸ｺﾞｼｯｸM-PRO" pitchFamily="50" charset="-128"/>
              <a:ea typeface="HG丸ｺﾞｼｯｸM-PRO" pitchFamily="50" charset="-128"/>
            </a:endParaRPr>
          </a:p>
          <a:p>
            <a:pPr marL="0" indent="0">
              <a:buFont typeface="Wingdings" pitchFamily="2" charset="2"/>
              <a:buNone/>
              <a:defRPr/>
            </a:pPr>
            <a:endParaRPr lang="en-US" altLang="ja-JP" b="1">
              <a:latin typeface="HG丸ｺﾞｼｯｸM-PRO" pitchFamily="50" charset="-128"/>
              <a:ea typeface="HG丸ｺﾞｼｯｸM-PRO" pitchFamily="50" charset="-128"/>
            </a:endParaRPr>
          </a:p>
          <a:p>
            <a:pPr marL="0" indent="0">
              <a:buFont typeface="Wingdings" pitchFamily="2" charset="2"/>
              <a:buNone/>
              <a:defRPr/>
            </a:pPr>
            <a:r>
              <a:rPr lang="en-US" altLang="ja-JP" sz="1050">
                <a:latin typeface="HG丸ｺﾞｼｯｸM-PRO" pitchFamily="50" charset="-128"/>
                <a:ea typeface="HG丸ｺﾞｼｯｸM-PRO" pitchFamily="50" charset="-128"/>
              </a:rPr>
              <a:t>※</a:t>
            </a:r>
            <a:r>
              <a:rPr lang="ja-JP" altLang="en-US" sz="1050">
                <a:latin typeface="HG丸ｺﾞｼｯｸM-PRO" pitchFamily="50" charset="-128"/>
                <a:ea typeface="HG丸ｺﾞｼｯｸM-PRO" pitchFamily="50" charset="-128"/>
              </a:rPr>
              <a:t>　従来、自宅から通農していたが、自宅の移転により通農することが著しく困難となる農地を</a:t>
            </a:r>
            <a:r>
              <a:rPr lang="ja-JP" altLang="en-US" sz="1050" err="1">
                <a:latin typeface="HG丸ｺﾞｼｯｸM-PRO" pitchFamily="50" charset="-128"/>
                <a:ea typeface="HG丸ｺﾞｼｯｸM-PRO" pitchFamily="50" charset="-128"/>
              </a:rPr>
              <a:t>い</a:t>
            </a:r>
            <a:r>
              <a:rPr lang="ja-JP" altLang="en-US" sz="1050">
                <a:latin typeface="HG丸ｺﾞｼｯｸM-PRO" pitchFamily="50" charset="-128"/>
                <a:ea typeface="HG丸ｺﾞｼｯｸM-PRO" pitchFamily="50" charset="-128"/>
              </a:rPr>
              <a:t>いま</a:t>
            </a:r>
            <a:endParaRPr lang="en-US" altLang="ja-JP" sz="1050">
              <a:latin typeface="HG丸ｺﾞｼｯｸM-PRO" pitchFamily="50" charset="-128"/>
              <a:ea typeface="HG丸ｺﾞｼｯｸM-PRO" pitchFamily="50" charset="-128"/>
            </a:endParaRPr>
          </a:p>
          <a:p>
            <a:pPr marL="0" indent="0">
              <a:buFont typeface="Wingdings" pitchFamily="2" charset="2"/>
              <a:buNone/>
              <a:defRPr/>
            </a:pPr>
            <a:r>
              <a:rPr lang="ja-JP" altLang="en-US" sz="1050">
                <a:latin typeface="HG丸ｺﾞｼｯｸM-PRO" pitchFamily="50" charset="-128"/>
                <a:ea typeface="HG丸ｺﾞｼｯｸM-PRO" pitchFamily="50" charset="-128"/>
              </a:rPr>
              <a:t>　す。</a:t>
            </a:r>
          </a:p>
          <a:p>
            <a:pPr marL="0" indent="0">
              <a:buFont typeface="Wingdings" pitchFamily="2" charset="2"/>
              <a:buNone/>
              <a:defRPr/>
            </a:pPr>
            <a:endParaRPr lang="en-US" altLang="ja-JP" b="1">
              <a:latin typeface="HG丸ｺﾞｼｯｸM-PRO" pitchFamily="50" charset="-128"/>
              <a:ea typeface="HG丸ｺﾞｼｯｸM-PRO" pitchFamily="50" charset="-128"/>
            </a:endParaRPr>
          </a:p>
        </p:txBody>
      </p:sp>
      <p:sp>
        <p:nvSpPr>
          <p:cNvPr id="23564" name="Text Box 42">
            <a:extLst>
              <a:ext uri="{FF2B5EF4-FFF2-40B4-BE49-F238E27FC236}">
                <a16:creationId xmlns:a16="http://schemas.microsoft.com/office/drawing/2014/main" id="{DD20713D-F7A9-4158-A4C2-D4E027ECC730}"/>
              </a:ext>
            </a:extLst>
          </p:cNvPr>
          <p:cNvSpPr txBox="1">
            <a:spLocks noChangeAspect="1" noChangeArrowheads="1"/>
          </p:cNvSpPr>
          <p:nvPr/>
        </p:nvSpPr>
        <p:spPr bwMode="auto">
          <a:xfrm>
            <a:off x="101600" y="3168650"/>
            <a:ext cx="66675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a:solidFill>
                  <a:srgbClr val="FF0000"/>
                </a:solidFill>
                <a:latin typeface="HG丸ｺﾞｼｯｸM-PRO" panose="020F0600000000000000" pitchFamily="50" charset="-128"/>
                <a:ea typeface="HG丸ｺﾞｼｯｸM-PRO" panose="020F0600000000000000" pitchFamily="50" charset="-128"/>
              </a:rPr>
              <a:t>◇　附帯農地等の買入れを希望される場合は、原則として、受付期限までに希望</a:t>
            </a:r>
            <a:endParaRPr lang="en-US" altLang="ja-JP">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a:solidFill>
                  <a:srgbClr val="FF0000"/>
                </a:solidFill>
                <a:latin typeface="HG丸ｺﾞｼｯｸM-PRO" panose="020F0600000000000000" pitchFamily="50" charset="-128"/>
                <a:ea typeface="HG丸ｺﾞｼｯｸM-PRO" panose="020F0600000000000000" pitchFamily="50" charset="-128"/>
              </a:rPr>
              <a:t>　届を提出していただく必要があります。</a:t>
            </a:r>
            <a:endParaRPr lang="en-US" altLang="ja-JP">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a:solidFill>
                  <a:srgbClr val="FF0000"/>
                </a:solidFill>
                <a:latin typeface="HG丸ｺﾞｼｯｸM-PRO" panose="020F0600000000000000" pitchFamily="50" charset="-128"/>
                <a:ea typeface="HG丸ｺﾞｼｯｸM-PRO" panose="020F0600000000000000" pitchFamily="50" charset="-128"/>
              </a:rPr>
              <a:t>　　詳しくは、８ページの「よくあるご質問」</a:t>
            </a:r>
            <a:r>
              <a:rPr lang="en-US" altLang="ja-JP">
                <a:solidFill>
                  <a:srgbClr val="FF0000"/>
                </a:solidFill>
                <a:latin typeface="HG丸ｺﾞｼｯｸM-PRO" panose="020F0600000000000000" pitchFamily="50" charset="-128"/>
                <a:ea typeface="HG丸ｺﾞｼｯｸM-PRO" panose="020F0600000000000000" pitchFamily="50" charset="-128"/>
              </a:rPr>
              <a:t>Q</a:t>
            </a:r>
            <a:r>
              <a:rPr lang="ja-JP" altLang="en-US">
                <a:solidFill>
                  <a:srgbClr val="FF0000"/>
                </a:solidFill>
                <a:latin typeface="HG丸ｺﾞｼｯｸM-PRO" panose="020F0600000000000000" pitchFamily="50" charset="-128"/>
                <a:ea typeface="HG丸ｺﾞｼｯｸM-PRO" panose="020F0600000000000000" pitchFamily="50" charset="-128"/>
              </a:rPr>
              <a:t>６をご覧ください。</a:t>
            </a:r>
          </a:p>
        </p:txBody>
      </p:sp>
      <p:pic>
        <p:nvPicPr>
          <p:cNvPr id="23565" name="Picture 21">
            <a:extLst>
              <a:ext uri="{FF2B5EF4-FFF2-40B4-BE49-F238E27FC236}">
                <a16:creationId xmlns:a16="http://schemas.microsoft.com/office/drawing/2014/main" id="{871A5041-5D6C-4164-B7E1-5CDF15DF5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1511300"/>
            <a:ext cx="599916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グループ化 14">
            <a:extLst>
              <a:ext uri="{FF2B5EF4-FFF2-40B4-BE49-F238E27FC236}">
                <a16:creationId xmlns:a16="http://schemas.microsoft.com/office/drawing/2014/main" id="{4A85792C-5CBA-4816-B888-DCE1F2880FBE}"/>
              </a:ext>
            </a:extLst>
          </p:cNvPr>
          <p:cNvGrpSpPr>
            <a:grpSpLocks/>
          </p:cNvGrpSpPr>
          <p:nvPr/>
        </p:nvGrpSpPr>
        <p:grpSpPr bwMode="auto">
          <a:xfrm>
            <a:off x="-1588" y="9682163"/>
            <a:ext cx="6859588" cy="409575"/>
            <a:chOff x="-794" y="9671416"/>
            <a:chExt cx="6858794" cy="409209"/>
          </a:xfrm>
        </p:grpSpPr>
        <p:sp>
          <p:nvSpPr>
            <p:cNvPr id="24663" name="正方形/長方形 15">
              <a:extLst>
                <a:ext uri="{FF2B5EF4-FFF2-40B4-BE49-F238E27FC236}">
                  <a16:creationId xmlns:a16="http://schemas.microsoft.com/office/drawing/2014/main" id="{B29A8930-C35A-4E35-B5ED-D0E3F874BE60}"/>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64" name="正方形/長方形 16">
              <a:extLst>
                <a:ext uri="{FF2B5EF4-FFF2-40B4-BE49-F238E27FC236}">
                  <a16:creationId xmlns:a16="http://schemas.microsoft.com/office/drawing/2014/main" id="{C7C77048-1214-4269-BD5A-6AD03623F415}"/>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4579" name="Rectangle 4">
            <a:extLst>
              <a:ext uri="{FF2B5EF4-FFF2-40B4-BE49-F238E27FC236}">
                <a16:creationId xmlns:a16="http://schemas.microsoft.com/office/drawing/2014/main" id="{6FD4BAD8-AD77-4781-A2BB-BFAD8067F21E}"/>
              </a:ext>
            </a:extLst>
          </p:cNvPr>
          <p:cNvSpPr>
            <a:spLocks noChangeArrowheads="1"/>
          </p:cNvSpPr>
          <p:nvPr/>
        </p:nvSpPr>
        <p:spPr bwMode="auto">
          <a:xfrm>
            <a:off x="0" y="515938"/>
            <a:ext cx="6858000" cy="9085262"/>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580" name="Rectangle 2">
            <a:extLst>
              <a:ext uri="{FF2B5EF4-FFF2-40B4-BE49-F238E27FC236}">
                <a16:creationId xmlns:a16="http://schemas.microsoft.com/office/drawing/2014/main" id="{0368CE20-9077-4517-B66B-29A54723AEF4}"/>
              </a:ext>
            </a:extLst>
          </p:cNvPr>
          <p:cNvSpPr>
            <a:spLocks noGrp="1" noChangeArrowheads="1"/>
          </p:cNvSpPr>
          <p:nvPr>
            <p:ph type="title"/>
          </p:nvPr>
        </p:nvSpPr>
        <p:spPr>
          <a:xfrm>
            <a:off x="600075" y="557213"/>
            <a:ext cx="5878513" cy="595312"/>
          </a:xfrm>
        </p:spPr>
        <p:txBody>
          <a:bodyPr/>
          <a:lstStyle/>
          <a:p>
            <a:pPr eaLnBrk="1" hangingPunct="1"/>
            <a:r>
              <a:rPr lang="ja-JP" altLang="en-US" sz="2600">
                <a:solidFill>
                  <a:srgbClr val="FF9900"/>
                </a:solidFill>
              </a:rPr>
              <a:t>・</a:t>
            </a:r>
            <a:r>
              <a:rPr lang="ja-JP" altLang="en-US" sz="2600">
                <a:solidFill>
                  <a:schemeClr val="tx1"/>
                </a:solidFill>
              </a:rPr>
              <a:t>移転補償等の手続き</a:t>
            </a:r>
            <a:r>
              <a:rPr lang="ja-JP" altLang="en-US" sz="2600">
                <a:solidFill>
                  <a:srgbClr val="FF9900"/>
                </a:solidFill>
              </a:rPr>
              <a:t>・・・</a:t>
            </a:r>
          </a:p>
        </p:txBody>
      </p:sp>
      <p:sp>
        <p:nvSpPr>
          <p:cNvPr id="24581" name="円/楕円 15">
            <a:extLst>
              <a:ext uri="{FF2B5EF4-FFF2-40B4-BE49-F238E27FC236}">
                <a16:creationId xmlns:a16="http://schemas.microsoft.com/office/drawing/2014/main" id="{F130378F-3644-4BE3-8832-24669BC505A3}"/>
              </a:ext>
            </a:extLst>
          </p:cNvPr>
          <p:cNvSpPr>
            <a:spLocks noChangeAspect="1"/>
          </p:cNvSpPr>
          <p:nvPr/>
        </p:nvSpPr>
        <p:spPr bwMode="auto">
          <a:xfrm>
            <a:off x="107950" y="595313"/>
            <a:ext cx="466725" cy="512762"/>
          </a:xfrm>
          <a:prstGeom prst="ellipse">
            <a:avLst/>
          </a:prstGeom>
          <a:solidFill>
            <a:srgbClr val="FF9933"/>
          </a:solidFill>
          <a:ln w="25400" algn="ctr">
            <a:solidFill>
              <a:srgbClr val="FF9933"/>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２</a:t>
            </a:r>
          </a:p>
        </p:txBody>
      </p:sp>
      <p:sp>
        <p:nvSpPr>
          <p:cNvPr id="24582" name="角丸四角形 315">
            <a:extLst>
              <a:ext uri="{FF2B5EF4-FFF2-40B4-BE49-F238E27FC236}">
                <a16:creationId xmlns:a16="http://schemas.microsoft.com/office/drawing/2014/main" id="{EE5DA9B2-CD6B-4A90-8045-5D3D59F08352}"/>
              </a:ext>
            </a:extLst>
          </p:cNvPr>
          <p:cNvSpPr>
            <a:spLocks noChangeAspect="1" noChangeArrowheads="1"/>
          </p:cNvSpPr>
          <p:nvPr/>
        </p:nvSpPr>
        <p:spPr bwMode="auto">
          <a:xfrm>
            <a:off x="155575" y="1181100"/>
            <a:ext cx="6586538" cy="8251825"/>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nvGrpSpPr>
          <p:cNvPr id="24583" name="Group 16">
            <a:extLst>
              <a:ext uri="{FF2B5EF4-FFF2-40B4-BE49-F238E27FC236}">
                <a16:creationId xmlns:a16="http://schemas.microsoft.com/office/drawing/2014/main" id="{0B3A37EF-E7CA-4F4D-84C9-0B6BA486FF03}"/>
              </a:ext>
            </a:extLst>
          </p:cNvPr>
          <p:cNvGrpSpPr>
            <a:grpSpLocks noChangeAspect="1"/>
          </p:cNvGrpSpPr>
          <p:nvPr/>
        </p:nvGrpSpPr>
        <p:grpSpPr bwMode="auto">
          <a:xfrm>
            <a:off x="-1588" y="0"/>
            <a:ext cx="2519363" cy="436563"/>
            <a:chOff x="2733" y="0"/>
            <a:chExt cx="1587" cy="249"/>
          </a:xfrm>
        </p:grpSpPr>
        <p:sp>
          <p:nvSpPr>
            <p:cNvPr id="24661" name="AutoShape 14">
              <a:extLst>
                <a:ext uri="{FF2B5EF4-FFF2-40B4-BE49-F238E27FC236}">
                  <a16:creationId xmlns:a16="http://schemas.microsoft.com/office/drawing/2014/main" id="{A5DDA617-8374-47A6-AD8B-EBE88EEACF26}"/>
                </a:ext>
              </a:extLst>
            </p:cNvPr>
            <p:cNvSpPr>
              <a:spLocks noChangeAspect="1" noChangeArrowheads="1"/>
            </p:cNvSpPr>
            <p:nvPr/>
          </p:nvSpPr>
          <p:spPr bwMode="auto">
            <a:xfrm>
              <a:off x="2733" y="0"/>
              <a:ext cx="1587" cy="249"/>
            </a:xfrm>
            <a:prstGeom prst="roundRect">
              <a:avLst>
                <a:gd name="adj" fmla="val 16667"/>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２</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移転補償等の手続き</a:t>
              </a:r>
            </a:p>
          </p:txBody>
        </p:sp>
        <p:sp>
          <p:nvSpPr>
            <p:cNvPr id="24662" name="Line 15">
              <a:extLst>
                <a:ext uri="{FF2B5EF4-FFF2-40B4-BE49-F238E27FC236}">
                  <a16:creationId xmlns:a16="http://schemas.microsoft.com/office/drawing/2014/main" id="{396F8F7A-2C98-47FF-938B-32306F341507}"/>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4584" name="Rectangle 140">
            <a:extLst>
              <a:ext uri="{FF2B5EF4-FFF2-40B4-BE49-F238E27FC236}">
                <a16:creationId xmlns:a16="http://schemas.microsoft.com/office/drawing/2014/main" id="{36BFB7C6-17EA-4CEF-ABB3-C35413A3C579}"/>
              </a:ext>
            </a:extLst>
          </p:cNvPr>
          <p:cNvSpPr>
            <a:spLocks noChangeArrowheads="1"/>
          </p:cNvSpPr>
          <p:nvPr/>
        </p:nvSpPr>
        <p:spPr bwMode="auto">
          <a:xfrm>
            <a:off x="-71438" y="9864725"/>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- 5 -</a:t>
            </a:r>
          </a:p>
        </p:txBody>
      </p:sp>
      <p:grpSp>
        <p:nvGrpSpPr>
          <p:cNvPr id="24585" name="グループ化 2">
            <a:extLst>
              <a:ext uri="{FF2B5EF4-FFF2-40B4-BE49-F238E27FC236}">
                <a16:creationId xmlns:a16="http://schemas.microsoft.com/office/drawing/2014/main" id="{609B3869-4EA6-467B-A6EA-F0D5C01CC1D0}"/>
              </a:ext>
            </a:extLst>
          </p:cNvPr>
          <p:cNvGrpSpPr>
            <a:grpSpLocks/>
          </p:cNvGrpSpPr>
          <p:nvPr/>
        </p:nvGrpSpPr>
        <p:grpSpPr bwMode="auto">
          <a:xfrm>
            <a:off x="107950" y="996950"/>
            <a:ext cx="6586538" cy="8258175"/>
            <a:chOff x="155575" y="1181100"/>
            <a:chExt cx="6586538" cy="8258175"/>
          </a:xfrm>
        </p:grpSpPr>
        <p:sp>
          <p:nvSpPr>
            <p:cNvPr id="117" name="Rectangle 3">
              <a:extLst>
                <a:ext uri="{FF2B5EF4-FFF2-40B4-BE49-F238E27FC236}">
                  <a16:creationId xmlns:a16="http://schemas.microsoft.com/office/drawing/2014/main" id="{D2BEBBBA-2ADA-4150-9129-4AF72BCB0BE1}"/>
                </a:ext>
              </a:extLst>
            </p:cNvPr>
            <p:cNvSpPr txBox="1">
              <a:spLocks noChangeArrowheads="1"/>
            </p:cNvSpPr>
            <p:nvPr/>
          </p:nvSpPr>
          <p:spPr bwMode="auto">
            <a:xfrm>
              <a:off x="155575" y="1181100"/>
              <a:ext cx="6550025" cy="825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defRPr kumimoji="1" sz="1400">
                  <a:solidFill>
                    <a:schemeClr val="tx1"/>
                  </a:solidFill>
                  <a:latin typeface="+mn-lt"/>
                  <a:ea typeface="+mn-ea"/>
                </a:defRPr>
              </a:lvl2pPr>
              <a:lvl3pPr marL="1143000" indent="-228600" algn="l" rtl="0" eaLnBrk="0" fontAlgn="base" hangingPunct="0">
                <a:spcBef>
                  <a:spcPct val="20000"/>
                </a:spcBef>
                <a:spcAft>
                  <a:spcPct val="0"/>
                </a:spcAft>
                <a:defRPr kumimoji="1" sz="1400">
                  <a:solidFill>
                    <a:schemeClr val="tx1"/>
                  </a:solidFill>
                  <a:latin typeface="+mn-lt"/>
                  <a:ea typeface="+mn-ea"/>
                </a:defRPr>
              </a:lvl3pPr>
              <a:lvl4pPr marL="1600200" indent="-228600" algn="l" rtl="0" eaLnBrk="0" fontAlgn="base" hangingPunct="0">
                <a:spcBef>
                  <a:spcPct val="20000"/>
                </a:spcBef>
                <a:spcAft>
                  <a:spcPct val="0"/>
                </a:spcAft>
                <a:defRPr kumimoji="1" sz="1400">
                  <a:solidFill>
                    <a:schemeClr val="tx1"/>
                  </a:solidFill>
                  <a:latin typeface="+mn-lt"/>
                  <a:ea typeface="+mn-ea"/>
                </a:defRPr>
              </a:lvl4pPr>
              <a:lvl5pPr marL="2057400" indent="-228600" algn="l" rtl="0" eaLnBrk="0" fontAlgn="base" hangingPunct="0">
                <a:spcBef>
                  <a:spcPct val="20000"/>
                </a:spcBef>
                <a:spcAft>
                  <a:spcPct val="0"/>
                </a:spcAft>
                <a:defRPr kumimoji="1" sz="1400">
                  <a:solidFill>
                    <a:schemeClr val="tx1"/>
                  </a:solidFill>
                  <a:latin typeface="+mn-lt"/>
                  <a:ea typeface="+mn-ea"/>
                </a:defRPr>
              </a:lvl5pPr>
              <a:lvl6pPr marL="2514600" indent="-228600" algn="l" rtl="0" fontAlgn="base">
                <a:spcBef>
                  <a:spcPct val="20000"/>
                </a:spcBef>
                <a:spcAft>
                  <a:spcPct val="0"/>
                </a:spcAft>
                <a:defRPr kumimoji="1" sz="1400">
                  <a:solidFill>
                    <a:schemeClr val="tx1"/>
                  </a:solidFill>
                  <a:latin typeface="+mn-lt"/>
                  <a:ea typeface="+mn-ea"/>
                </a:defRPr>
              </a:lvl6pPr>
              <a:lvl7pPr marL="2971800" indent="-228600" algn="l" rtl="0" fontAlgn="base">
                <a:spcBef>
                  <a:spcPct val="20000"/>
                </a:spcBef>
                <a:spcAft>
                  <a:spcPct val="0"/>
                </a:spcAft>
                <a:defRPr kumimoji="1" sz="1400">
                  <a:solidFill>
                    <a:schemeClr val="tx1"/>
                  </a:solidFill>
                  <a:latin typeface="+mn-lt"/>
                  <a:ea typeface="+mn-ea"/>
                </a:defRPr>
              </a:lvl7pPr>
              <a:lvl8pPr marL="3429000" indent="-228600" algn="l" rtl="0" fontAlgn="base">
                <a:spcBef>
                  <a:spcPct val="20000"/>
                </a:spcBef>
                <a:spcAft>
                  <a:spcPct val="0"/>
                </a:spcAft>
                <a:defRPr kumimoji="1" sz="1400">
                  <a:solidFill>
                    <a:schemeClr val="tx1"/>
                  </a:solidFill>
                  <a:latin typeface="+mn-lt"/>
                  <a:ea typeface="+mn-ea"/>
                </a:defRPr>
              </a:lvl8pPr>
              <a:lvl9pPr marL="3886200" indent="-228600" algn="l" rtl="0" fontAlgn="base">
                <a:spcBef>
                  <a:spcPct val="20000"/>
                </a:spcBef>
                <a:spcAft>
                  <a:spcPct val="0"/>
                </a:spcAft>
                <a:defRPr kumimoji="1" sz="1400">
                  <a:solidFill>
                    <a:schemeClr val="tx1"/>
                  </a:solidFill>
                  <a:latin typeface="+mn-lt"/>
                  <a:ea typeface="+mn-ea"/>
                </a:defRPr>
              </a:lvl9pPr>
            </a:lstStyle>
            <a:p>
              <a:pPr>
                <a:lnSpc>
                  <a:spcPct val="90000"/>
                </a:lnSpc>
                <a:buFont typeface="Wingdings" pitchFamily="2" charset="2"/>
                <a:buNone/>
                <a:defRPr/>
              </a:pPr>
              <a:endParaRPr lang="en-US" altLang="ja-JP" sz="200">
                <a:latin typeface="+mj-ea"/>
                <a:ea typeface="+mj-ea"/>
              </a:endParaRPr>
            </a:p>
            <a:p>
              <a:pPr>
                <a:lnSpc>
                  <a:spcPct val="90000"/>
                </a:lnSpc>
                <a:buFont typeface="Wingdings" pitchFamily="2" charset="2"/>
                <a:buNone/>
                <a:defRPr/>
              </a:pPr>
              <a:endParaRPr lang="en-US" altLang="ja-JP" sz="500">
                <a:latin typeface="+mj-ea"/>
                <a:ea typeface="+mj-ea"/>
              </a:endParaRPr>
            </a:p>
            <a:p>
              <a:pPr>
                <a:lnSpc>
                  <a:spcPct val="90000"/>
                </a:lnSpc>
                <a:buFont typeface="Wingdings" pitchFamily="2" charset="2"/>
                <a:buNone/>
                <a:defRPr/>
              </a:pPr>
              <a:r>
                <a:rPr lang="ja-JP" altLang="en-US">
                  <a:latin typeface="+mj-ea"/>
                  <a:ea typeface="+mj-ea"/>
                </a:rPr>
                <a:t>（１）建物等の移転補償の手続きについて</a:t>
              </a:r>
              <a:endParaRPr lang="ja-JP" altLang="en-US" b="0">
                <a:latin typeface="+mj-ea"/>
                <a:ea typeface="+mj-ea"/>
              </a:endParaRPr>
            </a:p>
          </p:txBody>
        </p:sp>
        <p:sp>
          <p:nvSpPr>
            <p:cNvPr id="24588" name="フローチャート : 代替処理 347">
              <a:extLst>
                <a:ext uri="{FF2B5EF4-FFF2-40B4-BE49-F238E27FC236}">
                  <a16:creationId xmlns:a16="http://schemas.microsoft.com/office/drawing/2014/main" id="{2AB1BA5B-36D9-4023-948B-92CB09737834}"/>
                </a:ext>
              </a:extLst>
            </p:cNvPr>
            <p:cNvSpPr>
              <a:spLocks noChangeAspect="1" noChangeArrowheads="1"/>
            </p:cNvSpPr>
            <p:nvPr/>
          </p:nvSpPr>
          <p:spPr bwMode="auto">
            <a:xfrm>
              <a:off x="360363" y="276701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現地調査（物件確認）</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89" name="フローチャート : 代替処理 349">
              <a:extLst>
                <a:ext uri="{FF2B5EF4-FFF2-40B4-BE49-F238E27FC236}">
                  <a16:creationId xmlns:a16="http://schemas.microsoft.com/office/drawing/2014/main" id="{4293CC8C-55C5-4711-B8FC-0EA7CD3E4453}"/>
                </a:ext>
              </a:extLst>
            </p:cNvPr>
            <p:cNvSpPr>
              <a:spLocks noChangeAspect="1" noChangeArrowheads="1"/>
            </p:cNvSpPr>
            <p:nvPr/>
          </p:nvSpPr>
          <p:spPr bwMode="auto">
            <a:xfrm>
              <a:off x="360363" y="2251075"/>
              <a:ext cx="1730375" cy="239713"/>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移転補償等希望届の提出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0" name="フローチャート : 代替処理 350">
              <a:extLst>
                <a:ext uri="{FF2B5EF4-FFF2-40B4-BE49-F238E27FC236}">
                  <a16:creationId xmlns:a16="http://schemas.microsoft.com/office/drawing/2014/main" id="{D4D8FCFD-90C1-45E9-B826-955FD3655F8B}"/>
                </a:ext>
              </a:extLst>
            </p:cNvPr>
            <p:cNvSpPr>
              <a:spLocks noChangeAspect="1" noChangeArrowheads="1"/>
            </p:cNvSpPr>
            <p:nvPr/>
          </p:nvSpPr>
          <p:spPr bwMode="auto">
            <a:xfrm>
              <a:off x="360363" y="4827588"/>
              <a:ext cx="1730375" cy="239712"/>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移転等補償申請書の提出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1" name="フローチャート : 代替処理 376">
              <a:extLst>
                <a:ext uri="{FF2B5EF4-FFF2-40B4-BE49-F238E27FC236}">
                  <a16:creationId xmlns:a16="http://schemas.microsoft.com/office/drawing/2014/main" id="{E8298367-F48E-4F8C-B62A-04771AFC5731}"/>
                </a:ext>
              </a:extLst>
            </p:cNvPr>
            <p:cNvSpPr>
              <a:spLocks noChangeAspect="1" noChangeArrowheads="1"/>
            </p:cNvSpPr>
            <p:nvPr/>
          </p:nvSpPr>
          <p:spPr bwMode="auto">
            <a:xfrm>
              <a:off x="360363" y="5851525"/>
              <a:ext cx="1725612" cy="239713"/>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移転等補償額算定調書の作成</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2" name="フローチャート : 代替処理 380">
              <a:extLst>
                <a:ext uri="{FF2B5EF4-FFF2-40B4-BE49-F238E27FC236}">
                  <a16:creationId xmlns:a16="http://schemas.microsoft.com/office/drawing/2014/main" id="{8142280E-4BFB-4ECB-B7B9-09C8A25D6B1B}"/>
                </a:ext>
              </a:extLst>
            </p:cNvPr>
            <p:cNvSpPr>
              <a:spLocks noChangeAspect="1" noChangeArrowheads="1"/>
            </p:cNvSpPr>
            <p:nvPr/>
          </p:nvSpPr>
          <p:spPr bwMode="auto">
            <a:xfrm>
              <a:off x="360363" y="6365875"/>
              <a:ext cx="1730375" cy="239713"/>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100" b="0">
                  <a:solidFill>
                    <a:srgbClr val="000000"/>
                  </a:solidFill>
                  <a:latin typeface="HG丸ｺﾞｼｯｸM-PRO" panose="020F0600000000000000" pitchFamily="50" charset="-128"/>
                  <a:ea typeface="HG丸ｺﾞｼｯｸM-PRO" panose="020F0600000000000000" pitchFamily="50" charset="-128"/>
                </a:rPr>
                <a:t>移転等同意書の提出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3" name="フローチャート : 代替処理 382">
              <a:extLst>
                <a:ext uri="{FF2B5EF4-FFF2-40B4-BE49-F238E27FC236}">
                  <a16:creationId xmlns:a16="http://schemas.microsoft.com/office/drawing/2014/main" id="{38F2B78B-80DD-4470-9AA6-A08D7C696E54}"/>
                </a:ext>
              </a:extLst>
            </p:cNvPr>
            <p:cNvSpPr>
              <a:spLocks noChangeArrowheads="1"/>
            </p:cNvSpPr>
            <p:nvPr/>
          </p:nvSpPr>
          <p:spPr bwMode="auto">
            <a:xfrm>
              <a:off x="2332038" y="2266950"/>
              <a:ext cx="2660650" cy="2079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所有者から国に移転補償等希望届を提出していただきます。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4594" name="Group 41">
              <a:extLst>
                <a:ext uri="{FF2B5EF4-FFF2-40B4-BE49-F238E27FC236}">
                  <a16:creationId xmlns:a16="http://schemas.microsoft.com/office/drawing/2014/main" id="{C40A4904-4AB4-4DA1-8F49-325AFFED74B3}"/>
                </a:ext>
              </a:extLst>
            </p:cNvPr>
            <p:cNvGrpSpPr>
              <a:grpSpLocks noChangeAspect="1"/>
            </p:cNvGrpSpPr>
            <p:nvPr/>
          </p:nvGrpSpPr>
          <p:grpSpPr bwMode="auto">
            <a:xfrm>
              <a:off x="1135063" y="8761413"/>
              <a:ext cx="171450" cy="111125"/>
              <a:chOff x="94" y="5640"/>
              <a:chExt cx="19" cy="11"/>
            </a:xfrm>
          </p:grpSpPr>
          <p:sp>
            <p:nvSpPr>
              <p:cNvPr id="24659" name="二等辺三角形 388">
                <a:extLst>
                  <a:ext uri="{FF2B5EF4-FFF2-40B4-BE49-F238E27FC236}">
                    <a16:creationId xmlns:a16="http://schemas.microsoft.com/office/drawing/2014/main" id="{AC86A866-3BA9-4166-BC30-5AB4EEACA375}"/>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60" name="二等辺三角形 389">
                <a:extLst>
                  <a:ext uri="{FF2B5EF4-FFF2-40B4-BE49-F238E27FC236}">
                    <a16:creationId xmlns:a16="http://schemas.microsoft.com/office/drawing/2014/main" id="{5B330933-E0B0-4369-BBD0-59DF5F50A676}"/>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4595" name="フローチャート : 代替処理 406">
              <a:extLst>
                <a:ext uri="{FF2B5EF4-FFF2-40B4-BE49-F238E27FC236}">
                  <a16:creationId xmlns:a16="http://schemas.microsoft.com/office/drawing/2014/main" id="{F9159CB8-4EE3-4C19-BF32-3D0F165313A3}"/>
                </a:ext>
              </a:extLst>
            </p:cNvPr>
            <p:cNvSpPr>
              <a:spLocks noChangeAspect="1" noChangeArrowheads="1"/>
            </p:cNvSpPr>
            <p:nvPr/>
          </p:nvSpPr>
          <p:spPr bwMode="auto">
            <a:xfrm>
              <a:off x="360363" y="8442325"/>
              <a:ext cx="1725612" cy="239713"/>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100" b="0">
                  <a:solidFill>
                    <a:srgbClr val="000000"/>
                  </a:solidFill>
                  <a:latin typeface="HG丸ｺﾞｼｯｸM-PRO" panose="020F0600000000000000" pitchFamily="50" charset="-128"/>
                  <a:ea typeface="HG丸ｺﾞｼｯｸM-PRO" panose="020F0600000000000000" pitchFamily="50" charset="-128"/>
                </a:rPr>
                <a:t>移転等補償金の請求</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6" name="フローチャート : 代替処理 407">
              <a:extLst>
                <a:ext uri="{FF2B5EF4-FFF2-40B4-BE49-F238E27FC236}">
                  <a16:creationId xmlns:a16="http://schemas.microsoft.com/office/drawing/2014/main" id="{7B2337A1-822A-40B2-8F37-234CD942474A}"/>
                </a:ext>
              </a:extLst>
            </p:cNvPr>
            <p:cNvSpPr>
              <a:spLocks noChangeAspect="1" noChangeArrowheads="1"/>
            </p:cNvSpPr>
            <p:nvPr/>
          </p:nvSpPr>
          <p:spPr bwMode="auto">
            <a:xfrm>
              <a:off x="360363" y="791686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現地調査（完了確認）</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7" name="フローチャート : 代替処理 408">
              <a:extLst>
                <a:ext uri="{FF2B5EF4-FFF2-40B4-BE49-F238E27FC236}">
                  <a16:creationId xmlns:a16="http://schemas.microsoft.com/office/drawing/2014/main" id="{4021039B-9BA8-450F-9564-0C2B1B33ABD8}"/>
                </a:ext>
              </a:extLst>
            </p:cNvPr>
            <p:cNvSpPr>
              <a:spLocks noChangeAspect="1" noChangeArrowheads="1"/>
            </p:cNvSpPr>
            <p:nvPr/>
          </p:nvSpPr>
          <p:spPr bwMode="auto">
            <a:xfrm>
              <a:off x="360363" y="8959850"/>
              <a:ext cx="1725612" cy="239713"/>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移転等補償金の支払</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8" name="フローチャート : 代替処理 419">
              <a:extLst>
                <a:ext uri="{FF2B5EF4-FFF2-40B4-BE49-F238E27FC236}">
                  <a16:creationId xmlns:a16="http://schemas.microsoft.com/office/drawing/2014/main" id="{EFA479A1-FFB7-4EF1-94E0-C3CBD59E45D7}"/>
                </a:ext>
              </a:extLst>
            </p:cNvPr>
            <p:cNvSpPr>
              <a:spLocks noChangeAspect="1" noChangeArrowheads="1"/>
            </p:cNvSpPr>
            <p:nvPr/>
          </p:nvSpPr>
          <p:spPr bwMode="auto">
            <a:xfrm>
              <a:off x="2332038" y="4827588"/>
              <a:ext cx="3421062" cy="2397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所有者から国に移転等補償申請書を提出していただきます。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599" name="フローチャート : 代替処理 420">
              <a:extLst>
                <a:ext uri="{FF2B5EF4-FFF2-40B4-BE49-F238E27FC236}">
                  <a16:creationId xmlns:a16="http://schemas.microsoft.com/office/drawing/2014/main" id="{D011CFF8-EC1C-43C8-B99A-84C3A4DF4B65}"/>
                </a:ext>
              </a:extLst>
            </p:cNvPr>
            <p:cNvSpPr>
              <a:spLocks noChangeAspect="1" noChangeArrowheads="1"/>
            </p:cNvSpPr>
            <p:nvPr/>
          </p:nvSpPr>
          <p:spPr bwMode="auto">
            <a:xfrm>
              <a:off x="2332038" y="2668588"/>
              <a:ext cx="3421062" cy="43656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国が建物等の現況を確認します。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en-US" altLang="ja-JP" sz="1000" b="0">
                  <a:solidFill>
                    <a:srgbClr val="000000"/>
                  </a:solidFill>
                  <a:latin typeface="HG丸ｺﾞｼｯｸM-PRO" panose="020F0600000000000000" pitchFamily="50" charset="-128"/>
                  <a:ea typeface="HG丸ｺﾞｼｯｸM-PRO" panose="020F0600000000000000" pitchFamily="50" charset="-128"/>
                </a:rPr>
                <a:t>※</a:t>
              </a: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所有者の立会いが必要になります。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p:txBody>
        </p:sp>
        <p:sp>
          <p:nvSpPr>
            <p:cNvPr id="24600" name="フローチャート : 代替処理 422">
              <a:extLst>
                <a:ext uri="{FF2B5EF4-FFF2-40B4-BE49-F238E27FC236}">
                  <a16:creationId xmlns:a16="http://schemas.microsoft.com/office/drawing/2014/main" id="{AFC75DFF-6476-497C-8697-3F128B7C98A5}"/>
                </a:ext>
              </a:extLst>
            </p:cNvPr>
            <p:cNvSpPr>
              <a:spLocks noChangeAspect="1" noChangeArrowheads="1"/>
            </p:cNvSpPr>
            <p:nvPr/>
          </p:nvSpPr>
          <p:spPr bwMode="auto">
            <a:xfrm>
              <a:off x="2332038" y="5291138"/>
              <a:ext cx="4410075" cy="3333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所有者と建物等の現況を確認の上、国が建物等調書（移転等補償申請のあ</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った建物等を確認したことを証明する書類）を作成します。</a:t>
              </a:r>
              <a:endParaRPr lang="en-US" altLang="ja-JP" sz="1800" b="0">
                <a:latin typeface="HG丸ｺﾞｼｯｸM-PRO" panose="020F0600000000000000" pitchFamily="50" charset="-128"/>
                <a:ea typeface="HG丸ｺﾞｼｯｸM-PRO" panose="020F0600000000000000" pitchFamily="50" charset="-128"/>
              </a:endParaRPr>
            </a:p>
          </p:txBody>
        </p:sp>
        <p:sp>
          <p:nvSpPr>
            <p:cNvPr id="24601" name="フローチャート : 代替処理 423">
              <a:extLst>
                <a:ext uri="{FF2B5EF4-FFF2-40B4-BE49-F238E27FC236}">
                  <a16:creationId xmlns:a16="http://schemas.microsoft.com/office/drawing/2014/main" id="{4DF089AC-4546-4E42-8A07-0D8EED985555}"/>
                </a:ext>
              </a:extLst>
            </p:cNvPr>
            <p:cNvSpPr>
              <a:spLocks noChangeAspect="1" noChangeArrowheads="1"/>
            </p:cNvSpPr>
            <p:nvPr/>
          </p:nvSpPr>
          <p:spPr bwMode="auto">
            <a:xfrm>
              <a:off x="2332038" y="6273800"/>
              <a:ext cx="4327525" cy="4222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国が提示した補償額で移転等することに同意する場合には、所有者から国</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に移転等同意書を提出していただきます。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02" name="フローチャート : 代替処理 424">
              <a:extLst>
                <a:ext uri="{FF2B5EF4-FFF2-40B4-BE49-F238E27FC236}">
                  <a16:creationId xmlns:a16="http://schemas.microsoft.com/office/drawing/2014/main" id="{F0CD969F-1DE0-4523-B606-0D280F71E3AB}"/>
                </a:ext>
              </a:extLst>
            </p:cNvPr>
            <p:cNvSpPr>
              <a:spLocks noChangeAspect="1" noChangeArrowheads="1"/>
            </p:cNvSpPr>
            <p:nvPr/>
          </p:nvSpPr>
          <p:spPr bwMode="auto">
            <a:xfrm>
              <a:off x="2332038" y="5832475"/>
              <a:ext cx="4192587" cy="2921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国が移転等補償額算定調書（移転等補償額を算定する書類）を作成しま</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03" name="フローチャート : 代替処理 425">
              <a:extLst>
                <a:ext uri="{FF2B5EF4-FFF2-40B4-BE49-F238E27FC236}">
                  <a16:creationId xmlns:a16="http://schemas.microsoft.com/office/drawing/2014/main" id="{A8520895-5C23-4425-9ED1-1A53BFB090C3}"/>
                </a:ext>
              </a:extLst>
            </p:cNvPr>
            <p:cNvSpPr>
              <a:spLocks noChangeAspect="1" noChangeArrowheads="1"/>
            </p:cNvSpPr>
            <p:nvPr/>
          </p:nvSpPr>
          <p:spPr bwMode="auto">
            <a:xfrm>
              <a:off x="2332038" y="6888163"/>
              <a:ext cx="3956050" cy="2397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所有者と国が移転等補償契約を締結します。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04" name="フローチャート : 代替処理 427">
              <a:extLst>
                <a:ext uri="{FF2B5EF4-FFF2-40B4-BE49-F238E27FC236}">
                  <a16:creationId xmlns:a16="http://schemas.microsoft.com/office/drawing/2014/main" id="{6DE1CC4B-1D76-4001-A9CD-E926D8C322CB}"/>
                </a:ext>
              </a:extLst>
            </p:cNvPr>
            <p:cNvSpPr>
              <a:spLocks noChangeAspect="1" noChangeArrowheads="1"/>
            </p:cNvSpPr>
            <p:nvPr/>
          </p:nvSpPr>
          <p:spPr bwMode="auto">
            <a:xfrm>
              <a:off x="2332038" y="8281988"/>
              <a:ext cx="4306887" cy="560387"/>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所有者から国に移転等補償金の請求書を提出していただきます。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05" name="フローチャート : 代替処理 428">
              <a:extLst>
                <a:ext uri="{FF2B5EF4-FFF2-40B4-BE49-F238E27FC236}">
                  <a16:creationId xmlns:a16="http://schemas.microsoft.com/office/drawing/2014/main" id="{32FE03CE-3C55-464C-8737-90A08A429912}"/>
                </a:ext>
              </a:extLst>
            </p:cNvPr>
            <p:cNvSpPr>
              <a:spLocks noChangeAspect="1" noChangeArrowheads="1"/>
            </p:cNvSpPr>
            <p:nvPr/>
          </p:nvSpPr>
          <p:spPr bwMode="auto">
            <a:xfrm>
              <a:off x="2332038" y="7856538"/>
              <a:ext cx="4337050" cy="3587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建物等が除却されたこと又は第二種区域以外の場所へ移転されたことを国</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が確認します。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en-US" altLang="ja-JP" sz="1000" b="0">
                  <a:solidFill>
                    <a:srgbClr val="000000"/>
                  </a:solidFill>
                  <a:latin typeface="HG丸ｺﾞｼｯｸM-PRO" panose="020F0600000000000000" pitchFamily="50" charset="-128"/>
                  <a:ea typeface="HG丸ｺﾞｼｯｸM-PRO" panose="020F0600000000000000" pitchFamily="50" charset="-128"/>
                </a:rPr>
                <a:t>※</a:t>
              </a: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所有者の立会いが必要になります。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06" name="フローチャート : 代替処理 429">
              <a:extLst>
                <a:ext uri="{FF2B5EF4-FFF2-40B4-BE49-F238E27FC236}">
                  <a16:creationId xmlns:a16="http://schemas.microsoft.com/office/drawing/2014/main" id="{BAEB194A-C465-45C0-A60B-A7BAEBA07416}"/>
                </a:ext>
              </a:extLst>
            </p:cNvPr>
            <p:cNvSpPr>
              <a:spLocks noChangeAspect="1" noChangeArrowheads="1"/>
            </p:cNvSpPr>
            <p:nvPr/>
          </p:nvSpPr>
          <p:spPr bwMode="auto">
            <a:xfrm>
              <a:off x="2332038" y="8866188"/>
              <a:ext cx="3421062" cy="427037"/>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国から所有者に移転等補償金をお支払いします。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4607" name="Group 72">
              <a:extLst>
                <a:ext uri="{FF2B5EF4-FFF2-40B4-BE49-F238E27FC236}">
                  <a16:creationId xmlns:a16="http://schemas.microsoft.com/office/drawing/2014/main" id="{D02E23E6-259C-4001-8D1E-4DD846EC3CD7}"/>
                </a:ext>
              </a:extLst>
            </p:cNvPr>
            <p:cNvGrpSpPr>
              <a:grpSpLocks noChangeAspect="1"/>
            </p:cNvGrpSpPr>
            <p:nvPr/>
          </p:nvGrpSpPr>
          <p:grpSpPr bwMode="auto">
            <a:xfrm>
              <a:off x="1138238" y="2573338"/>
              <a:ext cx="171450" cy="109537"/>
              <a:chOff x="94" y="5640"/>
              <a:chExt cx="19" cy="11"/>
            </a:xfrm>
          </p:grpSpPr>
          <p:sp>
            <p:nvSpPr>
              <p:cNvPr id="24657" name="二等辺三角形 388">
                <a:extLst>
                  <a:ext uri="{FF2B5EF4-FFF2-40B4-BE49-F238E27FC236}">
                    <a16:creationId xmlns:a16="http://schemas.microsoft.com/office/drawing/2014/main" id="{0EF8E60E-FB1E-4254-953B-8924F6515A33}"/>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58" name="二等辺三角形 389">
                <a:extLst>
                  <a:ext uri="{FF2B5EF4-FFF2-40B4-BE49-F238E27FC236}">
                    <a16:creationId xmlns:a16="http://schemas.microsoft.com/office/drawing/2014/main" id="{515D7E7F-43C4-431F-9756-2D4732394251}"/>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08" name="Group 78">
              <a:extLst>
                <a:ext uri="{FF2B5EF4-FFF2-40B4-BE49-F238E27FC236}">
                  <a16:creationId xmlns:a16="http://schemas.microsoft.com/office/drawing/2014/main" id="{4F470FC1-EF90-46A6-B030-A67FE2C65711}"/>
                </a:ext>
              </a:extLst>
            </p:cNvPr>
            <p:cNvGrpSpPr>
              <a:grpSpLocks noChangeAspect="1"/>
            </p:cNvGrpSpPr>
            <p:nvPr/>
          </p:nvGrpSpPr>
          <p:grpSpPr bwMode="auto">
            <a:xfrm>
              <a:off x="1138238" y="3087688"/>
              <a:ext cx="171450" cy="109537"/>
              <a:chOff x="94" y="5640"/>
              <a:chExt cx="19" cy="11"/>
            </a:xfrm>
          </p:grpSpPr>
          <p:sp>
            <p:nvSpPr>
              <p:cNvPr id="24655" name="二等辺三角形 388">
                <a:extLst>
                  <a:ext uri="{FF2B5EF4-FFF2-40B4-BE49-F238E27FC236}">
                    <a16:creationId xmlns:a16="http://schemas.microsoft.com/office/drawing/2014/main" id="{5535C823-5996-4FA8-AB71-E4208AC6A427}"/>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56" name="二等辺三角形 389">
                <a:extLst>
                  <a:ext uri="{FF2B5EF4-FFF2-40B4-BE49-F238E27FC236}">
                    <a16:creationId xmlns:a16="http://schemas.microsoft.com/office/drawing/2014/main" id="{736BF1D1-FB32-457B-9594-163603E8B1F0}"/>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09" name="Group 81">
              <a:extLst>
                <a:ext uri="{FF2B5EF4-FFF2-40B4-BE49-F238E27FC236}">
                  <a16:creationId xmlns:a16="http://schemas.microsoft.com/office/drawing/2014/main" id="{E04C8CFA-A8E0-45A7-8830-F19C92B9EFEA}"/>
                </a:ext>
              </a:extLst>
            </p:cNvPr>
            <p:cNvGrpSpPr>
              <a:grpSpLocks noChangeAspect="1"/>
            </p:cNvGrpSpPr>
            <p:nvPr/>
          </p:nvGrpSpPr>
          <p:grpSpPr bwMode="auto">
            <a:xfrm>
              <a:off x="1135063" y="5146675"/>
              <a:ext cx="171450" cy="109538"/>
              <a:chOff x="94" y="5640"/>
              <a:chExt cx="19" cy="11"/>
            </a:xfrm>
          </p:grpSpPr>
          <p:sp>
            <p:nvSpPr>
              <p:cNvPr id="24653" name="二等辺三角形 388">
                <a:extLst>
                  <a:ext uri="{FF2B5EF4-FFF2-40B4-BE49-F238E27FC236}">
                    <a16:creationId xmlns:a16="http://schemas.microsoft.com/office/drawing/2014/main" id="{22291630-F923-474E-9126-0D7564F154F0}"/>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54" name="二等辺三角形 389">
                <a:extLst>
                  <a:ext uri="{FF2B5EF4-FFF2-40B4-BE49-F238E27FC236}">
                    <a16:creationId xmlns:a16="http://schemas.microsoft.com/office/drawing/2014/main" id="{D76D6135-C94F-4786-982D-1DF933080442}"/>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10" name="Group 84">
              <a:extLst>
                <a:ext uri="{FF2B5EF4-FFF2-40B4-BE49-F238E27FC236}">
                  <a16:creationId xmlns:a16="http://schemas.microsoft.com/office/drawing/2014/main" id="{5717F7D3-574E-42DB-A7A6-16A248CE6498}"/>
                </a:ext>
              </a:extLst>
            </p:cNvPr>
            <p:cNvGrpSpPr>
              <a:grpSpLocks noChangeAspect="1"/>
            </p:cNvGrpSpPr>
            <p:nvPr/>
          </p:nvGrpSpPr>
          <p:grpSpPr bwMode="auto">
            <a:xfrm>
              <a:off x="1135063" y="5661025"/>
              <a:ext cx="171450" cy="109538"/>
              <a:chOff x="94" y="5640"/>
              <a:chExt cx="19" cy="11"/>
            </a:xfrm>
          </p:grpSpPr>
          <p:sp>
            <p:nvSpPr>
              <p:cNvPr id="24651" name="二等辺三角形 388">
                <a:extLst>
                  <a:ext uri="{FF2B5EF4-FFF2-40B4-BE49-F238E27FC236}">
                    <a16:creationId xmlns:a16="http://schemas.microsoft.com/office/drawing/2014/main" id="{7EAEBC57-B53F-49E6-9D48-4CBF06FA5075}"/>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52" name="二等辺三角形 389">
                <a:extLst>
                  <a:ext uri="{FF2B5EF4-FFF2-40B4-BE49-F238E27FC236}">
                    <a16:creationId xmlns:a16="http://schemas.microsoft.com/office/drawing/2014/main" id="{CDD0DACF-030C-4031-967F-79548641C9CF}"/>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11" name="Group 87">
              <a:extLst>
                <a:ext uri="{FF2B5EF4-FFF2-40B4-BE49-F238E27FC236}">
                  <a16:creationId xmlns:a16="http://schemas.microsoft.com/office/drawing/2014/main" id="{38A8D73E-5397-430D-9358-4F10D96690C2}"/>
                </a:ext>
              </a:extLst>
            </p:cNvPr>
            <p:cNvGrpSpPr>
              <a:grpSpLocks noChangeAspect="1"/>
            </p:cNvGrpSpPr>
            <p:nvPr/>
          </p:nvGrpSpPr>
          <p:grpSpPr bwMode="auto">
            <a:xfrm>
              <a:off x="1135063" y="6173788"/>
              <a:ext cx="171450" cy="109537"/>
              <a:chOff x="94" y="5640"/>
              <a:chExt cx="19" cy="11"/>
            </a:xfrm>
          </p:grpSpPr>
          <p:sp>
            <p:nvSpPr>
              <p:cNvPr id="24649" name="二等辺三角形 388">
                <a:extLst>
                  <a:ext uri="{FF2B5EF4-FFF2-40B4-BE49-F238E27FC236}">
                    <a16:creationId xmlns:a16="http://schemas.microsoft.com/office/drawing/2014/main" id="{9A0CACB3-9BEC-4A29-905C-6A952B3294A8}"/>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50" name="二等辺三角形 389">
                <a:extLst>
                  <a:ext uri="{FF2B5EF4-FFF2-40B4-BE49-F238E27FC236}">
                    <a16:creationId xmlns:a16="http://schemas.microsoft.com/office/drawing/2014/main" id="{2A54E095-7E59-4F24-A2D3-0659849DBAB9}"/>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12" name="Group 93">
              <a:extLst>
                <a:ext uri="{FF2B5EF4-FFF2-40B4-BE49-F238E27FC236}">
                  <a16:creationId xmlns:a16="http://schemas.microsoft.com/office/drawing/2014/main" id="{3F4840C8-AEF0-41F1-B902-21DEBB0F800F}"/>
                </a:ext>
              </a:extLst>
            </p:cNvPr>
            <p:cNvGrpSpPr>
              <a:grpSpLocks noChangeAspect="1"/>
            </p:cNvGrpSpPr>
            <p:nvPr/>
          </p:nvGrpSpPr>
          <p:grpSpPr bwMode="auto">
            <a:xfrm>
              <a:off x="1135063" y="6689725"/>
              <a:ext cx="171450" cy="111125"/>
              <a:chOff x="94" y="5640"/>
              <a:chExt cx="19" cy="11"/>
            </a:xfrm>
          </p:grpSpPr>
          <p:sp>
            <p:nvSpPr>
              <p:cNvPr id="24647" name="二等辺三角形 388">
                <a:extLst>
                  <a:ext uri="{FF2B5EF4-FFF2-40B4-BE49-F238E27FC236}">
                    <a16:creationId xmlns:a16="http://schemas.microsoft.com/office/drawing/2014/main" id="{0550E202-D048-4248-A2A3-9831A1BCE192}"/>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48" name="二等辺三角形 389">
                <a:extLst>
                  <a:ext uri="{FF2B5EF4-FFF2-40B4-BE49-F238E27FC236}">
                    <a16:creationId xmlns:a16="http://schemas.microsoft.com/office/drawing/2014/main" id="{5348D288-6B4D-4F7B-A43C-6F75A00364EC}"/>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13" name="Group 96">
              <a:extLst>
                <a:ext uri="{FF2B5EF4-FFF2-40B4-BE49-F238E27FC236}">
                  <a16:creationId xmlns:a16="http://schemas.microsoft.com/office/drawing/2014/main" id="{57F49D30-22DE-40B5-8306-9F86FF43AD03}"/>
                </a:ext>
              </a:extLst>
            </p:cNvPr>
            <p:cNvGrpSpPr>
              <a:grpSpLocks noChangeAspect="1"/>
            </p:cNvGrpSpPr>
            <p:nvPr/>
          </p:nvGrpSpPr>
          <p:grpSpPr bwMode="auto">
            <a:xfrm>
              <a:off x="1133475" y="7210425"/>
              <a:ext cx="171450" cy="109538"/>
              <a:chOff x="94" y="5640"/>
              <a:chExt cx="19" cy="11"/>
            </a:xfrm>
          </p:grpSpPr>
          <p:sp>
            <p:nvSpPr>
              <p:cNvPr id="24645" name="二等辺三角形 388">
                <a:extLst>
                  <a:ext uri="{FF2B5EF4-FFF2-40B4-BE49-F238E27FC236}">
                    <a16:creationId xmlns:a16="http://schemas.microsoft.com/office/drawing/2014/main" id="{049F3B44-BF06-4CD5-831C-A576C4CA5430}"/>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46" name="二等辺三角形 389">
                <a:extLst>
                  <a:ext uri="{FF2B5EF4-FFF2-40B4-BE49-F238E27FC236}">
                    <a16:creationId xmlns:a16="http://schemas.microsoft.com/office/drawing/2014/main" id="{824DE8B3-F864-4F2F-BE63-7495070F0D3F}"/>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14" name="Group 99">
              <a:extLst>
                <a:ext uri="{FF2B5EF4-FFF2-40B4-BE49-F238E27FC236}">
                  <a16:creationId xmlns:a16="http://schemas.microsoft.com/office/drawing/2014/main" id="{AE8E6D69-CB21-497E-80E3-FFEB40B5AEA4}"/>
                </a:ext>
              </a:extLst>
            </p:cNvPr>
            <p:cNvGrpSpPr>
              <a:grpSpLocks noChangeAspect="1"/>
            </p:cNvGrpSpPr>
            <p:nvPr/>
          </p:nvGrpSpPr>
          <p:grpSpPr bwMode="auto">
            <a:xfrm>
              <a:off x="1135063" y="8245475"/>
              <a:ext cx="171450" cy="109538"/>
              <a:chOff x="94" y="5640"/>
              <a:chExt cx="19" cy="11"/>
            </a:xfrm>
          </p:grpSpPr>
          <p:sp>
            <p:nvSpPr>
              <p:cNvPr id="24643" name="二等辺三角形 388">
                <a:extLst>
                  <a:ext uri="{FF2B5EF4-FFF2-40B4-BE49-F238E27FC236}">
                    <a16:creationId xmlns:a16="http://schemas.microsoft.com/office/drawing/2014/main" id="{A2AF4499-A3E3-405E-AB5A-A3C88FD70EC2}"/>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44" name="二等辺三角形 389">
                <a:extLst>
                  <a:ext uri="{FF2B5EF4-FFF2-40B4-BE49-F238E27FC236}">
                    <a16:creationId xmlns:a16="http://schemas.microsoft.com/office/drawing/2014/main" id="{C2C2AE3E-5674-4F75-A05E-2698AE426DB6}"/>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4615" name="Group 102">
              <a:extLst>
                <a:ext uri="{FF2B5EF4-FFF2-40B4-BE49-F238E27FC236}">
                  <a16:creationId xmlns:a16="http://schemas.microsoft.com/office/drawing/2014/main" id="{1BEF3E27-A109-47E6-B1FF-F02FB7DA5891}"/>
                </a:ext>
              </a:extLst>
            </p:cNvPr>
            <p:cNvGrpSpPr>
              <a:grpSpLocks noChangeAspect="1"/>
            </p:cNvGrpSpPr>
            <p:nvPr/>
          </p:nvGrpSpPr>
          <p:grpSpPr bwMode="auto">
            <a:xfrm>
              <a:off x="1133475" y="7724775"/>
              <a:ext cx="171450" cy="109538"/>
              <a:chOff x="94" y="5640"/>
              <a:chExt cx="19" cy="11"/>
            </a:xfrm>
          </p:grpSpPr>
          <p:sp>
            <p:nvSpPr>
              <p:cNvPr id="24641" name="二等辺三角形 388">
                <a:extLst>
                  <a:ext uri="{FF2B5EF4-FFF2-40B4-BE49-F238E27FC236}">
                    <a16:creationId xmlns:a16="http://schemas.microsoft.com/office/drawing/2014/main" id="{E911A310-65FF-4C0F-A89E-DF6C2612E68B}"/>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42" name="二等辺三角形 389">
                <a:extLst>
                  <a:ext uri="{FF2B5EF4-FFF2-40B4-BE49-F238E27FC236}">
                    <a16:creationId xmlns:a16="http://schemas.microsoft.com/office/drawing/2014/main" id="{744D07FC-65E3-4625-9E81-681226691088}"/>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4616" name="AutoShape 137">
              <a:extLst>
                <a:ext uri="{FF2B5EF4-FFF2-40B4-BE49-F238E27FC236}">
                  <a16:creationId xmlns:a16="http://schemas.microsoft.com/office/drawing/2014/main" id="{7FBFE97C-8145-4398-AD45-2333121D760A}"/>
                </a:ext>
              </a:extLst>
            </p:cNvPr>
            <p:cNvSpPr>
              <a:spLocks noChangeArrowheads="1"/>
            </p:cNvSpPr>
            <p:nvPr/>
          </p:nvSpPr>
          <p:spPr bwMode="auto">
            <a:xfrm>
              <a:off x="5130800" y="2559050"/>
              <a:ext cx="1508125" cy="554038"/>
            </a:xfrm>
            <a:prstGeom prst="wedgeRoundRectCallout">
              <a:avLst>
                <a:gd name="adj1" fmla="val -48144"/>
                <a:gd name="adj2" fmla="val -67792"/>
                <a:gd name="adj3" fmla="val 16667"/>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900">
                  <a:solidFill>
                    <a:srgbClr val="FF0000"/>
                  </a:solidFill>
                  <a:latin typeface="HG丸ｺﾞｼｯｸM-PRO" panose="020F0600000000000000" pitchFamily="50" charset="-128"/>
                  <a:ea typeface="HG丸ｺﾞｼｯｸM-PRO" panose="020F0600000000000000" pitchFamily="50" charset="-128"/>
                </a:rPr>
                <a:t>建物の所有権、建築時期等を証する書類（登記事項証明書、資産証明書など）が必要になります。</a:t>
              </a:r>
            </a:p>
          </p:txBody>
        </p:sp>
        <p:sp>
          <p:nvSpPr>
            <p:cNvPr id="24617" name="フローチャート : 代替処理 404">
              <a:extLst>
                <a:ext uri="{FF2B5EF4-FFF2-40B4-BE49-F238E27FC236}">
                  <a16:creationId xmlns:a16="http://schemas.microsoft.com/office/drawing/2014/main" id="{121F427E-E565-4A4E-8BAA-070F3A4EFB3E}"/>
                </a:ext>
              </a:extLst>
            </p:cNvPr>
            <p:cNvSpPr>
              <a:spLocks noChangeAspect="1" noChangeArrowheads="1"/>
            </p:cNvSpPr>
            <p:nvPr/>
          </p:nvSpPr>
          <p:spPr bwMode="auto">
            <a:xfrm>
              <a:off x="360363" y="6888163"/>
              <a:ext cx="1725612" cy="239712"/>
            </a:xfrm>
            <a:prstGeom prst="flowChartAlternateProcess">
              <a:avLst/>
            </a:prstGeom>
            <a:gradFill rotWithShape="1">
              <a:gsLst>
                <a:gs pos="0">
                  <a:srgbClr val="FFFFFF"/>
                </a:gs>
                <a:gs pos="100000">
                  <a:srgbClr val="FFFF00"/>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100" b="0">
                  <a:solidFill>
                    <a:srgbClr val="000000"/>
                  </a:solidFill>
                  <a:latin typeface="HG丸ｺﾞｼｯｸM-PRO" panose="020F0600000000000000" pitchFamily="50" charset="-128"/>
                  <a:ea typeface="HG丸ｺﾞｼｯｸM-PRO" panose="020F0600000000000000" pitchFamily="50" charset="-128"/>
                </a:rPr>
                <a:t>移転等補償契約の締結</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18" name="フローチャート : 代替処理 376">
              <a:extLst>
                <a:ext uri="{FF2B5EF4-FFF2-40B4-BE49-F238E27FC236}">
                  <a16:creationId xmlns:a16="http://schemas.microsoft.com/office/drawing/2014/main" id="{4DE63863-5A15-4D20-A41F-5807412FC912}"/>
                </a:ext>
              </a:extLst>
            </p:cNvPr>
            <p:cNvSpPr>
              <a:spLocks noChangeAspect="1" noChangeArrowheads="1"/>
            </p:cNvSpPr>
            <p:nvPr/>
          </p:nvSpPr>
          <p:spPr bwMode="auto">
            <a:xfrm>
              <a:off x="360363" y="533876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建物等調書の作成</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19" name="フローチャート : 代替処理 406">
              <a:extLst>
                <a:ext uri="{FF2B5EF4-FFF2-40B4-BE49-F238E27FC236}">
                  <a16:creationId xmlns:a16="http://schemas.microsoft.com/office/drawing/2014/main" id="{3DD2CDCE-ED19-4821-A9CA-7CD44931B791}"/>
                </a:ext>
              </a:extLst>
            </p:cNvPr>
            <p:cNvSpPr>
              <a:spLocks noChangeAspect="1" noChangeArrowheads="1"/>
            </p:cNvSpPr>
            <p:nvPr/>
          </p:nvSpPr>
          <p:spPr bwMode="auto">
            <a:xfrm>
              <a:off x="360363" y="7402513"/>
              <a:ext cx="1725612" cy="239712"/>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100" b="0">
                  <a:solidFill>
                    <a:srgbClr val="000000"/>
                  </a:solidFill>
                  <a:latin typeface="HG丸ｺﾞｼｯｸM-PRO" panose="020F0600000000000000" pitchFamily="50" charset="-128"/>
                  <a:ea typeface="HG丸ｺﾞｼｯｸM-PRO" panose="020F0600000000000000" pitchFamily="50" charset="-128"/>
                </a:rPr>
                <a:t>移転等完了届の提出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20" name="フローチャート : 代替処理 427">
              <a:extLst>
                <a:ext uri="{FF2B5EF4-FFF2-40B4-BE49-F238E27FC236}">
                  <a16:creationId xmlns:a16="http://schemas.microsoft.com/office/drawing/2014/main" id="{84492D0F-337E-4745-9601-904964F82445}"/>
                </a:ext>
              </a:extLst>
            </p:cNvPr>
            <p:cNvSpPr>
              <a:spLocks noChangeAspect="1" noChangeArrowheads="1"/>
            </p:cNvSpPr>
            <p:nvPr/>
          </p:nvSpPr>
          <p:spPr bwMode="auto">
            <a:xfrm>
              <a:off x="2332038" y="7331075"/>
              <a:ext cx="4318000" cy="3810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所有者は移転等補償契約により定めた期限までに移転等を実施し、移転等</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が完了した場合には、国に移転等完了届を提出していただきます。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21" name="フローチャート : 代替処理 349">
              <a:extLst>
                <a:ext uri="{FF2B5EF4-FFF2-40B4-BE49-F238E27FC236}">
                  <a16:creationId xmlns:a16="http://schemas.microsoft.com/office/drawing/2014/main" id="{51985F10-87C1-4AD4-8DCA-D9121DA570D7}"/>
                </a:ext>
              </a:extLst>
            </p:cNvPr>
            <p:cNvSpPr>
              <a:spLocks noChangeAspect="1" noChangeArrowheads="1"/>
            </p:cNvSpPr>
            <p:nvPr/>
          </p:nvSpPr>
          <p:spPr bwMode="auto">
            <a:xfrm>
              <a:off x="360363" y="1731963"/>
              <a:ext cx="1725612" cy="239712"/>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電話等による移転等の申し出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22" name="フローチャート : 代替処理 382">
              <a:extLst>
                <a:ext uri="{FF2B5EF4-FFF2-40B4-BE49-F238E27FC236}">
                  <a16:creationId xmlns:a16="http://schemas.microsoft.com/office/drawing/2014/main" id="{098C1974-F3BC-4158-B4BC-E9D38F098D7C}"/>
                </a:ext>
              </a:extLst>
            </p:cNvPr>
            <p:cNvSpPr>
              <a:spLocks noChangeArrowheads="1"/>
            </p:cNvSpPr>
            <p:nvPr/>
          </p:nvSpPr>
          <p:spPr bwMode="auto">
            <a:xfrm>
              <a:off x="2332038" y="1647825"/>
              <a:ext cx="4327525" cy="406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１３ページの「相談窓口となる国の機関」までお申し出下さい。</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その際、お申し出のあった建物が、移転又は除却（以下「移転等」といい</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ます。）の補償の対象となるかあらかじめ確認させていただきます。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4623" name="Group 72">
              <a:extLst>
                <a:ext uri="{FF2B5EF4-FFF2-40B4-BE49-F238E27FC236}">
                  <a16:creationId xmlns:a16="http://schemas.microsoft.com/office/drawing/2014/main" id="{8DD1DE5B-09C7-4C48-BB63-2399411F2C64}"/>
                </a:ext>
              </a:extLst>
            </p:cNvPr>
            <p:cNvGrpSpPr>
              <a:grpSpLocks noChangeAspect="1"/>
            </p:cNvGrpSpPr>
            <p:nvPr/>
          </p:nvGrpSpPr>
          <p:grpSpPr bwMode="auto">
            <a:xfrm>
              <a:off x="1138238" y="2054225"/>
              <a:ext cx="171450" cy="109538"/>
              <a:chOff x="94" y="5640"/>
              <a:chExt cx="19" cy="11"/>
            </a:xfrm>
          </p:grpSpPr>
          <p:sp>
            <p:nvSpPr>
              <p:cNvPr id="24639" name="二等辺三角形 388">
                <a:extLst>
                  <a:ext uri="{FF2B5EF4-FFF2-40B4-BE49-F238E27FC236}">
                    <a16:creationId xmlns:a16="http://schemas.microsoft.com/office/drawing/2014/main" id="{1C9C32F2-4C0C-40F1-932E-23D7221A18F8}"/>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40" name="二等辺三角形 389">
                <a:extLst>
                  <a:ext uri="{FF2B5EF4-FFF2-40B4-BE49-F238E27FC236}">
                    <a16:creationId xmlns:a16="http://schemas.microsoft.com/office/drawing/2014/main" id="{5A8A0B9B-1D62-4953-8194-014311D70702}"/>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4624" name="フローチャート : 代替処理 347">
              <a:extLst>
                <a:ext uri="{FF2B5EF4-FFF2-40B4-BE49-F238E27FC236}">
                  <a16:creationId xmlns:a16="http://schemas.microsoft.com/office/drawing/2014/main" id="{9BBC929C-87C9-45CF-A727-3EF973BE1D3C}"/>
                </a:ext>
              </a:extLst>
            </p:cNvPr>
            <p:cNvSpPr>
              <a:spLocks noChangeAspect="1" noChangeArrowheads="1"/>
            </p:cNvSpPr>
            <p:nvPr/>
          </p:nvSpPr>
          <p:spPr bwMode="auto">
            <a:xfrm>
              <a:off x="360363" y="3798888"/>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専門業者による調査等</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25" name="フローチャート : 代替処理 420">
              <a:extLst>
                <a:ext uri="{FF2B5EF4-FFF2-40B4-BE49-F238E27FC236}">
                  <a16:creationId xmlns:a16="http://schemas.microsoft.com/office/drawing/2014/main" id="{70389757-69D8-41CF-BD91-FF735AECFFF8}"/>
                </a:ext>
              </a:extLst>
            </p:cNvPr>
            <p:cNvSpPr>
              <a:spLocks noChangeAspect="1" noChangeArrowheads="1"/>
            </p:cNvSpPr>
            <p:nvPr/>
          </p:nvSpPr>
          <p:spPr bwMode="auto">
            <a:xfrm>
              <a:off x="2332038" y="3754438"/>
              <a:ext cx="4014787" cy="3270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国と契約した専門業者が建物等の調査等を実施します。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en-US" altLang="ja-JP" sz="1000" b="0">
                  <a:solidFill>
                    <a:srgbClr val="000000"/>
                  </a:solidFill>
                  <a:latin typeface="HG丸ｺﾞｼｯｸM-PRO" panose="020F0600000000000000" pitchFamily="50" charset="-128"/>
                  <a:ea typeface="HG丸ｺﾞｼｯｸM-PRO" panose="020F0600000000000000" pitchFamily="50" charset="-128"/>
                </a:rPr>
                <a:t>※</a:t>
              </a: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所有者の立会いが必要になります。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p:txBody>
        </p:sp>
        <p:grpSp>
          <p:nvGrpSpPr>
            <p:cNvPr id="24626" name="Group 78">
              <a:extLst>
                <a:ext uri="{FF2B5EF4-FFF2-40B4-BE49-F238E27FC236}">
                  <a16:creationId xmlns:a16="http://schemas.microsoft.com/office/drawing/2014/main" id="{FB21A21D-11D9-458B-8198-291DE31CC813}"/>
                </a:ext>
              </a:extLst>
            </p:cNvPr>
            <p:cNvGrpSpPr>
              <a:grpSpLocks noChangeAspect="1"/>
            </p:cNvGrpSpPr>
            <p:nvPr/>
          </p:nvGrpSpPr>
          <p:grpSpPr bwMode="auto">
            <a:xfrm>
              <a:off x="1138238" y="4114800"/>
              <a:ext cx="171450" cy="109538"/>
              <a:chOff x="94" y="5640"/>
              <a:chExt cx="19" cy="11"/>
            </a:xfrm>
          </p:grpSpPr>
          <p:sp>
            <p:nvSpPr>
              <p:cNvPr id="24637" name="二等辺三角形 388">
                <a:extLst>
                  <a:ext uri="{FF2B5EF4-FFF2-40B4-BE49-F238E27FC236}">
                    <a16:creationId xmlns:a16="http://schemas.microsoft.com/office/drawing/2014/main" id="{D1D0E7D2-9097-41BF-9DAA-50C5712B87EA}"/>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38" name="二等辺三角形 389">
                <a:extLst>
                  <a:ext uri="{FF2B5EF4-FFF2-40B4-BE49-F238E27FC236}">
                    <a16:creationId xmlns:a16="http://schemas.microsoft.com/office/drawing/2014/main" id="{F0687BE0-E6F6-4862-AD44-108BE0BA368E}"/>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4627" name="フローチャート : 代替処理 347">
              <a:extLst>
                <a:ext uri="{FF2B5EF4-FFF2-40B4-BE49-F238E27FC236}">
                  <a16:creationId xmlns:a16="http://schemas.microsoft.com/office/drawing/2014/main" id="{F1E607D0-3C2A-48D9-AA57-306AF71E6F83}"/>
                </a:ext>
              </a:extLst>
            </p:cNvPr>
            <p:cNvSpPr>
              <a:spLocks noChangeAspect="1" noChangeArrowheads="1"/>
            </p:cNvSpPr>
            <p:nvPr/>
          </p:nvSpPr>
          <p:spPr bwMode="auto">
            <a:xfrm>
              <a:off x="360363" y="4308475"/>
              <a:ext cx="1730375" cy="239713"/>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予算額の決定</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28" name="フローチャート : 代替処理 420">
              <a:extLst>
                <a:ext uri="{FF2B5EF4-FFF2-40B4-BE49-F238E27FC236}">
                  <a16:creationId xmlns:a16="http://schemas.microsoft.com/office/drawing/2014/main" id="{7103951C-0424-4F92-A596-357D67B56C30}"/>
                </a:ext>
              </a:extLst>
            </p:cNvPr>
            <p:cNvSpPr>
              <a:spLocks noChangeAspect="1" noChangeArrowheads="1"/>
            </p:cNvSpPr>
            <p:nvPr/>
          </p:nvSpPr>
          <p:spPr bwMode="auto">
            <a:xfrm>
              <a:off x="2332038" y="4265613"/>
              <a:ext cx="4014787" cy="325437"/>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専門業者による調査等の結果を踏まえ、国が予算額を決定します。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4629" name="Group 78">
              <a:extLst>
                <a:ext uri="{FF2B5EF4-FFF2-40B4-BE49-F238E27FC236}">
                  <a16:creationId xmlns:a16="http://schemas.microsoft.com/office/drawing/2014/main" id="{9DAC29DA-E498-4153-8385-2EF0F4A0B3F7}"/>
                </a:ext>
              </a:extLst>
            </p:cNvPr>
            <p:cNvGrpSpPr>
              <a:grpSpLocks noChangeAspect="1"/>
            </p:cNvGrpSpPr>
            <p:nvPr/>
          </p:nvGrpSpPr>
          <p:grpSpPr bwMode="auto">
            <a:xfrm>
              <a:off x="1138238" y="4635500"/>
              <a:ext cx="171450" cy="109538"/>
              <a:chOff x="94" y="5640"/>
              <a:chExt cx="19" cy="11"/>
            </a:xfrm>
          </p:grpSpPr>
          <p:sp>
            <p:nvSpPr>
              <p:cNvPr id="24635" name="二等辺三角形 388">
                <a:extLst>
                  <a:ext uri="{FF2B5EF4-FFF2-40B4-BE49-F238E27FC236}">
                    <a16:creationId xmlns:a16="http://schemas.microsoft.com/office/drawing/2014/main" id="{5EBCFA44-E5AB-4C7F-B49E-6E1FE279F5B0}"/>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36" name="二等辺三角形 389">
                <a:extLst>
                  <a:ext uri="{FF2B5EF4-FFF2-40B4-BE49-F238E27FC236}">
                    <a16:creationId xmlns:a16="http://schemas.microsoft.com/office/drawing/2014/main" id="{24C0B3E3-1196-440E-8085-F1DD30BE1247}"/>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4630" name="フローチャート : 代替処理 347">
              <a:extLst>
                <a:ext uri="{FF2B5EF4-FFF2-40B4-BE49-F238E27FC236}">
                  <a16:creationId xmlns:a16="http://schemas.microsoft.com/office/drawing/2014/main" id="{1459370C-F4A4-4AA1-AA0A-FD9BA85CC5E7}"/>
                </a:ext>
              </a:extLst>
            </p:cNvPr>
            <p:cNvSpPr>
              <a:spLocks noChangeAspect="1" noChangeArrowheads="1"/>
            </p:cNvSpPr>
            <p:nvPr/>
          </p:nvSpPr>
          <p:spPr bwMode="auto">
            <a:xfrm>
              <a:off x="360363" y="328136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予算額の要求</a:t>
              </a:r>
              <a:endParaRPr lang="ja-JP" altLang="en-US" sz="1800" b="0">
                <a:latin typeface="HG丸ｺﾞｼｯｸM-PRO" panose="020F0600000000000000" pitchFamily="50" charset="-128"/>
                <a:ea typeface="HG丸ｺﾞｼｯｸM-PRO" panose="020F0600000000000000" pitchFamily="50" charset="-128"/>
              </a:endParaRPr>
            </a:p>
          </p:txBody>
        </p:sp>
        <p:sp>
          <p:nvSpPr>
            <p:cNvPr id="24631" name="フローチャート : 代替処理 420">
              <a:extLst>
                <a:ext uri="{FF2B5EF4-FFF2-40B4-BE49-F238E27FC236}">
                  <a16:creationId xmlns:a16="http://schemas.microsoft.com/office/drawing/2014/main" id="{4F8853ED-E98C-41D2-9367-A24BF8C48B67}"/>
                </a:ext>
              </a:extLst>
            </p:cNvPr>
            <p:cNvSpPr>
              <a:spLocks noChangeAspect="1" noChangeArrowheads="1"/>
            </p:cNvSpPr>
            <p:nvPr/>
          </p:nvSpPr>
          <p:spPr bwMode="auto">
            <a:xfrm>
              <a:off x="2332038" y="3292475"/>
              <a:ext cx="3421062" cy="2190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国の予算編成の中で、必要な金額を要求します。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4632" name="Group 78">
              <a:extLst>
                <a:ext uri="{FF2B5EF4-FFF2-40B4-BE49-F238E27FC236}">
                  <a16:creationId xmlns:a16="http://schemas.microsoft.com/office/drawing/2014/main" id="{7AE0CF30-FDD0-461E-97D6-5A50209246AB}"/>
                </a:ext>
              </a:extLst>
            </p:cNvPr>
            <p:cNvGrpSpPr>
              <a:grpSpLocks noChangeAspect="1"/>
            </p:cNvGrpSpPr>
            <p:nvPr/>
          </p:nvGrpSpPr>
          <p:grpSpPr bwMode="auto">
            <a:xfrm>
              <a:off x="1138238" y="3606800"/>
              <a:ext cx="171450" cy="109538"/>
              <a:chOff x="94" y="5640"/>
              <a:chExt cx="19" cy="11"/>
            </a:xfrm>
          </p:grpSpPr>
          <p:sp>
            <p:nvSpPr>
              <p:cNvPr id="24633" name="二等辺三角形 388">
                <a:extLst>
                  <a:ext uri="{FF2B5EF4-FFF2-40B4-BE49-F238E27FC236}">
                    <a16:creationId xmlns:a16="http://schemas.microsoft.com/office/drawing/2014/main" id="{D52E2E61-633E-4092-A6A1-1959904D1AF0}"/>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4634" name="二等辺三角形 389">
                <a:extLst>
                  <a:ext uri="{FF2B5EF4-FFF2-40B4-BE49-F238E27FC236}">
                    <a16:creationId xmlns:a16="http://schemas.microsoft.com/office/drawing/2014/main" id="{BE224711-DCDA-4029-8C01-4BE5CEED2DE6}"/>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sp>
        <p:nvSpPr>
          <p:cNvPr id="24586" name="テキスト ボックス 1">
            <a:extLst>
              <a:ext uri="{FF2B5EF4-FFF2-40B4-BE49-F238E27FC236}">
                <a16:creationId xmlns:a16="http://schemas.microsoft.com/office/drawing/2014/main" id="{1B781ECD-3912-4CE0-A4B4-B92B387829AA}"/>
              </a:ext>
            </a:extLst>
          </p:cNvPr>
          <p:cNvSpPr txBox="1">
            <a:spLocks noChangeArrowheads="1"/>
          </p:cNvSpPr>
          <p:nvPr/>
        </p:nvSpPr>
        <p:spPr bwMode="auto">
          <a:xfrm>
            <a:off x="-1588" y="9144000"/>
            <a:ext cx="6865938"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a:spcBef>
                <a:spcPct val="0"/>
              </a:spcBef>
            </a:pPr>
            <a:r>
              <a:rPr lang="ja-JP" altLang="en-US" sz="1200">
                <a:solidFill>
                  <a:srgbClr val="FF0000"/>
                </a:solidFill>
                <a:latin typeface="HG丸ｺﾞｼｯｸM-PRO" panose="020F0600000000000000" pitchFamily="50" charset="-128"/>
                <a:ea typeface="HG丸ｺﾞｼｯｸM-PRO" panose="020F0600000000000000" pitchFamily="50" charset="-128"/>
              </a:rPr>
              <a:t>◇　</a:t>
            </a:r>
            <a:r>
              <a:rPr lang="ja-JP" altLang="ja-JP" sz="1200">
                <a:solidFill>
                  <a:srgbClr val="FF0000"/>
                </a:solidFill>
                <a:latin typeface="HG丸ｺﾞｼｯｸM-PRO" panose="020F0600000000000000" pitchFamily="50" charset="-128"/>
                <a:ea typeface="HG丸ｺﾞｼｯｸM-PRO" panose="020F0600000000000000" pitchFamily="50" charset="-128"/>
              </a:rPr>
              <a:t>事務手続の一部について、電子メールでやり取りをすることが可能ですので、</a:t>
            </a:r>
            <a:endParaRPr lang="en-US" altLang="ja-JP" sz="1200">
              <a:solidFill>
                <a:srgbClr val="FF0000"/>
              </a:solidFill>
              <a:latin typeface="HG丸ｺﾞｼｯｸM-PRO" panose="020F0600000000000000" pitchFamily="50" charset="-128"/>
              <a:ea typeface="HG丸ｺﾞｼｯｸM-PRO" panose="020F0600000000000000" pitchFamily="50" charset="-128"/>
            </a:endParaRPr>
          </a:p>
          <a:p>
            <a:pPr>
              <a:spcBef>
                <a:spcPct val="0"/>
              </a:spcBef>
            </a:pPr>
            <a:r>
              <a:rPr lang="ja-JP" altLang="en-US" sz="1200">
                <a:solidFill>
                  <a:srgbClr val="FF0000"/>
                </a:solidFill>
                <a:latin typeface="HG丸ｺﾞｼｯｸM-PRO" panose="020F0600000000000000" pitchFamily="50" charset="-128"/>
                <a:ea typeface="HG丸ｺﾞｼｯｸM-PRO" panose="020F0600000000000000" pitchFamily="50" charset="-128"/>
              </a:rPr>
              <a:t>　　　   　 </a:t>
            </a:r>
            <a:r>
              <a:rPr lang="ja-JP" altLang="ja-JP" sz="1200">
                <a:solidFill>
                  <a:srgbClr val="FF0000"/>
                </a:solidFill>
                <a:latin typeface="HG丸ｺﾞｼｯｸM-PRO" panose="020F0600000000000000" pitchFamily="50" charset="-128"/>
                <a:ea typeface="HG丸ｺﾞｼｯｸM-PRO" panose="020F0600000000000000" pitchFamily="50" charset="-128"/>
              </a:rPr>
              <a:t>希望する場合は、国に申し出てください。</a:t>
            </a:r>
            <a:endParaRPr lang="ja-JP" altLang="en-US" sz="1200">
              <a:solidFill>
                <a:srgbClr val="FF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グループ化 14">
            <a:extLst>
              <a:ext uri="{FF2B5EF4-FFF2-40B4-BE49-F238E27FC236}">
                <a16:creationId xmlns:a16="http://schemas.microsoft.com/office/drawing/2014/main" id="{D8B68163-89CA-4494-9F8A-0AEFD0168A77}"/>
              </a:ext>
            </a:extLst>
          </p:cNvPr>
          <p:cNvGrpSpPr>
            <a:grpSpLocks/>
          </p:cNvGrpSpPr>
          <p:nvPr/>
        </p:nvGrpSpPr>
        <p:grpSpPr bwMode="auto">
          <a:xfrm>
            <a:off x="-1588" y="9682163"/>
            <a:ext cx="6859588" cy="409575"/>
            <a:chOff x="-794" y="9671416"/>
            <a:chExt cx="6858794" cy="409209"/>
          </a:xfrm>
        </p:grpSpPr>
        <p:sp>
          <p:nvSpPr>
            <p:cNvPr id="25694" name="正方形/長方形 15">
              <a:extLst>
                <a:ext uri="{FF2B5EF4-FFF2-40B4-BE49-F238E27FC236}">
                  <a16:creationId xmlns:a16="http://schemas.microsoft.com/office/drawing/2014/main" id="{2C921040-E81F-4541-A90C-2CF845F518E4}"/>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95" name="正方形/長方形 16">
              <a:extLst>
                <a:ext uri="{FF2B5EF4-FFF2-40B4-BE49-F238E27FC236}">
                  <a16:creationId xmlns:a16="http://schemas.microsoft.com/office/drawing/2014/main" id="{CDE154D2-5718-45F4-BD75-BBDD8303535F}"/>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03" name="Rectangle 4">
            <a:extLst>
              <a:ext uri="{FF2B5EF4-FFF2-40B4-BE49-F238E27FC236}">
                <a16:creationId xmlns:a16="http://schemas.microsoft.com/office/drawing/2014/main" id="{18B86B84-F2E5-4854-8DA5-EC16DDED0BD0}"/>
              </a:ext>
            </a:extLst>
          </p:cNvPr>
          <p:cNvSpPr>
            <a:spLocks noChangeArrowheads="1"/>
          </p:cNvSpPr>
          <p:nvPr/>
        </p:nvSpPr>
        <p:spPr bwMode="auto">
          <a:xfrm>
            <a:off x="0" y="492125"/>
            <a:ext cx="6858000" cy="9085263"/>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04" name="角丸四角形 315">
            <a:extLst>
              <a:ext uri="{FF2B5EF4-FFF2-40B4-BE49-F238E27FC236}">
                <a16:creationId xmlns:a16="http://schemas.microsoft.com/office/drawing/2014/main" id="{B6CF9E19-120B-4161-AF09-03C6FF912D08}"/>
              </a:ext>
            </a:extLst>
          </p:cNvPr>
          <p:cNvSpPr>
            <a:spLocks noChangeAspect="1" noChangeArrowheads="1"/>
          </p:cNvSpPr>
          <p:nvPr/>
        </p:nvSpPr>
        <p:spPr bwMode="auto">
          <a:xfrm>
            <a:off x="155575" y="623888"/>
            <a:ext cx="6586538" cy="8785225"/>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nvGrpSpPr>
          <p:cNvPr id="25605" name="Group 16">
            <a:extLst>
              <a:ext uri="{FF2B5EF4-FFF2-40B4-BE49-F238E27FC236}">
                <a16:creationId xmlns:a16="http://schemas.microsoft.com/office/drawing/2014/main" id="{09D166AE-7BC8-42D8-8BCA-362EB9CFC13F}"/>
              </a:ext>
            </a:extLst>
          </p:cNvPr>
          <p:cNvGrpSpPr>
            <a:grpSpLocks noChangeAspect="1"/>
          </p:cNvGrpSpPr>
          <p:nvPr/>
        </p:nvGrpSpPr>
        <p:grpSpPr bwMode="auto">
          <a:xfrm>
            <a:off x="4338638" y="-12700"/>
            <a:ext cx="2519362" cy="436563"/>
            <a:chOff x="2733" y="0"/>
            <a:chExt cx="1587" cy="249"/>
          </a:xfrm>
        </p:grpSpPr>
        <p:sp>
          <p:nvSpPr>
            <p:cNvPr id="25692" name="AutoShape 14">
              <a:extLst>
                <a:ext uri="{FF2B5EF4-FFF2-40B4-BE49-F238E27FC236}">
                  <a16:creationId xmlns:a16="http://schemas.microsoft.com/office/drawing/2014/main" id="{D019EA97-C233-4F2F-8AAE-83A94D7BC642}"/>
                </a:ext>
              </a:extLst>
            </p:cNvPr>
            <p:cNvSpPr>
              <a:spLocks noChangeAspect="1" noChangeArrowheads="1"/>
            </p:cNvSpPr>
            <p:nvPr/>
          </p:nvSpPr>
          <p:spPr bwMode="auto">
            <a:xfrm>
              <a:off x="2733" y="0"/>
              <a:ext cx="1587" cy="249"/>
            </a:xfrm>
            <a:prstGeom prst="roundRect">
              <a:avLst>
                <a:gd name="adj" fmla="val 16667"/>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２</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移転補償等の手続き</a:t>
              </a:r>
            </a:p>
          </p:txBody>
        </p:sp>
        <p:sp>
          <p:nvSpPr>
            <p:cNvPr id="25693" name="Line 15">
              <a:extLst>
                <a:ext uri="{FF2B5EF4-FFF2-40B4-BE49-F238E27FC236}">
                  <a16:creationId xmlns:a16="http://schemas.microsoft.com/office/drawing/2014/main" id="{E05D5967-EABF-4DD9-A2CD-6DDD0C2293F3}"/>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5606" name="Rectangle 140">
            <a:extLst>
              <a:ext uri="{FF2B5EF4-FFF2-40B4-BE49-F238E27FC236}">
                <a16:creationId xmlns:a16="http://schemas.microsoft.com/office/drawing/2014/main" id="{61C65F4C-7B60-4FC9-8295-70EF8B903EA1}"/>
              </a:ext>
            </a:extLst>
          </p:cNvPr>
          <p:cNvSpPr>
            <a:spLocks noChangeArrowheads="1"/>
          </p:cNvSpPr>
          <p:nvPr/>
        </p:nvSpPr>
        <p:spPr bwMode="auto">
          <a:xfrm>
            <a:off x="6264275" y="9864725"/>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- 6 -</a:t>
            </a:r>
          </a:p>
        </p:txBody>
      </p:sp>
      <p:sp>
        <p:nvSpPr>
          <p:cNvPr id="25607" name="角丸四角形 315">
            <a:extLst>
              <a:ext uri="{FF2B5EF4-FFF2-40B4-BE49-F238E27FC236}">
                <a16:creationId xmlns:a16="http://schemas.microsoft.com/office/drawing/2014/main" id="{7A84F322-0F49-4654-B2EE-F4176EB4C416}"/>
              </a:ext>
            </a:extLst>
          </p:cNvPr>
          <p:cNvSpPr>
            <a:spLocks noChangeAspect="1" noChangeArrowheads="1"/>
          </p:cNvSpPr>
          <p:nvPr/>
        </p:nvSpPr>
        <p:spPr bwMode="auto">
          <a:xfrm>
            <a:off x="171450" y="623888"/>
            <a:ext cx="6586538" cy="8251825"/>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nvGrpSpPr>
          <p:cNvPr id="25608" name="グループ化 95">
            <a:extLst>
              <a:ext uri="{FF2B5EF4-FFF2-40B4-BE49-F238E27FC236}">
                <a16:creationId xmlns:a16="http://schemas.microsoft.com/office/drawing/2014/main" id="{39AFEBBC-B31E-40B0-B5E9-7F28E0C0003C}"/>
              </a:ext>
            </a:extLst>
          </p:cNvPr>
          <p:cNvGrpSpPr>
            <a:grpSpLocks/>
          </p:cNvGrpSpPr>
          <p:nvPr/>
        </p:nvGrpSpPr>
        <p:grpSpPr bwMode="auto">
          <a:xfrm>
            <a:off x="4195763" y="601663"/>
            <a:ext cx="2489200" cy="822325"/>
            <a:chOff x="-2979712" y="4896296"/>
            <a:chExt cx="2489200" cy="822769"/>
          </a:xfrm>
        </p:grpSpPr>
        <p:sp>
          <p:nvSpPr>
            <p:cNvPr id="25685" name="正方形/長方形 439">
              <a:extLst>
                <a:ext uri="{FF2B5EF4-FFF2-40B4-BE49-F238E27FC236}">
                  <a16:creationId xmlns:a16="http://schemas.microsoft.com/office/drawing/2014/main" id="{9D3DD81B-BDCF-4E8A-AAF6-C714083BF233}"/>
                </a:ext>
              </a:extLst>
            </p:cNvPr>
            <p:cNvSpPr>
              <a:spLocks noChangeAspect="1" noChangeArrowheads="1"/>
            </p:cNvSpPr>
            <p:nvPr/>
          </p:nvSpPr>
          <p:spPr bwMode="auto">
            <a:xfrm>
              <a:off x="-2979712" y="4947444"/>
              <a:ext cx="2479793" cy="713582"/>
            </a:xfrm>
            <a:prstGeom prst="rect">
              <a:avLst/>
            </a:prstGeom>
            <a:solidFill>
              <a:srgbClr val="DDDDDD"/>
            </a:solidFill>
            <a:ln w="19050">
              <a:solidFill>
                <a:srgbClr val="808080"/>
              </a:solidFill>
              <a:prstDash val="dash"/>
              <a:miter lim="800000"/>
              <a:headEnd/>
              <a:tailEnd/>
            </a:ln>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86" name="フローチャート : 代替処理 433">
              <a:extLst>
                <a:ext uri="{FF2B5EF4-FFF2-40B4-BE49-F238E27FC236}">
                  <a16:creationId xmlns:a16="http://schemas.microsoft.com/office/drawing/2014/main" id="{AF171ED6-E719-475A-B77A-6D02504A8E0E}"/>
                </a:ext>
              </a:extLst>
            </p:cNvPr>
            <p:cNvSpPr>
              <a:spLocks noChangeAspect="1" noChangeArrowheads="1"/>
            </p:cNvSpPr>
            <p:nvPr/>
          </p:nvSpPr>
          <p:spPr bwMode="auto">
            <a:xfrm>
              <a:off x="-2938319" y="5227816"/>
              <a:ext cx="477896" cy="167101"/>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87" name="フローチャート : 代替処理 434">
              <a:extLst>
                <a:ext uri="{FF2B5EF4-FFF2-40B4-BE49-F238E27FC236}">
                  <a16:creationId xmlns:a16="http://schemas.microsoft.com/office/drawing/2014/main" id="{CF9B37CA-7313-468B-B3C1-3D75643CD1A9}"/>
                </a:ext>
              </a:extLst>
            </p:cNvPr>
            <p:cNvSpPr>
              <a:spLocks noChangeAspect="1" noChangeArrowheads="1"/>
            </p:cNvSpPr>
            <p:nvPr/>
          </p:nvSpPr>
          <p:spPr bwMode="auto">
            <a:xfrm>
              <a:off x="-2938319" y="5008095"/>
              <a:ext cx="477896" cy="167101"/>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88" name="フローチャート : 代替処理 435">
              <a:extLst>
                <a:ext uri="{FF2B5EF4-FFF2-40B4-BE49-F238E27FC236}">
                  <a16:creationId xmlns:a16="http://schemas.microsoft.com/office/drawing/2014/main" id="{0B98B60A-8538-4870-B8E5-6404D040B733}"/>
                </a:ext>
              </a:extLst>
            </p:cNvPr>
            <p:cNvSpPr>
              <a:spLocks noChangeAspect="1" noChangeArrowheads="1"/>
            </p:cNvSpPr>
            <p:nvPr/>
          </p:nvSpPr>
          <p:spPr bwMode="auto">
            <a:xfrm>
              <a:off x="-2938319" y="5441383"/>
              <a:ext cx="477896" cy="167101"/>
            </a:xfrm>
            <a:prstGeom prst="roundRect">
              <a:avLst>
                <a:gd name="adj" fmla="val 16667"/>
              </a:avLst>
            </a:prstGeom>
            <a:gradFill rotWithShape="1">
              <a:gsLst>
                <a:gs pos="0">
                  <a:srgbClr val="FFFFFF"/>
                </a:gs>
                <a:gs pos="100000">
                  <a:srgbClr val="FFFF00"/>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89" name="フローチャート : 代替処理 436">
              <a:extLst>
                <a:ext uri="{FF2B5EF4-FFF2-40B4-BE49-F238E27FC236}">
                  <a16:creationId xmlns:a16="http://schemas.microsoft.com/office/drawing/2014/main" id="{701DA6C7-0A56-4E75-9914-582105491BD8}"/>
                </a:ext>
              </a:extLst>
            </p:cNvPr>
            <p:cNvSpPr>
              <a:spLocks noChangeAspect="1" noChangeArrowheads="1"/>
            </p:cNvSpPr>
            <p:nvPr/>
          </p:nvSpPr>
          <p:spPr bwMode="auto">
            <a:xfrm>
              <a:off x="-2351297" y="4896296"/>
              <a:ext cx="1860785" cy="390721"/>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Arial" panose="020B0604020202020204" pitchFamily="34" charset="0"/>
                  <a:ea typeface="HG丸ｺﾞｼｯｸM-PRO" panose="020F0600000000000000" pitchFamily="50" charset="-128"/>
                </a:rPr>
                <a:t>所有者が行う部分</a:t>
              </a:r>
              <a:endParaRPr lang="ja-JP" altLang="en-US" sz="1800" b="0">
                <a:latin typeface="Arial" panose="020B0604020202020204" pitchFamily="34" charset="0"/>
                <a:ea typeface="HG丸ｺﾞｼｯｸM-PRO" panose="020F0600000000000000" pitchFamily="50" charset="-128"/>
              </a:endParaRPr>
            </a:p>
          </p:txBody>
        </p:sp>
        <p:sp>
          <p:nvSpPr>
            <p:cNvPr id="25690" name="フローチャート : 代替処理 437">
              <a:extLst>
                <a:ext uri="{FF2B5EF4-FFF2-40B4-BE49-F238E27FC236}">
                  <a16:creationId xmlns:a16="http://schemas.microsoft.com/office/drawing/2014/main" id="{50756020-ECB8-400E-B6A6-EA2550A8C0F3}"/>
                </a:ext>
              </a:extLst>
            </p:cNvPr>
            <p:cNvSpPr>
              <a:spLocks noChangeAspect="1" noChangeArrowheads="1"/>
            </p:cNvSpPr>
            <p:nvPr/>
          </p:nvSpPr>
          <p:spPr bwMode="auto">
            <a:xfrm>
              <a:off x="-2351297" y="5112320"/>
              <a:ext cx="1860785" cy="390721"/>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Arial" panose="020B0604020202020204" pitchFamily="34" charset="0"/>
                  <a:ea typeface="HG丸ｺﾞｼｯｸM-PRO" panose="020F0600000000000000" pitchFamily="50" charset="-128"/>
                </a:rPr>
                <a:t>国が行う部分</a:t>
              </a:r>
              <a:endParaRPr lang="ja-JP" altLang="en-US" sz="1800" b="0">
                <a:latin typeface="Arial" panose="020B0604020202020204" pitchFamily="34" charset="0"/>
                <a:ea typeface="HG丸ｺﾞｼｯｸM-PRO" panose="020F0600000000000000" pitchFamily="50" charset="-128"/>
              </a:endParaRPr>
            </a:p>
          </p:txBody>
        </p:sp>
        <p:sp>
          <p:nvSpPr>
            <p:cNvPr id="25691" name="フローチャート : 代替処理 438">
              <a:extLst>
                <a:ext uri="{FF2B5EF4-FFF2-40B4-BE49-F238E27FC236}">
                  <a16:creationId xmlns:a16="http://schemas.microsoft.com/office/drawing/2014/main" id="{42071FEB-D117-4B2D-AAD1-985B989D7291}"/>
                </a:ext>
              </a:extLst>
            </p:cNvPr>
            <p:cNvSpPr>
              <a:spLocks noChangeAspect="1" noChangeArrowheads="1"/>
            </p:cNvSpPr>
            <p:nvPr/>
          </p:nvSpPr>
          <p:spPr bwMode="auto">
            <a:xfrm>
              <a:off x="-2351297" y="5328344"/>
              <a:ext cx="1860785" cy="390721"/>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Arial" panose="020B0604020202020204" pitchFamily="34" charset="0"/>
                  <a:ea typeface="HG丸ｺﾞｼｯｸM-PRO" panose="020F0600000000000000" pitchFamily="50" charset="-128"/>
                </a:rPr>
                <a:t>所有者と国が行う部分</a:t>
              </a:r>
              <a:endParaRPr lang="ja-JP" altLang="en-US" sz="1800" b="0">
                <a:latin typeface="Arial" panose="020B0604020202020204" pitchFamily="34" charset="0"/>
                <a:ea typeface="HG丸ｺﾞｼｯｸM-PRO" panose="020F0600000000000000" pitchFamily="50" charset="-128"/>
              </a:endParaRPr>
            </a:p>
          </p:txBody>
        </p:sp>
      </p:grpSp>
      <p:grpSp>
        <p:nvGrpSpPr>
          <p:cNvPr id="25609" name="グループ化 1">
            <a:extLst>
              <a:ext uri="{FF2B5EF4-FFF2-40B4-BE49-F238E27FC236}">
                <a16:creationId xmlns:a16="http://schemas.microsoft.com/office/drawing/2014/main" id="{810D26A6-2C4D-42C9-ABA9-641EB12D6BA9}"/>
              </a:ext>
            </a:extLst>
          </p:cNvPr>
          <p:cNvGrpSpPr>
            <a:grpSpLocks/>
          </p:cNvGrpSpPr>
          <p:nvPr/>
        </p:nvGrpSpPr>
        <p:grpSpPr bwMode="auto">
          <a:xfrm>
            <a:off x="171450" y="469900"/>
            <a:ext cx="6550025" cy="8953500"/>
            <a:chOff x="171450" y="623888"/>
            <a:chExt cx="6550025" cy="8953500"/>
          </a:xfrm>
        </p:grpSpPr>
        <p:sp>
          <p:nvSpPr>
            <p:cNvPr id="13" name="Rectangle 3">
              <a:extLst>
                <a:ext uri="{FF2B5EF4-FFF2-40B4-BE49-F238E27FC236}">
                  <a16:creationId xmlns:a16="http://schemas.microsoft.com/office/drawing/2014/main" id="{408D5C4C-D543-4F79-826C-D525FE4CC348}"/>
                </a:ext>
              </a:extLst>
            </p:cNvPr>
            <p:cNvSpPr txBox="1">
              <a:spLocks noChangeArrowheads="1"/>
            </p:cNvSpPr>
            <p:nvPr/>
          </p:nvSpPr>
          <p:spPr bwMode="auto">
            <a:xfrm>
              <a:off x="171450" y="623888"/>
              <a:ext cx="6550025" cy="895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defRPr kumimoji="1" sz="1400">
                  <a:solidFill>
                    <a:schemeClr val="tx1"/>
                  </a:solidFill>
                  <a:latin typeface="+mn-lt"/>
                  <a:ea typeface="+mn-ea"/>
                </a:defRPr>
              </a:lvl2pPr>
              <a:lvl3pPr marL="1143000" indent="-228600" algn="l" rtl="0" eaLnBrk="0" fontAlgn="base" hangingPunct="0">
                <a:spcBef>
                  <a:spcPct val="20000"/>
                </a:spcBef>
                <a:spcAft>
                  <a:spcPct val="0"/>
                </a:spcAft>
                <a:defRPr kumimoji="1" sz="1400">
                  <a:solidFill>
                    <a:schemeClr val="tx1"/>
                  </a:solidFill>
                  <a:latin typeface="+mn-lt"/>
                  <a:ea typeface="+mn-ea"/>
                </a:defRPr>
              </a:lvl3pPr>
              <a:lvl4pPr marL="1600200" indent="-228600" algn="l" rtl="0" eaLnBrk="0" fontAlgn="base" hangingPunct="0">
                <a:spcBef>
                  <a:spcPct val="20000"/>
                </a:spcBef>
                <a:spcAft>
                  <a:spcPct val="0"/>
                </a:spcAft>
                <a:defRPr kumimoji="1" sz="1400">
                  <a:solidFill>
                    <a:schemeClr val="tx1"/>
                  </a:solidFill>
                  <a:latin typeface="+mn-lt"/>
                  <a:ea typeface="+mn-ea"/>
                </a:defRPr>
              </a:lvl4pPr>
              <a:lvl5pPr marL="2057400" indent="-228600" algn="l" rtl="0" eaLnBrk="0" fontAlgn="base" hangingPunct="0">
                <a:spcBef>
                  <a:spcPct val="20000"/>
                </a:spcBef>
                <a:spcAft>
                  <a:spcPct val="0"/>
                </a:spcAft>
                <a:defRPr kumimoji="1" sz="1400">
                  <a:solidFill>
                    <a:schemeClr val="tx1"/>
                  </a:solidFill>
                  <a:latin typeface="+mn-lt"/>
                  <a:ea typeface="+mn-ea"/>
                </a:defRPr>
              </a:lvl5pPr>
              <a:lvl6pPr marL="2514600" indent="-228600" algn="l" rtl="0" fontAlgn="base">
                <a:spcBef>
                  <a:spcPct val="20000"/>
                </a:spcBef>
                <a:spcAft>
                  <a:spcPct val="0"/>
                </a:spcAft>
                <a:defRPr kumimoji="1" sz="1400">
                  <a:solidFill>
                    <a:schemeClr val="tx1"/>
                  </a:solidFill>
                  <a:latin typeface="+mn-lt"/>
                  <a:ea typeface="+mn-ea"/>
                </a:defRPr>
              </a:lvl6pPr>
              <a:lvl7pPr marL="2971800" indent="-228600" algn="l" rtl="0" fontAlgn="base">
                <a:spcBef>
                  <a:spcPct val="20000"/>
                </a:spcBef>
                <a:spcAft>
                  <a:spcPct val="0"/>
                </a:spcAft>
                <a:defRPr kumimoji="1" sz="1400">
                  <a:solidFill>
                    <a:schemeClr val="tx1"/>
                  </a:solidFill>
                  <a:latin typeface="+mn-lt"/>
                  <a:ea typeface="+mn-ea"/>
                </a:defRPr>
              </a:lvl7pPr>
              <a:lvl8pPr marL="3429000" indent="-228600" algn="l" rtl="0" fontAlgn="base">
                <a:spcBef>
                  <a:spcPct val="20000"/>
                </a:spcBef>
                <a:spcAft>
                  <a:spcPct val="0"/>
                </a:spcAft>
                <a:defRPr kumimoji="1" sz="1400">
                  <a:solidFill>
                    <a:schemeClr val="tx1"/>
                  </a:solidFill>
                  <a:latin typeface="+mn-lt"/>
                  <a:ea typeface="+mn-ea"/>
                </a:defRPr>
              </a:lvl8pPr>
              <a:lvl9pPr marL="3886200" indent="-228600" algn="l" rtl="0" fontAlgn="base">
                <a:spcBef>
                  <a:spcPct val="20000"/>
                </a:spcBef>
                <a:spcAft>
                  <a:spcPct val="0"/>
                </a:spcAft>
                <a:defRPr kumimoji="1" sz="1400">
                  <a:solidFill>
                    <a:schemeClr val="tx1"/>
                  </a:solidFill>
                  <a:latin typeface="+mn-lt"/>
                  <a:ea typeface="+mn-ea"/>
                </a:defRPr>
              </a:lvl9pPr>
            </a:lstStyle>
            <a:p>
              <a:pPr>
                <a:lnSpc>
                  <a:spcPct val="90000"/>
                </a:lnSpc>
                <a:buFont typeface="Wingdings" pitchFamily="2" charset="2"/>
                <a:buNone/>
                <a:defRPr/>
              </a:pPr>
              <a:endParaRPr lang="en-US" altLang="ja-JP">
                <a:latin typeface="+mj-ea"/>
                <a:ea typeface="+mj-ea"/>
              </a:endParaRPr>
            </a:p>
            <a:p>
              <a:pPr>
                <a:lnSpc>
                  <a:spcPct val="90000"/>
                </a:lnSpc>
                <a:buFont typeface="Wingdings" pitchFamily="2" charset="2"/>
                <a:buNone/>
                <a:defRPr/>
              </a:pPr>
              <a:endParaRPr lang="en-US" altLang="ja-JP">
                <a:latin typeface="+mj-ea"/>
                <a:ea typeface="+mj-ea"/>
              </a:endParaRPr>
            </a:p>
            <a:p>
              <a:pPr>
                <a:lnSpc>
                  <a:spcPct val="90000"/>
                </a:lnSpc>
                <a:buFont typeface="Wingdings" pitchFamily="2" charset="2"/>
                <a:buNone/>
                <a:defRPr/>
              </a:pPr>
              <a:endParaRPr lang="en-US" altLang="ja-JP" sz="1050">
                <a:latin typeface="+mj-ea"/>
                <a:ea typeface="+mj-ea"/>
              </a:endParaRPr>
            </a:p>
            <a:p>
              <a:pPr>
                <a:lnSpc>
                  <a:spcPct val="90000"/>
                </a:lnSpc>
                <a:buFont typeface="Wingdings" pitchFamily="2" charset="2"/>
                <a:buNone/>
                <a:defRPr/>
              </a:pPr>
              <a:r>
                <a:rPr lang="ja-JP" altLang="en-US">
                  <a:latin typeface="+mj-ea"/>
                  <a:ea typeface="+mj-ea"/>
                </a:rPr>
                <a:t>（２）土地の買入れの手続きについて</a:t>
              </a:r>
              <a:endParaRPr lang="ja-JP" altLang="en-US" b="0">
                <a:latin typeface="+mj-ea"/>
                <a:ea typeface="+mj-ea"/>
              </a:endParaRPr>
            </a:p>
          </p:txBody>
        </p:sp>
        <p:sp>
          <p:nvSpPr>
            <p:cNvPr id="25612" name="フローチャート : 代替処理 347">
              <a:extLst>
                <a:ext uri="{FF2B5EF4-FFF2-40B4-BE49-F238E27FC236}">
                  <a16:creationId xmlns:a16="http://schemas.microsoft.com/office/drawing/2014/main" id="{97C7E69D-D8F5-4D44-9596-E91F1DE6B540}"/>
                </a:ext>
              </a:extLst>
            </p:cNvPr>
            <p:cNvSpPr>
              <a:spLocks noChangeAspect="1" noChangeArrowheads="1"/>
            </p:cNvSpPr>
            <p:nvPr/>
          </p:nvSpPr>
          <p:spPr bwMode="auto">
            <a:xfrm>
              <a:off x="376238" y="270351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現地調査（物件確認）</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13" name="フローチャート : 代替処理 349">
              <a:extLst>
                <a:ext uri="{FF2B5EF4-FFF2-40B4-BE49-F238E27FC236}">
                  <a16:creationId xmlns:a16="http://schemas.microsoft.com/office/drawing/2014/main" id="{78D9DCA9-BDE7-427C-BD06-346D9D42903A}"/>
                </a:ext>
              </a:extLst>
            </p:cNvPr>
            <p:cNvSpPr>
              <a:spLocks noChangeAspect="1" noChangeArrowheads="1"/>
            </p:cNvSpPr>
            <p:nvPr/>
          </p:nvSpPr>
          <p:spPr bwMode="auto">
            <a:xfrm>
              <a:off x="376238" y="2189163"/>
              <a:ext cx="1730375" cy="239712"/>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移転補償等希望届の提出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14" name="フローチャート : 代替処理 350">
              <a:extLst>
                <a:ext uri="{FF2B5EF4-FFF2-40B4-BE49-F238E27FC236}">
                  <a16:creationId xmlns:a16="http://schemas.microsoft.com/office/drawing/2014/main" id="{7380414E-05AA-42A7-AA00-A3D1621252CB}"/>
                </a:ext>
              </a:extLst>
            </p:cNvPr>
            <p:cNvSpPr>
              <a:spLocks noChangeAspect="1" noChangeArrowheads="1"/>
            </p:cNvSpPr>
            <p:nvPr/>
          </p:nvSpPr>
          <p:spPr bwMode="auto">
            <a:xfrm>
              <a:off x="376238" y="4764088"/>
              <a:ext cx="1730375" cy="239712"/>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土地買収等申請書の提出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15" name="フローチャート : 代替処理 376">
              <a:extLst>
                <a:ext uri="{FF2B5EF4-FFF2-40B4-BE49-F238E27FC236}">
                  <a16:creationId xmlns:a16="http://schemas.microsoft.com/office/drawing/2014/main" id="{EF341869-027A-4910-B52A-225106A381C4}"/>
                </a:ext>
              </a:extLst>
            </p:cNvPr>
            <p:cNvSpPr>
              <a:spLocks noChangeAspect="1" noChangeArrowheads="1"/>
            </p:cNvSpPr>
            <p:nvPr/>
          </p:nvSpPr>
          <p:spPr bwMode="auto">
            <a:xfrm>
              <a:off x="376238" y="5788025"/>
              <a:ext cx="1725612" cy="239713"/>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土地買収価額評価調書の作成</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16" name="フローチャート : 代替処理 380">
              <a:extLst>
                <a:ext uri="{FF2B5EF4-FFF2-40B4-BE49-F238E27FC236}">
                  <a16:creationId xmlns:a16="http://schemas.microsoft.com/office/drawing/2014/main" id="{28500CB0-F682-4AFE-82FF-672979F275C5}"/>
                </a:ext>
              </a:extLst>
            </p:cNvPr>
            <p:cNvSpPr>
              <a:spLocks noChangeAspect="1" noChangeArrowheads="1"/>
            </p:cNvSpPr>
            <p:nvPr/>
          </p:nvSpPr>
          <p:spPr bwMode="auto">
            <a:xfrm>
              <a:off x="376238" y="6302375"/>
              <a:ext cx="1730375" cy="239713"/>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100" b="0">
                  <a:solidFill>
                    <a:srgbClr val="000000"/>
                  </a:solidFill>
                  <a:latin typeface="HG丸ｺﾞｼｯｸM-PRO" panose="020F0600000000000000" pitchFamily="50" charset="-128"/>
                  <a:ea typeface="HG丸ｺﾞｼｯｸM-PRO" panose="020F0600000000000000" pitchFamily="50" charset="-128"/>
                </a:rPr>
                <a:t>土地譲渡承諾書の提出</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17" name="フローチャート : 代替処理 382">
              <a:extLst>
                <a:ext uri="{FF2B5EF4-FFF2-40B4-BE49-F238E27FC236}">
                  <a16:creationId xmlns:a16="http://schemas.microsoft.com/office/drawing/2014/main" id="{169063C5-9C41-4847-B1C1-A223A44269F3}"/>
                </a:ext>
              </a:extLst>
            </p:cNvPr>
            <p:cNvSpPr>
              <a:spLocks noChangeArrowheads="1"/>
            </p:cNvSpPr>
            <p:nvPr/>
          </p:nvSpPr>
          <p:spPr bwMode="auto">
            <a:xfrm>
              <a:off x="2347913" y="2205038"/>
              <a:ext cx="2660650" cy="20796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所有者から国に移転補償等希望届を提出していただきます。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5618" name="Group 41">
              <a:extLst>
                <a:ext uri="{FF2B5EF4-FFF2-40B4-BE49-F238E27FC236}">
                  <a16:creationId xmlns:a16="http://schemas.microsoft.com/office/drawing/2014/main" id="{6C333FD4-792A-4BEC-B4B1-33C040338D96}"/>
                </a:ext>
              </a:extLst>
            </p:cNvPr>
            <p:cNvGrpSpPr>
              <a:grpSpLocks noChangeAspect="1"/>
            </p:cNvGrpSpPr>
            <p:nvPr/>
          </p:nvGrpSpPr>
          <p:grpSpPr bwMode="auto">
            <a:xfrm>
              <a:off x="1150938" y="8697913"/>
              <a:ext cx="171450" cy="111125"/>
              <a:chOff x="94" y="5640"/>
              <a:chExt cx="19" cy="11"/>
            </a:xfrm>
          </p:grpSpPr>
          <p:sp>
            <p:nvSpPr>
              <p:cNvPr id="25683" name="二等辺三角形 388">
                <a:extLst>
                  <a:ext uri="{FF2B5EF4-FFF2-40B4-BE49-F238E27FC236}">
                    <a16:creationId xmlns:a16="http://schemas.microsoft.com/office/drawing/2014/main" id="{DA082553-3AE0-4CBE-B7B7-AD8183E0C165}"/>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84" name="二等辺三角形 389">
                <a:extLst>
                  <a:ext uri="{FF2B5EF4-FFF2-40B4-BE49-F238E27FC236}">
                    <a16:creationId xmlns:a16="http://schemas.microsoft.com/office/drawing/2014/main" id="{5FC6BFDD-D5CC-4320-9C00-65FE458E349A}"/>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19" name="フローチャート : 代替処理 406">
              <a:extLst>
                <a:ext uri="{FF2B5EF4-FFF2-40B4-BE49-F238E27FC236}">
                  <a16:creationId xmlns:a16="http://schemas.microsoft.com/office/drawing/2014/main" id="{CD9AE7FE-575B-4D53-AE71-D10027BA992E}"/>
                </a:ext>
              </a:extLst>
            </p:cNvPr>
            <p:cNvSpPr>
              <a:spLocks noChangeAspect="1" noChangeArrowheads="1"/>
            </p:cNvSpPr>
            <p:nvPr/>
          </p:nvSpPr>
          <p:spPr bwMode="auto">
            <a:xfrm>
              <a:off x="376238" y="8378825"/>
              <a:ext cx="1725612" cy="239713"/>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100" b="0">
                  <a:solidFill>
                    <a:srgbClr val="000000"/>
                  </a:solidFill>
                  <a:latin typeface="HG丸ｺﾞｼｯｸM-PRO" panose="020F0600000000000000" pitchFamily="50" charset="-128"/>
                  <a:ea typeface="HG丸ｺﾞｼｯｸM-PRO" panose="020F0600000000000000" pitchFamily="50" charset="-128"/>
                </a:rPr>
                <a:t>土地代金の請求</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0" name="フローチャート : 代替処理 407">
              <a:extLst>
                <a:ext uri="{FF2B5EF4-FFF2-40B4-BE49-F238E27FC236}">
                  <a16:creationId xmlns:a16="http://schemas.microsoft.com/office/drawing/2014/main" id="{4519FC6C-B2C6-4BA3-9AD3-975EAC693FAB}"/>
                </a:ext>
              </a:extLst>
            </p:cNvPr>
            <p:cNvSpPr>
              <a:spLocks noChangeAspect="1" noChangeArrowheads="1"/>
            </p:cNvSpPr>
            <p:nvPr/>
          </p:nvSpPr>
          <p:spPr bwMode="auto">
            <a:xfrm>
              <a:off x="376238" y="785336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所有権移転登記</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1" name="フローチャート : 代替処理 408">
              <a:extLst>
                <a:ext uri="{FF2B5EF4-FFF2-40B4-BE49-F238E27FC236}">
                  <a16:creationId xmlns:a16="http://schemas.microsoft.com/office/drawing/2014/main" id="{FF753AA6-5C5F-4021-9557-B3EAC64B73C3}"/>
                </a:ext>
              </a:extLst>
            </p:cNvPr>
            <p:cNvSpPr>
              <a:spLocks noChangeAspect="1" noChangeArrowheads="1"/>
            </p:cNvSpPr>
            <p:nvPr/>
          </p:nvSpPr>
          <p:spPr bwMode="auto">
            <a:xfrm>
              <a:off x="376238" y="8897938"/>
              <a:ext cx="1725612"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土地代金の支払</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2" name="フローチャート : 代替処理 419">
              <a:extLst>
                <a:ext uri="{FF2B5EF4-FFF2-40B4-BE49-F238E27FC236}">
                  <a16:creationId xmlns:a16="http://schemas.microsoft.com/office/drawing/2014/main" id="{38DD7DD9-A872-4E44-82EA-EE19E233B47C}"/>
                </a:ext>
              </a:extLst>
            </p:cNvPr>
            <p:cNvSpPr>
              <a:spLocks noChangeAspect="1" noChangeArrowheads="1"/>
            </p:cNvSpPr>
            <p:nvPr/>
          </p:nvSpPr>
          <p:spPr bwMode="auto">
            <a:xfrm>
              <a:off x="2347913" y="4752975"/>
              <a:ext cx="3421062" cy="23971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所有者から国に土地買収等申請書を提出していただきます。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3" name="フローチャート : 代替処理 420">
              <a:extLst>
                <a:ext uri="{FF2B5EF4-FFF2-40B4-BE49-F238E27FC236}">
                  <a16:creationId xmlns:a16="http://schemas.microsoft.com/office/drawing/2014/main" id="{463EC6E9-0B56-45DA-A8AE-A03B4A30E4C2}"/>
                </a:ext>
              </a:extLst>
            </p:cNvPr>
            <p:cNvSpPr>
              <a:spLocks noChangeAspect="1" noChangeArrowheads="1"/>
            </p:cNvSpPr>
            <p:nvPr/>
          </p:nvSpPr>
          <p:spPr bwMode="auto">
            <a:xfrm>
              <a:off x="2347913" y="2605088"/>
              <a:ext cx="3421062" cy="43656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国が土地の現状を確認します。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en-US" altLang="ja-JP" sz="1000" b="0">
                  <a:solidFill>
                    <a:srgbClr val="000000"/>
                  </a:solidFill>
                  <a:latin typeface="HG丸ｺﾞｼｯｸM-PRO" panose="020F0600000000000000" pitchFamily="50" charset="-128"/>
                  <a:ea typeface="HG丸ｺﾞｼｯｸM-PRO" panose="020F0600000000000000" pitchFamily="50" charset="-128"/>
                </a:rPr>
                <a:t>※</a:t>
              </a: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所有者の立会いが必要になります。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p:txBody>
        </p:sp>
        <p:sp>
          <p:nvSpPr>
            <p:cNvPr id="25624" name="フローチャート : 代替処理 422">
              <a:extLst>
                <a:ext uri="{FF2B5EF4-FFF2-40B4-BE49-F238E27FC236}">
                  <a16:creationId xmlns:a16="http://schemas.microsoft.com/office/drawing/2014/main" id="{8FBC71AC-2FEC-4FAF-8660-4E5BDBD8DF18}"/>
                </a:ext>
              </a:extLst>
            </p:cNvPr>
            <p:cNvSpPr>
              <a:spLocks noChangeAspect="1" noChangeArrowheads="1"/>
            </p:cNvSpPr>
            <p:nvPr/>
          </p:nvSpPr>
          <p:spPr bwMode="auto">
            <a:xfrm>
              <a:off x="2347913" y="5229225"/>
              <a:ext cx="4327525" cy="3333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所有者や隣接する土地の所有者等と土地の現状を確認の上、国が土地調書</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（買収申請のあった土地を確認したことを証明する書類）及び土地境界確</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認書を作成します。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p:txBody>
        </p:sp>
        <p:sp>
          <p:nvSpPr>
            <p:cNvPr id="25625" name="フローチャート : 代替処理 423">
              <a:extLst>
                <a:ext uri="{FF2B5EF4-FFF2-40B4-BE49-F238E27FC236}">
                  <a16:creationId xmlns:a16="http://schemas.microsoft.com/office/drawing/2014/main" id="{F99FC82A-F45C-4228-A477-086302F3CBBB}"/>
                </a:ext>
              </a:extLst>
            </p:cNvPr>
            <p:cNvSpPr>
              <a:spLocks noChangeAspect="1" noChangeArrowheads="1"/>
            </p:cNvSpPr>
            <p:nvPr/>
          </p:nvSpPr>
          <p:spPr bwMode="auto">
            <a:xfrm>
              <a:off x="2347913" y="6211888"/>
              <a:ext cx="4327525" cy="4222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国が提示した買収価額等で譲渡することを承諾する場合には、所有者から</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国に土地譲渡承諾書を提出していただきます。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6" name="フローチャート : 代替処理 424">
              <a:extLst>
                <a:ext uri="{FF2B5EF4-FFF2-40B4-BE49-F238E27FC236}">
                  <a16:creationId xmlns:a16="http://schemas.microsoft.com/office/drawing/2014/main" id="{414A98D1-376F-4C44-AE1F-1EF0AD97F468}"/>
                </a:ext>
              </a:extLst>
            </p:cNvPr>
            <p:cNvSpPr>
              <a:spLocks noChangeAspect="1" noChangeArrowheads="1"/>
            </p:cNvSpPr>
            <p:nvPr/>
          </p:nvSpPr>
          <p:spPr bwMode="auto">
            <a:xfrm>
              <a:off x="2347913" y="5761038"/>
              <a:ext cx="4291012" cy="29845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国が土地買収価額評価調書（土地買</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収価額を算定する書類）を作成します。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7" name="フローチャート : 代替処理 425">
              <a:extLst>
                <a:ext uri="{FF2B5EF4-FFF2-40B4-BE49-F238E27FC236}">
                  <a16:creationId xmlns:a16="http://schemas.microsoft.com/office/drawing/2014/main" id="{3FBA2F2E-641E-4808-B72F-36C36CA857E4}"/>
                </a:ext>
              </a:extLst>
            </p:cNvPr>
            <p:cNvSpPr>
              <a:spLocks noChangeAspect="1" noChangeArrowheads="1"/>
            </p:cNvSpPr>
            <p:nvPr/>
          </p:nvSpPr>
          <p:spPr bwMode="auto">
            <a:xfrm>
              <a:off x="2347913" y="6824663"/>
              <a:ext cx="3956050" cy="2397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所有者と国が土地売買契約を締結します。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8" name="フローチャート : 代替処理 427">
              <a:extLst>
                <a:ext uri="{FF2B5EF4-FFF2-40B4-BE49-F238E27FC236}">
                  <a16:creationId xmlns:a16="http://schemas.microsoft.com/office/drawing/2014/main" id="{086B4015-A8AE-42A5-8B95-8F9E1EC87C3F}"/>
                </a:ext>
              </a:extLst>
            </p:cNvPr>
            <p:cNvSpPr>
              <a:spLocks noChangeAspect="1" noChangeArrowheads="1"/>
            </p:cNvSpPr>
            <p:nvPr/>
          </p:nvSpPr>
          <p:spPr bwMode="auto">
            <a:xfrm>
              <a:off x="2347913" y="8218488"/>
              <a:ext cx="4306887" cy="560387"/>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所有者から国に土地代金の請求書を提出していただきます。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29" name="フローチャート : 代替処理 428">
              <a:extLst>
                <a:ext uri="{FF2B5EF4-FFF2-40B4-BE49-F238E27FC236}">
                  <a16:creationId xmlns:a16="http://schemas.microsoft.com/office/drawing/2014/main" id="{1D407E25-0D99-4453-B3EA-C5A623D3BACF}"/>
                </a:ext>
              </a:extLst>
            </p:cNvPr>
            <p:cNvSpPr>
              <a:spLocks noChangeAspect="1" noChangeArrowheads="1"/>
            </p:cNvSpPr>
            <p:nvPr/>
          </p:nvSpPr>
          <p:spPr bwMode="auto">
            <a:xfrm>
              <a:off x="2347913" y="7794625"/>
              <a:ext cx="4337050" cy="3587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国が土地の所有権移転登記手続きをします。</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30" name="フローチャート : 代替処理 429">
              <a:extLst>
                <a:ext uri="{FF2B5EF4-FFF2-40B4-BE49-F238E27FC236}">
                  <a16:creationId xmlns:a16="http://schemas.microsoft.com/office/drawing/2014/main" id="{1A2703D8-930F-464E-8D35-09CBC9F2AABB}"/>
                </a:ext>
              </a:extLst>
            </p:cNvPr>
            <p:cNvSpPr>
              <a:spLocks noChangeAspect="1" noChangeArrowheads="1"/>
            </p:cNvSpPr>
            <p:nvPr/>
          </p:nvSpPr>
          <p:spPr bwMode="auto">
            <a:xfrm>
              <a:off x="2347913" y="8804275"/>
              <a:ext cx="3421062" cy="427038"/>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国から所有者に土地代金をお支払いします。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5631" name="Group 72">
              <a:extLst>
                <a:ext uri="{FF2B5EF4-FFF2-40B4-BE49-F238E27FC236}">
                  <a16:creationId xmlns:a16="http://schemas.microsoft.com/office/drawing/2014/main" id="{3F6B6DFC-5D90-4704-B3B5-FA3918C9BC93}"/>
                </a:ext>
              </a:extLst>
            </p:cNvPr>
            <p:cNvGrpSpPr>
              <a:grpSpLocks noChangeAspect="1"/>
            </p:cNvGrpSpPr>
            <p:nvPr/>
          </p:nvGrpSpPr>
          <p:grpSpPr bwMode="auto">
            <a:xfrm>
              <a:off x="1152525" y="2511425"/>
              <a:ext cx="171450" cy="109538"/>
              <a:chOff x="94" y="5640"/>
              <a:chExt cx="19" cy="11"/>
            </a:xfrm>
          </p:grpSpPr>
          <p:sp>
            <p:nvSpPr>
              <p:cNvPr id="25681" name="二等辺三角形 388">
                <a:extLst>
                  <a:ext uri="{FF2B5EF4-FFF2-40B4-BE49-F238E27FC236}">
                    <a16:creationId xmlns:a16="http://schemas.microsoft.com/office/drawing/2014/main" id="{66E2A964-4E7D-4BB2-BF2B-3186AC1D7D47}"/>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82" name="二等辺三角形 389">
                <a:extLst>
                  <a:ext uri="{FF2B5EF4-FFF2-40B4-BE49-F238E27FC236}">
                    <a16:creationId xmlns:a16="http://schemas.microsoft.com/office/drawing/2014/main" id="{6CC027F4-1C2C-4E26-9EC7-7AACFD038AE1}"/>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5632" name="Group 78">
              <a:extLst>
                <a:ext uri="{FF2B5EF4-FFF2-40B4-BE49-F238E27FC236}">
                  <a16:creationId xmlns:a16="http://schemas.microsoft.com/office/drawing/2014/main" id="{F038B7EB-212C-4E66-9E41-C714A77CF45F}"/>
                </a:ext>
              </a:extLst>
            </p:cNvPr>
            <p:cNvGrpSpPr>
              <a:grpSpLocks noChangeAspect="1"/>
            </p:cNvGrpSpPr>
            <p:nvPr/>
          </p:nvGrpSpPr>
          <p:grpSpPr bwMode="auto">
            <a:xfrm>
              <a:off x="1152525" y="3025775"/>
              <a:ext cx="171450" cy="109538"/>
              <a:chOff x="94" y="5640"/>
              <a:chExt cx="19" cy="11"/>
            </a:xfrm>
          </p:grpSpPr>
          <p:sp>
            <p:nvSpPr>
              <p:cNvPr id="25679" name="二等辺三角形 388">
                <a:extLst>
                  <a:ext uri="{FF2B5EF4-FFF2-40B4-BE49-F238E27FC236}">
                    <a16:creationId xmlns:a16="http://schemas.microsoft.com/office/drawing/2014/main" id="{12457970-7C85-4BA9-9A7A-EFCD6F46083E}"/>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80" name="二等辺三角形 389">
                <a:extLst>
                  <a:ext uri="{FF2B5EF4-FFF2-40B4-BE49-F238E27FC236}">
                    <a16:creationId xmlns:a16="http://schemas.microsoft.com/office/drawing/2014/main" id="{FF04EED8-8A22-41B8-81D6-685E2273B339}"/>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5633" name="Group 81">
              <a:extLst>
                <a:ext uri="{FF2B5EF4-FFF2-40B4-BE49-F238E27FC236}">
                  <a16:creationId xmlns:a16="http://schemas.microsoft.com/office/drawing/2014/main" id="{84E4B1A5-B1F2-4BEA-AEAB-7AA7EB3ED1B7}"/>
                </a:ext>
              </a:extLst>
            </p:cNvPr>
            <p:cNvGrpSpPr>
              <a:grpSpLocks noChangeAspect="1"/>
            </p:cNvGrpSpPr>
            <p:nvPr/>
          </p:nvGrpSpPr>
          <p:grpSpPr bwMode="auto">
            <a:xfrm>
              <a:off x="1150938" y="5083175"/>
              <a:ext cx="171450" cy="109538"/>
              <a:chOff x="94" y="5640"/>
              <a:chExt cx="19" cy="11"/>
            </a:xfrm>
          </p:grpSpPr>
          <p:sp>
            <p:nvSpPr>
              <p:cNvPr id="25677" name="二等辺三角形 388">
                <a:extLst>
                  <a:ext uri="{FF2B5EF4-FFF2-40B4-BE49-F238E27FC236}">
                    <a16:creationId xmlns:a16="http://schemas.microsoft.com/office/drawing/2014/main" id="{80A8806E-110B-4401-8FAD-CB75D8A55227}"/>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78" name="二等辺三角形 389">
                <a:extLst>
                  <a:ext uri="{FF2B5EF4-FFF2-40B4-BE49-F238E27FC236}">
                    <a16:creationId xmlns:a16="http://schemas.microsoft.com/office/drawing/2014/main" id="{60400447-0548-4252-A79B-FB53BA6DE594}"/>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5634" name="Group 84">
              <a:extLst>
                <a:ext uri="{FF2B5EF4-FFF2-40B4-BE49-F238E27FC236}">
                  <a16:creationId xmlns:a16="http://schemas.microsoft.com/office/drawing/2014/main" id="{0270D694-4D42-48D6-8B7F-3FB708988C77}"/>
                </a:ext>
              </a:extLst>
            </p:cNvPr>
            <p:cNvGrpSpPr>
              <a:grpSpLocks noChangeAspect="1"/>
            </p:cNvGrpSpPr>
            <p:nvPr/>
          </p:nvGrpSpPr>
          <p:grpSpPr bwMode="auto">
            <a:xfrm>
              <a:off x="1150938" y="5597525"/>
              <a:ext cx="171450" cy="109538"/>
              <a:chOff x="94" y="5640"/>
              <a:chExt cx="19" cy="11"/>
            </a:xfrm>
          </p:grpSpPr>
          <p:sp>
            <p:nvSpPr>
              <p:cNvPr id="25675" name="二等辺三角形 388">
                <a:extLst>
                  <a:ext uri="{FF2B5EF4-FFF2-40B4-BE49-F238E27FC236}">
                    <a16:creationId xmlns:a16="http://schemas.microsoft.com/office/drawing/2014/main" id="{EB603FDC-ECAE-4175-9C51-61D27BEA63E6}"/>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76" name="二等辺三角形 389">
                <a:extLst>
                  <a:ext uri="{FF2B5EF4-FFF2-40B4-BE49-F238E27FC236}">
                    <a16:creationId xmlns:a16="http://schemas.microsoft.com/office/drawing/2014/main" id="{2E1B0EBB-A6B3-4B4C-91B3-B59E88BB52BC}"/>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5635" name="Group 87">
              <a:extLst>
                <a:ext uri="{FF2B5EF4-FFF2-40B4-BE49-F238E27FC236}">
                  <a16:creationId xmlns:a16="http://schemas.microsoft.com/office/drawing/2014/main" id="{0E9B9209-42F3-4C2D-9892-1FEA0B7A8283}"/>
                </a:ext>
              </a:extLst>
            </p:cNvPr>
            <p:cNvGrpSpPr>
              <a:grpSpLocks noChangeAspect="1"/>
            </p:cNvGrpSpPr>
            <p:nvPr/>
          </p:nvGrpSpPr>
          <p:grpSpPr bwMode="auto">
            <a:xfrm>
              <a:off x="1150938" y="6110288"/>
              <a:ext cx="171450" cy="109537"/>
              <a:chOff x="94" y="5640"/>
              <a:chExt cx="19" cy="11"/>
            </a:xfrm>
          </p:grpSpPr>
          <p:sp>
            <p:nvSpPr>
              <p:cNvPr id="25673" name="二等辺三角形 388">
                <a:extLst>
                  <a:ext uri="{FF2B5EF4-FFF2-40B4-BE49-F238E27FC236}">
                    <a16:creationId xmlns:a16="http://schemas.microsoft.com/office/drawing/2014/main" id="{BD409493-71E1-4D20-A697-9F28FC152B19}"/>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74" name="二等辺三角形 389">
                <a:extLst>
                  <a:ext uri="{FF2B5EF4-FFF2-40B4-BE49-F238E27FC236}">
                    <a16:creationId xmlns:a16="http://schemas.microsoft.com/office/drawing/2014/main" id="{87ADD770-661B-4B19-8C12-3A2EF953AA97}"/>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5636" name="Group 93">
              <a:extLst>
                <a:ext uri="{FF2B5EF4-FFF2-40B4-BE49-F238E27FC236}">
                  <a16:creationId xmlns:a16="http://schemas.microsoft.com/office/drawing/2014/main" id="{8D057081-CF32-4D00-9113-5BCAABAE549B}"/>
                </a:ext>
              </a:extLst>
            </p:cNvPr>
            <p:cNvGrpSpPr>
              <a:grpSpLocks noChangeAspect="1"/>
            </p:cNvGrpSpPr>
            <p:nvPr/>
          </p:nvGrpSpPr>
          <p:grpSpPr bwMode="auto">
            <a:xfrm>
              <a:off x="1150938" y="6626225"/>
              <a:ext cx="171450" cy="111125"/>
              <a:chOff x="94" y="5640"/>
              <a:chExt cx="19" cy="11"/>
            </a:xfrm>
          </p:grpSpPr>
          <p:sp>
            <p:nvSpPr>
              <p:cNvPr id="25671" name="二等辺三角形 388">
                <a:extLst>
                  <a:ext uri="{FF2B5EF4-FFF2-40B4-BE49-F238E27FC236}">
                    <a16:creationId xmlns:a16="http://schemas.microsoft.com/office/drawing/2014/main" id="{A744CF5B-9B27-44AB-8CBD-1940FC4449E5}"/>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72" name="二等辺三角形 389">
                <a:extLst>
                  <a:ext uri="{FF2B5EF4-FFF2-40B4-BE49-F238E27FC236}">
                    <a16:creationId xmlns:a16="http://schemas.microsoft.com/office/drawing/2014/main" id="{1C9BD69C-4251-495E-9111-E1063C128AFE}"/>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5637" name="Group 96">
              <a:extLst>
                <a:ext uri="{FF2B5EF4-FFF2-40B4-BE49-F238E27FC236}">
                  <a16:creationId xmlns:a16="http://schemas.microsoft.com/office/drawing/2014/main" id="{5BCD8C0B-1581-4C8C-B9A0-1E865F6B0B93}"/>
                </a:ext>
              </a:extLst>
            </p:cNvPr>
            <p:cNvGrpSpPr>
              <a:grpSpLocks noChangeAspect="1"/>
            </p:cNvGrpSpPr>
            <p:nvPr/>
          </p:nvGrpSpPr>
          <p:grpSpPr bwMode="auto">
            <a:xfrm>
              <a:off x="1149350" y="7146925"/>
              <a:ext cx="171450" cy="109538"/>
              <a:chOff x="94" y="5640"/>
              <a:chExt cx="19" cy="11"/>
            </a:xfrm>
          </p:grpSpPr>
          <p:sp>
            <p:nvSpPr>
              <p:cNvPr id="25669" name="二等辺三角形 388">
                <a:extLst>
                  <a:ext uri="{FF2B5EF4-FFF2-40B4-BE49-F238E27FC236}">
                    <a16:creationId xmlns:a16="http://schemas.microsoft.com/office/drawing/2014/main" id="{2D976ED0-0198-478F-BDE2-0B150AB36585}"/>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70" name="二等辺三角形 389">
                <a:extLst>
                  <a:ext uri="{FF2B5EF4-FFF2-40B4-BE49-F238E27FC236}">
                    <a16:creationId xmlns:a16="http://schemas.microsoft.com/office/drawing/2014/main" id="{6FB8F489-72E1-478C-B701-974337C8BDA1}"/>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5638" name="Group 99">
              <a:extLst>
                <a:ext uri="{FF2B5EF4-FFF2-40B4-BE49-F238E27FC236}">
                  <a16:creationId xmlns:a16="http://schemas.microsoft.com/office/drawing/2014/main" id="{668060D9-0D77-4F1B-8649-F5D935305D3B}"/>
                </a:ext>
              </a:extLst>
            </p:cNvPr>
            <p:cNvGrpSpPr>
              <a:grpSpLocks noChangeAspect="1"/>
            </p:cNvGrpSpPr>
            <p:nvPr/>
          </p:nvGrpSpPr>
          <p:grpSpPr bwMode="auto">
            <a:xfrm>
              <a:off x="1150938" y="8181975"/>
              <a:ext cx="171450" cy="109538"/>
              <a:chOff x="94" y="5640"/>
              <a:chExt cx="19" cy="11"/>
            </a:xfrm>
          </p:grpSpPr>
          <p:sp>
            <p:nvSpPr>
              <p:cNvPr id="25667" name="二等辺三角形 388">
                <a:extLst>
                  <a:ext uri="{FF2B5EF4-FFF2-40B4-BE49-F238E27FC236}">
                    <a16:creationId xmlns:a16="http://schemas.microsoft.com/office/drawing/2014/main" id="{53E2E24F-FDDB-4306-8007-5776BC5E0F69}"/>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68" name="二等辺三角形 389">
                <a:extLst>
                  <a:ext uri="{FF2B5EF4-FFF2-40B4-BE49-F238E27FC236}">
                    <a16:creationId xmlns:a16="http://schemas.microsoft.com/office/drawing/2014/main" id="{BBCE226F-FC8C-4165-ABFC-8823DA696ABA}"/>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39" name="AutoShape 137">
              <a:extLst>
                <a:ext uri="{FF2B5EF4-FFF2-40B4-BE49-F238E27FC236}">
                  <a16:creationId xmlns:a16="http://schemas.microsoft.com/office/drawing/2014/main" id="{2F7FFA79-90EC-42FC-AA02-7F112946D388}"/>
                </a:ext>
              </a:extLst>
            </p:cNvPr>
            <p:cNvSpPr>
              <a:spLocks noChangeArrowheads="1"/>
            </p:cNvSpPr>
            <p:nvPr/>
          </p:nvSpPr>
          <p:spPr bwMode="auto">
            <a:xfrm>
              <a:off x="5146675" y="2497138"/>
              <a:ext cx="1508125" cy="554037"/>
            </a:xfrm>
            <a:prstGeom prst="wedgeRoundRectCallout">
              <a:avLst>
                <a:gd name="adj1" fmla="val -48144"/>
                <a:gd name="adj2" fmla="val -67792"/>
                <a:gd name="adj3" fmla="val 16667"/>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900">
                  <a:solidFill>
                    <a:srgbClr val="FF0000"/>
                  </a:solidFill>
                  <a:latin typeface="HG丸ｺﾞｼｯｸM-PRO" panose="020F0600000000000000" pitchFamily="50" charset="-128"/>
                  <a:ea typeface="HG丸ｺﾞｼｯｸM-PRO" panose="020F0600000000000000" pitchFamily="50" charset="-128"/>
                </a:rPr>
                <a:t>土地の所有権等を証する</a:t>
              </a:r>
              <a:endParaRPr lang="en-US" altLang="ja-JP" sz="90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900">
                  <a:solidFill>
                    <a:srgbClr val="FF0000"/>
                  </a:solidFill>
                  <a:latin typeface="HG丸ｺﾞｼｯｸM-PRO" panose="020F0600000000000000" pitchFamily="50" charset="-128"/>
                  <a:ea typeface="HG丸ｺﾞｼｯｸM-PRO" panose="020F0600000000000000" pitchFamily="50" charset="-128"/>
                </a:rPr>
                <a:t>書類（登記事項証明書な</a:t>
              </a:r>
              <a:endParaRPr lang="en-US" altLang="ja-JP" sz="90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900">
                  <a:solidFill>
                    <a:srgbClr val="FF0000"/>
                  </a:solidFill>
                  <a:latin typeface="HG丸ｺﾞｼｯｸM-PRO" panose="020F0600000000000000" pitchFamily="50" charset="-128"/>
                  <a:ea typeface="HG丸ｺﾞｼｯｸM-PRO" panose="020F0600000000000000" pitchFamily="50" charset="-128"/>
                </a:rPr>
                <a:t>ど）が必要になります。</a:t>
              </a:r>
            </a:p>
          </p:txBody>
        </p:sp>
        <p:sp>
          <p:nvSpPr>
            <p:cNvPr id="25640" name="フローチャート : 代替処理 404">
              <a:extLst>
                <a:ext uri="{FF2B5EF4-FFF2-40B4-BE49-F238E27FC236}">
                  <a16:creationId xmlns:a16="http://schemas.microsoft.com/office/drawing/2014/main" id="{AA8552D5-00D6-4E8B-A042-BB33C733ADBB}"/>
                </a:ext>
              </a:extLst>
            </p:cNvPr>
            <p:cNvSpPr>
              <a:spLocks noChangeAspect="1" noChangeArrowheads="1"/>
            </p:cNvSpPr>
            <p:nvPr/>
          </p:nvSpPr>
          <p:spPr bwMode="auto">
            <a:xfrm>
              <a:off x="376238" y="6824663"/>
              <a:ext cx="1725612" cy="239712"/>
            </a:xfrm>
            <a:prstGeom prst="flowChartAlternateProcess">
              <a:avLst/>
            </a:prstGeom>
            <a:gradFill rotWithShape="1">
              <a:gsLst>
                <a:gs pos="0">
                  <a:srgbClr val="FFFFFF"/>
                </a:gs>
                <a:gs pos="100000">
                  <a:srgbClr val="FFFF00"/>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100" b="0">
                  <a:solidFill>
                    <a:srgbClr val="000000"/>
                  </a:solidFill>
                  <a:latin typeface="HG丸ｺﾞｼｯｸM-PRO" panose="020F0600000000000000" pitchFamily="50" charset="-128"/>
                  <a:ea typeface="HG丸ｺﾞｼｯｸM-PRO" panose="020F0600000000000000" pitchFamily="50" charset="-128"/>
                </a:rPr>
                <a:t>土地売買契約の締結</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41" name="フローチャート : 代替処理 376">
              <a:extLst>
                <a:ext uri="{FF2B5EF4-FFF2-40B4-BE49-F238E27FC236}">
                  <a16:creationId xmlns:a16="http://schemas.microsoft.com/office/drawing/2014/main" id="{F6A3FD5F-3FC7-41D6-B741-94E1A17CEDA1}"/>
                </a:ext>
              </a:extLst>
            </p:cNvPr>
            <p:cNvSpPr>
              <a:spLocks noChangeAspect="1" noChangeArrowheads="1"/>
            </p:cNvSpPr>
            <p:nvPr/>
          </p:nvSpPr>
          <p:spPr bwMode="auto">
            <a:xfrm>
              <a:off x="376238" y="527526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土地調書等の作成</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42" name="フローチャート : 代替処理 349">
              <a:extLst>
                <a:ext uri="{FF2B5EF4-FFF2-40B4-BE49-F238E27FC236}">
                  <a16:creationId xmlns:a16="http://schemas.microsoft.com/office/drawing/2014/main" id="{3A8F2078-8E3F-44B0-9BCC-674FFA525F94}"/>
                </a:ext>
              </a:extLst>
            </p:cNvPr>
            <p:cNvSpPr>
              <a:spLocks noChangeAspect="1" noChangeArrowheads="1"/>
            </p:cNvSpPr>
            <p:nvPr/>
          </p:nvSpPr>
          <p:spPr bwMode="auto">
            <a:xfrm>
              <a:off x="373063" y="1643063"/>
              <a:ext cx="1724025" cy="288925"/>
            </a:xfrm>
            <a:prstGeom prst="flowChartAlternateProcess">
              <a:avLst/>
            </a:prstGeom>
            <a:gradFill rotWithShape="1">
              <a:gsLst>
                <a:gs pos="0">
                  <a:schemeClr val="bg1"/>
                </a:gs>
                <a:gs pos="100000">
                  <a:srgbClr val="FF9900"/>
                </a:gs>
              </a:gsLst>
              <a:path path="shape">
                <a:fillToRect l="50000" t="50000" r="50000" b="50000"/>
              </a:path>
            </a:gradFill>
            <a:ln>
              <a:noFill/>
            </a:ln>
            <a:effectLst/>
            <a:extLst>
              <a:ext uri="{91240B29-F687-4F45-9708-019B960494DF}">
                <a14:hiddenLine xmlns:a14="http://schemas.microsoft.com/office/drawing/2010/main" w="9525">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900" b="0">
                  <a:solidFill>
                    <a:srgbClr val="000000"/>
                  </a:solidFill>
                  <a:latin typeface="HG丸ｺﾞｼｯｸM-PRO" panose="020F0600000000000000" pitchFamily="50" charset="-128"/>
                  <a:ea typeface="HG丸ｺﾞｼｯｸM-PRO" panose="020F0600000000000000" pitchFamily="50" charset="-128"/>
                </a:rPr>
                <a:t>電話等による</a:t>
              </a:r>
              <a:endParaRPr lang="en-US" altLang="ja-JP" sz="900" b="0">
                <a:solidFill>
                  <a:srgbClr val="000000"/>
                </a:solidFill>
                <a:latin typeface="HG丸ｺﾞｼｯｸM-PRO" panose="020F0600000000000000" pitchFamily="50" charset="-128"/>
                <a:ea typeface="HG丸ｺﾞｼｯｸM-PRO" panose="020F0600000000000000" pitchFamily="50" charset="-128"/>
              </a:endParaRPr>
            </a:p>
            <a:p>
              <a:pPr algn="ctr" eaLnBrk="1" hangingPunct="1">
                <a:spcBef>
                  <a:spcPct val="0"/>
                </a:spcBef>
              </a:pPr>
              <a:r>
                <a:rPr lang="ja-JP" altLang="en-US" sz="900" b="0">
                  <a:solidFill>
                    <a:srgbClr val="000000"/>
                  </a:solidFill>
                  <a:latin typeface="HG丸ｺﾞｼｯｸM-PRO" panose="020F0600000000000000" pitchFamily="50" charset="-128"/>
                  <a:ea typeface="HG丸ｺﾞｼｯｸM-PRO" panose="020F0600000000000000" pitchFamily="50" charset="-128"/>
                </a:rPr>
                <a:t>土地の買入れの申し出</a:t>
              </a:r>
              <a:endParaRPr lang="ja-JP" altLang="en-US" sz="1600" b="0">
                <a:latin typeface="HG丸ｺﾞｼｯｸM-PRO" panose="020F0600000000000000" pitchFamily="50" charset="-128"/>
                <a:ea typeface="HG丸ｺﾞｼｯｸM-PRO" panose="020F0600000000000000" pitchFamily="50" charset="-128"/>
              </a:endParaRPr>
            </a:p>
          </p:txBody>
        </p:sp>
        <p:sp>
          <p:nvSpPr>
            <p:cNvPr id="25643" name="フローチャート : 代替処理 382">
              <a:extLst>
                <a:ext uri="{FF2B5EF4-FFF2-40B4-BE49-F238E27FC236}">
                  <a16:creationId xmlns:a16="http://schemas.microsoft.com/office/drawing/2014/main" id="{4E74D6E9-DE9A-4259-8903-41C5485BB7C1}"/>
                </a:ext>
              </a:extLst>
            </p:cNvPr>
            <p:cNvSpPr>
              <a:spLocks noChangeArrowheads="1"/>
            </p:cNvSpPr>
            <p:nvPr/>
          </p:nvSpPr>
          <p:spPr bwMode="auto">
            <a:xfrm>
              <a:off x="2347913" y="1584325"/>
              <a:ext cx="4327525" cy="406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１３ページの「相談窓口となる国の機関」までお申し出下さい。</a:t>
              </a: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その際、お申し出のあった土地が、買入れの対象となるかあらかじめ確認</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させていただきます。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5644" name="Group 72">
              <a:extLst>
                <a:ext uri="{FF2B5EF4-FFF2-40B4-BE49-F238E27FC236}">
                  <a16:creationId xmlns:a16="http://schemas.microsoft.com/office/drawing/2014/main" id="{0DB26744-08E6-497E-83A1-5A7B4CBBA198}"/>
                </a:ext>
              </a:extLst>
            </p:cNvPr>
            <p:cNvGrpSpPr>
              <a:grpSpLocks noChangeAspect="1"/>
            </p:cNvGrpSpPr>
            <p:nvPr/>
          </p:nvGrpSpPr>
          <p:grpSpPr bwMode="auto">
            <a:xfrm>
              <a:off x="1152525" y="1990725"/>
              <a:ext cx="171450" cy="109538"/>
              <a:chOff x="94" y="5640"/>
              <a:chExt cx="19" cy="11"/>
            </a:xfrm>
          </p:grpSpPr>
          <p:sp>
            <p:nvSpPr>
              <p:cNvPr id="25665" name="二等辺三角形 388">
                <a:extLst>
                  <a:ext uri="{FF2B5EF4-FFF2-40B4-BE49-F238E27FC236}">
                    <a16:creationId xmlns:a16="http://schemas.microsoft.com/office/drawing/2014/main" id="{24FD8E38-9068-4917-BD40-E158A434A1A8}"/>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66" name="二等辺三角形 389">
                <a:extLst>
                  <a:ext uri="{FF2B5EF4-FFF2-40B4-BE49-F238E27FC236}">
                    <a16:creationId xmlns:a16="http://schemas.microsoft.com/office/drawing/2014/main" id="{52A0F171-CBE4-4DFF-80CC-4479016630A9}"/>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45" name="フローチャート : 代替処理 347">
              <a:extLst>
                <a:ext uri="{FF2B5EF4-FFF2-40B4-BE49-F238E27FC236}">
                  <a16:creationId xmlns:a16="http://schemas.microsoft.com/office/drawing/2014/main" id="{AEF26A6C-C38B-472A-9D26-B65C4B5C3604}"/>
                </a:ext>
              </a:extLst>
            </p:cNvPr>
            <p:cNvSpPr>
              <a:spLocks noChangeAspect="1" noChangeArrowheads="1"/>
            </p:cNvSpPr>
            <p:nvPr/>
          </p:nvSpPr>
          <p:spPr bwMode="auto">
            <a:xfrm>
              <a:off x="376238" y="3735388"/>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専門業者による測量等</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46" name="フローチャート : 代替処理 420">
              <a:extLst>
                <a:ext uri="{FF2B5EF4-FFF2-40B4-BE49-F238E27FC236}">
                  <a16:creationId xmlns:a16="http://schemas.microsoft.com/office/drawing/2014/main" id="{AD408B58-47B7-4C62-BF19-7108D8061CD1}"/>
                </a:ext>
              </a:extLst>
            </p:cNvPr>
            <p:cNvSpPr>
              <a:spLocks noChangeAspect="1" noChangeArrowheads="1"/>
            </p:cNvSpPr>
            <p:nvPr/>
          </p:nvSpPr>
          <p:spPr bwMode="auto">
            <a:xfrm>
              <a:off x="2347913" y="3692525"/>
              <a:ext cx="4014787" cy="3270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国と契約した専門業者が土地の測量等を実施します。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en-US" altLang="ja-JP" sz="1000" b="0">
                  <a:solidFill>
                    <a:srgbClr val="000000"/>
                  </a:solidFill>
                  <a:latin typeface="HG丸ｺﾞｼｯｸM-PRO" panose="020F0600000000000000" pitchFamily="50" charset="-128"/>
                  <a:ea typeface="HG丸ｺﾞｼｯｸM-PRO" panose="020F0600000000000000" pitchFamily="50" charset="-128"/>
                </a:rPr>
                <a:t>※</a:t>
              </a: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所有者の立会いが必要になります。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p:txBody>
        </p:sp>
        <p:grpSp>
          <p:nvGrpSpPr>
            <p:cNvPr id="25647" name="Group 78">
              <a:extLst>
                <a:ext uri="{FF2B5EF4-FFF2-40B4-BE49-F238E27FC236}">
                  <a16:creationId xmlns:a16="http://schemas.microsoft.com/office/drawing/2014/main" id="{32FD1DCD-317E-4DA3-A8CC-D213FA5CDA12}"/>
                </a:ext>
              </a:extLst>
            </p:cNvPr>
            <p:cNvGrpSpPr>
              <a:grpSpLocks noChangeAspect="1"/>
            </p:cNvGrpSpPr>
            <p:nvPr/>
          </p:nvGrpSpPr>
          <p:grpSpPr bwMode="auto">
            <a:xfrm>
              <a:off x="1152525" y="4051300"/>
              <a:ext cx="171450" cy="109538"/>
              <a:chOff x="94" y="5640"/>
              <a:chExt cx="19" cy="11"/>
            </a:xfrm>
          </p:grpSpPr>
          <p:sp>
            <p:nvSpPr>
              <p:cNvPr id="25663" name="二等辺三角形 388">
                <a:extLst>
                  <a:ext uri="{FF2B5EF4-FFF2-40B4-BE49-F238E27FC236}">
                    <a16:creationId xmlns:a16="http://schemas.microsoft.com/office/drawing/2014/main" id="{1536C05F-742C-4E71-BA64-9C9B572C0CA6}"/>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64" name="二等辺三角形 389">
                <a:extLst>
                  <a:ext uri="{FF2B5EF4-FFF2-40B4-BE49-F238E27FC236}">
                    <a16:creationId xmlns:a16="http://schemas.microsoft.com/office/drawing/2014/main" id="{F05BA233-5BD5-4DFD-93B5-2BE26B051DA0}"/>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48" name="フローチャート : 代替処理 347">
              <a:extLst>
                <a:ext uri="{FF2B5EF4-FFF2-40B4-BE49-F238E27FC236}">
                  <a16:creationId xmlns:a16="http://schemas.microsoft.com/office/drawing/2014/main" id="{D8F89E31-7053-4E6E-8B89-053CC0F36FC3}"/>
                </a:ext>
              </a:extLst>
            </p:cNvPr>
            <p:cNvSpPr>
              <a:spLocks noChangeAspect="1" noChangeArrowheads="1"/>
            </p:cNvSpPr>
            <p:nvPr/>
          </p:nvSpPr>
          <p:spPr bwMode="auto">
            <a:xfrm>
              <a:off x="376238" y="4246563"/>
              <a:ext cx="1730375" cy="239712"/>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予算額の決定</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49" name="フローチャート : 代替処理 420">
              <a:extLst>
                <a:ext uri="{FF2B5EF4-FFF2-40B4-BE49-F238E27FC236}">
                  <a16:creationId xmlns:a16="http://schemas.microsoft.com/office/drawing/2014/main" id="{04F07768-B619-41E5-B922-0CB108856CFF}"/>
                </a:ext>
              </a:extLst>
            </p:cNvPr>
            <p:cNvSpPr>
              <a:spLocks noChangeAspect="1" noChangeArrowheads="1"/>
            </p:cNvSpPr>
            <p:nvPr/>
          </p:nvSpPr>
          <p:spPr bwMode="auto">
            <a:xfrm>
              <a:off x="2347913" y="4203700"/>
              <a:ext cx="4014787" cy="325438"/>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専門業者による測量等の結果を踏まえ、国が予算額を決定します。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5650" name="Group 78">
              <a:extLst>
                <a:ext uri="{FF2B5EF4-FFF2-40B4-BE49-F238E27FC236}">
                  <a16:creationId xmlns:a16="http://schemas.microsoft.com/office/drawing/2014/main" id="{7E9FE56B-1440-4162-86F0-1EDB0BDF0FA9}"/>
                </a:ext>
              </a:extLst>
            </p:cNvPr>
            <p:cNvGrpSpPr>
              <a:grpSpLocks noChangeAspect="1"/>
            </p:cNvGrpSpPr>
            <p:nvPr/>
          </p:nvGrpSpPr>
          <p:grpSpPr bwMode="auto">
            <a:xfrm>
              <a:off x="1152525" y="4572000"/>
              <a:ext cx="171450" cy="109538"/>
              <a:chOff x="94" y="5640"/>
              <a:chExt cx="19" cy="11"/>
            </a:xfrm>
          </p:grpSpPr>
          <p:sp>
            <p:nvSpPr>
              <p:cNvPr id="25661" name="二等辺三角形 388">
                <a:extLst>
                  <a:ext uri="{FF2B5EF4-FFF2-40B4-BE49-F238E27FC236}">
                    <a16:creationId xmlns:a16="http://schemas.microsoft.com/office/drawing/2014/main" id="{C592CED3-A701-4EC9-896A-D9E44C01F63D}"/>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62" name="二等辺三角形 389">
                <a:extLst>
                  <a:ext uri="{FF2B5EF4-FFF2-40B4-BE49-F238E27FC236}">
                    <a16:creationId xmlns:a16="http://schemas.microsoft.com/office/drawing/2014/main" id="{87691FF8-BBD3-4D3B-A8C8-88B659A0CD5A}"/>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51" name="フローチャート : 代替処理 347">
              <a:extLst>
                <a:ext uri="{FF2B5EF4-FFF2-40B4-BE49-F238E27FC236}">
                  <a16:creationId xmlns:a16="http://schemas.microsoft.com/office/drawing/2014/main" id="{8284F5ED-563F-4640-92D6-A5A426DE598C}"/>
                </a:ext>
              </a:extLst>
            </p:cNvPr>
            <p:cNvSpPr>
              <a:spLocks noChangeAspect="1" noChangeArrowheads="1"/>
            </p:cNvSpPr>
            <p:nvPr/>
          </p:nvSpPr>
          <p:spPr bwMode="auto">
            <a:xfrm>
              <a:off x="376238" y="3219450"/>
              <a:ext cx="1730375" cy="239713"/>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予算額の要求</a:t>
              </a:r>
              <a:endParaRPr lang="ja-JP" altLang="en-US" sz="1800" b="0">
                <a:latin typeface="HG丸ｺﾞｼｯｸM-PRO" panose="020F0600000000000000" pitchFamily="50" charset="-128"/>
                <a:ea typeface="HG丸ｺﾞｼｯｸM-PRO" panose="020F0600000000000000" pitchFamily="50" charset="-128"/>
              </a:endParaRPr>
            </a:p>
          </p:txBody>
        </p:sp>
        <p:sp>
          <p:nvSpPr>
            <p:cNvPr id="25652" name="フローチャート : 代替処理 420">
              <a:extLst>
                <a:ext uri="{FF2B5EF4-FFF2-40B4-BE49-F238E27FC236}">
                  <a16:creationId xmlns:a16="http://schemas.microsoft.com/office/drawing/2014/main" id="{060ECEE4-21B5-4ADA-B15A-9754121847BF}"/>
                </a:ext>
              </a:extLst>
            </p:cNvPr>
            <p:cNvSpPr>
              <a:spLocks noChangeAspect="1" noChangeArrowheads="1"/>
            </p:cNvSpPr>
            <p:nvPr/>
          </p:nvSpPr>
          <p:spPr bwMode="auto">
            <a:xfrm>
              <a:off x="2347913" y="3230563"/>
              <a:ext cx="3421062" cy="217487"/>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国の予算編成の中で、必要な金額を要求します。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5653" name="Group 78">
              <a:extLst>
                <a:ext uri="{FF2B5EF4-FFF2-40B4-BE49-F238E27FC236}">
                  <a16:creationId xmlns:a16="http://schemas.microsoft.com/office/drawing/2014/main" id="{7E80FB02-96A5-4815-8022-11F0CD177BC3}"/>
                </a:ext>
              </a:extLst>
            </p:cNvPr>
            <p:cNvGrpSpPr>
              <a:grpSpLocks noChangeAspect="1"/>
            </p:cNvGrpSpPr>
            <p:nvPr/>
          </p:nvGrpSpPr>
          <p:grpSpPr bwMode="auto">
            <a:xfrm>
              <a:off x="1152525" y="3543300"/>
              <a:ext cx="171450" cy="109538"/>
              <a:chOff x="94" y="5640"/>
              <a:chExt cx="19" cy="11"/>
            </a:xfrm>
          </p:grpSpPr>
          <p:sp>
            <p:nvSpPr>
              <p:cNvPr id="25659" name="二等辺三角形 388">
                <a:extLst>
                  <a:ext uri="{FF2B5EF4-FFF2-40B4-BE49-F238E27FC236}">
                    <a16:creationId xmlns:a16="http://schemas.microsoft.com/office/drawing/2014/main" id="{01DECD4A-83B6-411E-B68C-6CC0E35B7E84}"/>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60" name="二等辺三角形 389">
                <a:extLst>
                  <a:ext uri="{FF2B5EF4-FFF2-40B4-BE49-F238E27FC236}">
                    <a16:creationId xmlns:a16="http://schemas.microsoft.com/office/drawing/2014/main" id="{538FC892-6B49-4BB7-9675-4C40773622CF}"/>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54" name="フローチャート : 代替処理 428">
              <a:extLst>
                <a:ext uri="{FF2B5EF4-FFF2-40B4-BE49-F238E27FC236}">
                  <a16:creationId xmlns:a16="http://schemas.microsoft.com/office/drawing/2014/main" id="{F5185621-337E-4ACD-ACA9-ACD341E9585B}"/>
                </a:ext>
              </a:extLst>
            </p:cNvPr>
            <p:cNvSpPr>
              <a:spLocks noChangeAspect="1" noChangeArrowheads="1"/>
            </p:cNvSpPr>
            <p:nvPr/>
          </p:nvSpPr>
          <p:spPr bwMode="auto">
            <a:xfrm>
              <a:off x="2347913" y="7259638"/>
              <a:ext cx="4337050" cy="3587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国は、土地に所有権以外の権利又は建物等が存在していないことなど、土</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地が契約の内容に適合していることを確認の上、所有者から土地の引渡し</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を受けます。</a:t>
              </a:r>
              <a:endParaRPr lang="en-US" altLang="ja-JP" sz="1000" b="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en-US" altLang="ja-JP" sz="1000" b="0">
                  <a:solidFill>
                    <a:srgbClr val="000000"/>
                  </a:solidFill>
                  <a:latin typeface="HG丸ｺﾞｼｯｸM-PRO" panose="020F0600000000000000" pitchFamily="50" charset="-128"/>
                  <a:ea typeface="HG丸ｺﾞｼｯｸM-PRO" panose="020F0600000000000000" pitchFamily="50" charset="-128"/>
                </a:rPr>
                <a:t>※</a:t>
              </a:r>
              <a:r>
                <a:rPr lang="ja-JP" altLang="en-US" sz="1000" b="0">
                  <a:solidFill>
                    <a:srgbClr val="000000"/>
                  </a:solidFill>
                  <a:latin typeface="HG丸ｺﾞｼｯｸM-PRO" panose="020F0600000000000000" pitchFamily="50" charset="-128"/>
                  <a:ea typeface="HG丸ｺﾞｼｯｸM-PRO" panose="020F0600000000000000" pitchFamily="50" charset="-128"/>
                </a:rPr>
                <a:t>所有者の立会いが必要になります。</a:t>
              </a:r>
              <a:endParaRPr lang="ja-JP" altLang="en-US" sz="1800" b="0">
                <a:latin typeface="HG丸ｺﾞｼｯｸM-PRO" panose="020F0600000000000000" pitchFamily="50" charset="-128"/>
                <a:ea typeface="HG丸ｺﾞｼｯｸM-PRO" panose="020F0600000000000000" pitchFamily="50" charset="-128"/>
              </a:endParaRPr>
            </a:p>
          </p:txBody>
        </p:sp>
        <p:grpSp>
          <p:nvGrpSpPr>
            <p:cNvPr id="25655" name="Group 99">
              <a:extLst>
                <a:ext uri="{FF2B5EF4-FFF2-40B4-BE49-F238E27FC236}">
                  <a16:creationId xmlns:a16="http://schemas.microsoft.com/office/drawing/2014/main" id="{03233919-3763-460A-8D47-087B0DAB3B31}"/>
                </a:ext>
              </a:extLst>
            </p:cNvPr>
            <p:cNvGrpSpPr>
              <a:grpSpLocks noChangeAspect="1"/>
            </p:cNvGrpSpPr>
            <p:nvPr/>
          </p:nvGrpSpPr>
          <p:grpSpPr bwMode="auto">
            <a:xfrm>
              <a:off x="1150938" y="7646988"/>
              <a:ext cx="171450" cy="109537"/>
              <a:chOff x="94" y="5640"/>
              <a:chExt cx="19" cy="11"/>
            </a:xfrm>
          </p:grpSpPr>
          <p:sp>
            <p:nvSpPr>
              <p:cNvPr id="25657" name="二等辺三角形 388">
                <a:extLst>
                  <a:ext uri="{FF2B5EF4-FFF2-40B4-BE49-F238E27FC236}">
                    <a16:creationId xmlns:a16="http://schemas.microsoft.com/office/drawing/2014/main" id="{20DDE1DD-3EDF-46A7-A8E8-FF0B257F9BB1}"/>
                  </a:ext>
                </a:extLst>
              </p:cNvPr>
              <p:cNvSpPr>
                <a:spLocks noChangeAspect="1" noChangeArrowheads="1"/>
              </p:cNvSpPr>
              <p:nvPr/>
            </p:nvSpPr>
            <p:spPr bwMode="auto">
              <a:xfrm rot="10800000">
                <a:off x="94" y="5640"/>
                <a:ext cx="19" cy="11"/>
              </a:xfrm>
              <a:prstGeom prst="triangle">
                <a:avLst>
                  <a:gd name="adj" fmla="val 50000"/>
                </a:avLst>
              </a:prstGeom>
              <a:solidFill>
                <a:srgbClr val="F7964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5658" name="二等辺三角形 389">
                <a:extLst>
                  <a:ext uri="{FF2B5EF4-FFF2-40B4-BE49-F238E27FC236}">
                    <a16:creationId xmlns:a16="http://schemas.microsoft.com/office/drawing/2014/main" id="{FEE59D18-A6FF-413A-95ED-69411807B5BD}"/>
                  </a:ext>
                </a:extLst>
              </p:cNvPr>
              <p:cNvSpPr>
                <a:spLocks noChangeAspect="1" noChangeArrowheads="1"/>
              </p:cNvSpPr>
              <p:nvPr/>
            </p:nvSpPr>
            <p:spPr bwMode="auto">
              <a:xfrm rot="10800000">
                <a:off x="98" y="5640"/>
                <a:ext cx="11" cy="6"/>
              </a:xfrm>
              <a:prstGeom prst="triangle">
                <a:avLst>
                  <a:gd name="adj" fmla="val 50000"/>
                </a:avLst>
              </a:prstGeom>
              <a:solidFill>
                <a:srgbClr val="FCD5B5"/>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5656" name="フローチャート : 代替処理 407">
              <a:extLst>
                <a:ext uri="{FF2B5EF4-FFF2-40B4-BE49-F238E27FC236}">
                  <a16:creationId xmlns:a16="http://schemas.microsoft.com/office/drawing/2014/main" id="{3A9EDBF9-B67E-4BDA-9C2A-7065959801DA}"/>
                </a:ext>
              </a:extLst>
            </p:cNvPr>
            <p:cNvSpPr>
              <a:spLocks noChangeAspect="1" noChangeArrowheads="1"/>
            </p:cNvSpPr>
            <p:nvPr/>
          </p:nvSpPr>
          <p:spPr bwMode="auto">
            <a:xfrm>
              <a:off x="376238" y="7318375"/>
              <a:ext cx="1730375" cy="239713"/>
            </a:xfrm>
            <a:prstGeom prst="flowChartAlternateProcess">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000000">
                        <a:alpha val="37999"/>
                      </a:srgbClr>
                    </a:outerShdw>
                  </a:effectLst>
                </a14:hiddenEffects>
              </a:ext>
            </a:extLst>
          </p:spPr>
          <p:txBody>
            <a:bodyPr lIns="0" tIns="0" rIns="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pPr>
              <a:r>
                <a:rPr lang="ja-JP" altLang="en-US" sz="1000" b="0">
                  <a:solidFill>
                    <a:srgbClr val="000000"/>
                  </a:solidFill>
                  <a:latin typeface="HG丸ｺﾞｼｯｸM-PRO" panose="020F0600000000000000" pitchFamily="50" charset="-128"/>
                  <a:ea typeface="HG丸ｺﾞｼｯｸM-PRO" panose="020F0600000000000000" pitchFamily="50" charset="-128"/>
                </a:rPr>
                <a:t>現地調査（完了確認）</a:t>
              </a:r>
              <a:endParaRPr lang="ja-JP" altLang="en-US" sz="1800" b="0">
                <a:latin typeface="HG丸ｺﾞｼｯｸM-PRO" panose="020F0600000000000000" pitchFamily="50" charset="-128"/>
                <a:ea typeface="HG丸ｺﾞｼｯｸM-PRO" panose="020F0600000000000000" pitchFamily="50" charset="-128"/>
              </a:endParaRPr>
            </a:p>
          </p:txBody>
        </p:sp>
      </p:grpSp>
      <p:sp>
        <p:nvSpPr>
          <p:cNvPr id="25610" name="テキスト ボックス 95">
            <a:extLst>
              <a:ext uri="{FF2B5EF4-FFF2-40B4-BE49-F238E27FC236}">
                <a16:creationId xmlns:a16="http://schemas.microsoft.com/office/drawing/2014/main" id="{545B365F-D0DF-4819-8833-6BFD96EFFC18}"/>
              </a:ext>
            </a:extLst>
          </p:cNvPr>
          <p:cNvSpPr txBox="1">
            <a:spLocks noChangeArrowheads="1"/>
          </p:cNvSpPr>
          <p:nvPr/>
        </p:nvSpPr>
        <p:spPr bwMode="auto">
          <a:xfrm>
            <a:off x="-1588" y="9144000"/>
            <a:ext cx="6865938"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a:spcBef>
                <a:spcPct val="0"/>
              </a:spcBef>
            </a:pPr>
            <a:r>
              <a:rPr lang="ja-JP" altLang="en-US" sz="1200">
                <a:solidFill>
                  <a:srgbClr val="FF0000"/>
                </a:solidFill>
                <a:latin typeface="HG丸ｺﾞｼｯｸM-PRO" panose="020F0600000000000000" pitchFamily="50" charset="-128"/>
                <a:ea typeface="HG丸ｺﾞｼｯｸM-PRO" panose="020F0600000000000000" pitchFamily="50" charset="-128"/>
              </a:rPr>
              <a:t>◇　</a:t>
            </a:r>
            <a:r>
              <a:rPr lang="ja-JP" altLang="ja-JP" sz="1200">
                <a:solidFill>
                  <a:srgbClr val="FF0000"/>
                </a:solidFill>
                <a:latin typeface="HG丸ｺﾞｼｯｸM-PRO" panose="020F0600000000000000" pitchFamily="50" charset="-128"/>
                <a:ea typeface="HG丸ｺﾞｼｯｸM-PRO" panose="020F0600000000000000" pitchFamily="50" charset="-128"/>
              </a:rPr>
              <a:t>事務手続の一部について、電子メールでやり取りをすることが可能ですので、</a:t>
            </a:r>
            <a:endParaRPr lang="en-US" altLang="ja-JP" sz="1200">
              <a:solidFill>
                <a:srgbClr val="FF0000"/>
              </a:solidFill>
              <a:latin typeface="HG丸ｺﾞｼｯｸM-PRO" panose="020F0600000000000000" pitchFamily="50" charset="-128"/>
              <a:ea typeface="HG丸ｺﾞｼｯｸM-PRO" panose="020F0600000000000000" pitchFamily="50" charset="-128"/>
            </a:endParaRPr>
          </a:p>
          <a:p>
            <a:pPr>
              <a:spcBef>
                <a:spcPct val="0"/>
              </a:spcBef>
            </a:pPr>
            <a:r>
              <a:rPr lang="ja-JP" altLang="en-US" sz="1200">
                <a:solidFill>
                  <a:srgbClr val="FF0000"/>
                </a:solidFill>
                <a:latin typeface="HG丸ｺﾞｼｯｸM-PRO" panose="020F0600000000000000" pitchFamily="50" charset="-128"/>
                <a:ea typeface="HG丸ｺﾞｼｯｸM-PRO" panose="020F0600000000000000" pitchFamily="50" charset="-128"/>
              </a:rPr>
              <a:t>　　　   　 </a:t>
            </a:r>
            <a:r>
              <a:rPr lang="ja-JP" altLang="ja-JP" sz="1200">
                <a:solidFill>
                  <a:srgbClr val="FF0000"/>
                </a:solidFill>
                <a:latin typeface="HG丸ｺﾞｼｯｸM-PRO" panose="020F0600000000000000" pitchFamily="50" charset="-128"/>
                <a:ea typeface="HG丸ｺﾞｼｯｸM-PRO" panose="020F0600000000000000" pitchFamily="50" charset="-128"/>
              </a:rPr>
              <a:t>希望する場合は、国に申し出てください。</a:t>
            </a:r>
            <a:endParaRPr lang="ja-JP" altLang="en-US" sz="1000" b="0">
              <a:solidFill>
                <a:srgbClr val="FF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6CFCA98-7348-4A17-912F-BA54256393E7}"/>
              </a:ext>
            </a:extLst>
          </p:cNvPr>
          <p:cNvSpPr>
            <a:spLocks noChangeArrowheads="1"/>
          </p:cNvSpPr>
          <p:nvPr/>
        </p:nvSpPr>
        <p:spPr bwMode="auto">
          <a:xfrm>
            <a:off x="0" y="514350"/>
            <a:ext cx="6858000" cy="9085263"/>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627" name="角丸四角形 315">
            <a:extLst>
              <a:ext uri="{FF2B5EF4-FFF2-40B4-BE49-F238E27FC236}">
                <a16:creationId xmlns:a16="http://schemas.microsoft.com/office/drawing/2014/main" id="{09653F6C-77A0-460F-BD85-ACFD0BA118A2}"/>
              </a:ext>
            </a:extLst>
          </p:cNvPr>
          <p:cNvSpPr>
            <a:spLocks noChangeArrowheads="1"/>
          </p:cNvSpPr>
          <p:nvPr/>
        </p:nvSpPr>
        <p:spPr bwMode="auto">
          <a:xfrm>
            <a:off x="225425" y="1212850"/>
            <a:ext cx="6586538" cy="8251825"/>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nvGrpSpPr>
          <p:cNvPr id="26628" name="グループ化 197">
            <a:extLst>
              <a:ext uri="{FF2B5EF4-FFF2-40B4-BE49-F238E27FC236}">
                <a16:creationId xmlns:a16="http://schemas.microsoft.com/office/drawing/2014/main" id="{02FEBA30-3512-4843-A0C5-C2645D0C9444}"/>
              </a:ext>
            </a:extLst>
          </p:cNvPr>
          <p:cNvGrpSpPr>
            <a:grpSpLocks/>
          </p:cNvGrpSpPr>
          <p:nvPr/>
        </p:nvGrpSpPr>
        <p:grpSpPr bwMode="auto">
          <a:xfrm>
            <a:off x="-1588" y="9667875"/>
            <a:ext cx="6859588" cy="409575"/>
            <a:chOff x="-794" y="9671416"/>
            <a:chExt cx="6858794" cy="409209"/>
          </a:xfrm>
        </p:grpSpPr>
        <p:sp>
          <p:nvSpPr>
            <p:cNvPr id="26874" name="正方形/長方形 198">
              <a:extLst>
                <a:ext uri="{FF2B5EF4-FFF2-40B4-BE49-F238E27FC236}">
                  <a16:creationId xmlns:a16="http://schemas.microsoft.com/office/drawing/2014/main" id="{48FC1741-71BB-4675-A5F9-A2B65F7458ED}"/>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875" name="正方形/長方形 199">
              <a:extLst>
                <a:ext uri="{FF2B5EF4-FFF2-40B4-BE49-F238E27FC236}">
                  <a16:creationId xmlns:a16="http://schemas.microsoft.com/office/drawing/2014/main" id="{0321D9FB-4206-47F1-B361-3D14A0A626A4}"/>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sp>
        <p:nvSpPr>
          <p:cNvPr id="26629" name="Rectangle 3">
            <a:extLst>
              <a:ext uri="{FF2B5EF4-FFF2-40B4-BE49-F238E27FC236}">
                <a16:creationId xmlns:a16="http://schemas.microsoft.com/office/drawing/2014/main" id="{4705CC92-F2EA-490E-B033-9AC8DE12343A}"/>
              </a:ext>
            </a:extLst>
          </p:cNvPr>
          <p:cNvSpPr>
            <a:spLocks noGrp="1" noChangeArrowheads="1"/>
          </p:cNvSpPr>
          <p:nvPr>
            <p:ph type="title"/>
          </p:nvPr>
        </p:nvSpPr>
        <p:spPr>
          <a:xfrm>
            <a:off x="593725" y="557213"/>
            <a:ext cx="5878513" cy="595312"/>
          </a:xfrm>
        </p:spPr>
        <p:txBody>
          <a:bodyPr/>
          <a:lstStyle/>
          <a:p>
            <a:pPr eaLnBrk="1" hangingPunct="1"/>
            <a:r>
              <a:rPr lang="ja-JP" altLang="en-US" sz="2600">
                <a:solidFill>
                  <a:srgbClr val="A4E456"/>
                </a:solidFill>
              </a:rPr>
              <a:t>・</a:t>
            </a:r>
            <a:r>
              <a:rPr lang="ja-JP" altLang="en-US" sz="2600">
                <a:solidFill>
                  <a:schemeClr val="tx1"/>
                </a:solidFill>
              </a:rPr>
              <a:t>よくあるご質問</a:t>
            </a:r>
            <a:r>
              <a:rPr lang="ja-JP" altLang="en-US" sz="2600">
                <a:solidFill>
                  <a:srgbClr val="A4E456"/>
                </a:solidFill>
              </a:rPr>
              <a:t>・・・</a:t>
            </a:r>
          </a:p>
        </p:txBody>
      </p:sp>
      <p:sp>
        <p:nvSpPr>
          <p:cNvPr id="26630" name="円/楕円 49">
            <a:extLst>
              <a:ext uri="{FF2B5EF4-FFF2-40B4-BE49-F238E27FC236}">
                <a16:creationId xmlns:a16="http://schemas.microsoft.com/office/drawing/2014/main" id="{F0EB60FB-E08C-4597-9F4F-F33F6F4695FB}"/>
              </a:ext>
            </a:extLst>
          </p:cNvPr>
          <p:cNvSpPr>
            <a:spLocks noChangeArrowheads="1"/>
          </p:cNvSpPr>
          <p:nvPr/>
        </p:nvSpPr>
        <p:spPr bwMode="auto">
          <a:xfrm>
            <a:off x="107950" y="595313"/>
            <a:ext cx="466725" cy="512762"/>
          </a:xfrm>
          <a:prstGeom prst="ellipse">
            <a:avLst/>
          </a:prstGeom>
          <a:solidFill>
            <a:srgbClr val="A4E456"/>
          </a:solidFill>
          <a:ln w="25400" algn="ctr">
            <a:solidFill>
              <a:srgbClr val="A4E456"/>
            </a:solidFill>
            <a:round/>
            <a:headEnd/>
            <a:tailEnd/>
          </a:ln>
        </p:spPr>
        <p:txBody>
          <a:bodyPr anchor="ctr" anchorCtr="1"/>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2000">
                <a:solidFill>
                  <a:schemeClr val="bg1"/>
                </a:solidFill>
                <a:latin typeface="HG丸ｺﾞｼｯｸM-PRO" panose="020F0600000000000000" pitchFamily="50" charset="-128"/>
                <a:ea typeface="HG丸ｺﾞｼｯｸM-PRO" panose="020F0600000000000000" pitchFamily="50" charset="-128"/>
              </a:rPr>
              <a:t>３</a:t>
            </a:r>
          </a:p>
        </p:txBody>
      </p:sp>
      <p:grpSp>
        <p:nvGrpSpPr>
          <p:cNvPr id="26631" name="Group 50">
            <a:extLst>
              <a:ext uri="{FF2B5EF4-FFF2-40B4-BE49-F238E27FC236}">
                <a16:creationId xmlns:a16="http://schemas.microsoft.com/office/drawing/2014/main" id="{61C360BD-B682-4B4B-9482-0E7BFFF11362}"/>
              </a:ext>
            </a:extLst>
          </p:cNvPr>
          <p:cNvGrpSpPr>
            <a:grpSpLocks noChangeAspect="1"/>
          </p:cNvGrpSpPr>
          <p:nvPr/>
        </p:nvGrpSpPr>
        <p:grpSpPr bwMode="auto">
          <a:xfrm>
            <a:off x="0" y="0"/>
            <a:ext cx="2519363" cy="436563"/>
            <a:chOff x="2733" y="0"/>
            <a:chExt cx="1587" cy="249"/>
          </a:xfrm>
        </p:grpSpPr>
        <p:sp>
          <p:nvSpPr>
            <p:cNvPr id="26872" name="AutoShape 51">
              <a:extLst>
                <a:ext uri="{FF2B5EF4-FFF2-40B4-BE49-F238E27FC236}">
                  <a16:creationId xmlns:a16="http://schemas.microsoft.com/office/drawing/2014/main" id="{89D0A497-F796-468D-A19E-D7BA88B8558E}"/>
                </a:ext>
              </a:extLst>
            </p:cNvPr>
            <p:cNvSpPr>
              <a:spLocks noChangeAspect="1" noChangeArrowheads="1"/>
            </p:cNvSpPr>
            <p:nvPr/>
          </p:nvSpPr>
          <p:spPr bwMode="auto">
            <a:xfrm>
              <a:off x="2733" y="0"/>
              <a:ext cx="1587" cy="249"/>
            </a:xfrm>
            <a:prstGeom prst="roundRect">
              <a:avLst>
                <a:gd name="adj" fmla="val 16667"/>
              </a:avLst>
            </a:prstGeom>
            <a:solidFill>
              <a:srgbClr val="99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３</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よくあるご質問</a:t>
              </a:r>
            </a:p>
          </p:txBody>
        </p:sp>
        <p:sp>
          <p:nvSpPr>
            <p:cNvPr id="26873" name="Line 52">
              <a:extLst>
                <a:ext uri="{FF2B5EF4-FFF2-40B4-BE49-F238E27FC236}">
                  <a16:creationId xmlns:a16="http://schemas.microsoft.com/office/drawing/2014/main" id="{2CD42526-BED7-42BE-B350-C45063338A10}"/>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6632" name="Rectangle 148">
            <a:extLst>
              <a:ext uri="{FF2B5EF4-FFF2-40B4-BE49-F238E27FC236}">
                <a16:creationId xmlns:a16="http://schemas.microsoft.com/office/drawing/2014/main" id="{3C7303DE-2A36-42DD-9E72-9B4370A5A9A4}"/>
              </a:ext>
            </a:extLst>
          </p:cNvPr>
          <p:cNvSpPr>
            <a:spLocks noChangeArrowheads="1"/>
          </p:cNvSpPr>
          <p:nvPr/>
        </p:nvSpPr>
        <p:spPr bwMode="auto">
          <a:xfrm>
            <a:off x="-26988" y="9850438"/>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- 7 -</a:t>
            </a:r>
          </a:p>
        </p:txBody>
      </p:sp>
      <p:sp>
        <p:nvSpPr>
          <p:cNvPr id="26633" name="Rectangle 134">
            <a:extLst>
              <a:ext uri="{FF2B5EF4-FFF2-40B4-BE49-F238E27FC236}">
                <a16:creationId xmlns:a16="http://schemas.microsoft.com/office/drawing/2014/main" id="{953AA978-C95B-4B52-84CD-E3A004FF7361}"/>
              </a:ext>
            </a:extLst>
          </p:cNvPr>
          <p:cNvSpPr>
            <a:spLocks noChangeArrowheads="1"/>
          </p:cNvSpPr>
          <p:nvPr/>
        </p:nvSpPr>
        <p:spPr bwMode="auto">
          <a:xfrm>
            <a:off x="5753100" y="5032375"/>
            <a:ext cx="115888" cy="1095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634" name="Rectangle 134">
            <a:extLst>
              <a:ext uri="{FF2B5EF4-FFF2-40B4-BE49-F238E27FC236}">
                <a16:creationId xmlns:a16="http://schemas.microsoft.com/office/drawing/2014/main" id="{5D8C3E49-8639-4BB2-A6B3-B7C040F9A522}"/>
              </a:ext>
            </a:extLst>
          </p:cNvPr>
          <p:cNvSpPr>
            <a:spLocks noChangeArrowheads="1"/>
          </p:cNvSpPr>
          <p:nvPr/>
        </p:nvSpPr>
        <p:spPr bwMode="auto">
          <a:xfrm>
            <a:off x="5891213" y="7905750"/>
            <a:ext cx="114300" cy="1365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635" name="Rectangle 134">
            <a:extLst>
              <a:ext uri="{FF2B5EF4-FFF2-40B4-BE49-F238E27FC236}">
                <a16:creationId xmlns:a16="http://schemas.microsoft.com/office/drawing/2014/main" id="{7AA4FD01-FAEE-4CD3-AD9B-3E59B6311BFB}"/>
              </a:ext>
            </a:extLst>
          </p:cNvPr>
          <p:cNvSpPr>
            <a:spLocks noChangeArrowheads="1"/>
          </p:cNvSpPr>
          <p:nvPr/>
        </p:nvSpPr>
        <p:spPr bwMode="auto">
          <a:xfrm>
            <a:off x="5800725" y="6365875"/>
            <a:ext cx="117475" cy="60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6636" name="グループ化 3">
            <a:extLst>
              <a:ext uri="{FF2B5EF4-FFF2-40B4-BE49-F238E27FC236}">
                <a16:creationId xmlns:a16="http://schemas.microsoft.com/office/drawing/2014/main" id="{1AFD01D3-5686-4BB7-8B68-BC80ED4DD859}"/>
              </a:ext>
            </a:extLst>
          </p:cNvPr>
          <p:cNvGrpSpPr>
            <a:grpSpLocks/>
          </p:cNvGrpSpPr>
          <p:nvPr/>
        </p:nvGrpSpPr>
        <p:grpSpPr bwMode="auto">
          <a:xfrm>
            <a:off x="938213" y="5953125"/>
            <a:ext cx="201612" cy="142875"/>
            <a:chOff x="967018" y="5955450"/>
            <a:chExt cx="201613" cy="142875"/>
          </a:xfrm>
        </p:grpSpPr>
        <p:cxnSp>
          <p:nvCxnSpPr>
            <p:cNvPr id="26870" name="直線コネクタ 597">
              <a:extLst>
                <a:ext uri="{FF2B5EF4-FFF2-40B4-BE49-F238E27FC236}">
                  <a16:creationId xmlns:a16="http://schemas.microsoft.com/office/drawing/2014/main" id="{4AE87D9A-5DEC-4F41-ACBE-AA4B51A117F0}"/>
                </a:ext>
              </a:extLst>
            </p:cNvPr>
            <p:cNvCxnSpPr>
              <a:cxnSpLocks noChangeShapeType="1"/>
              <a:stCxn id="26731" idx="0"/>
            </p:cNvCxnSpPr>
            <p:nvPr/>
          </p:nvCxnSpPr>
          <p:spPr bwMode="auto">
            <a:xfrm flipV="1">
              <a:off x="967018" y="5955450"/>
              <a:ext cx="201613" cy="71437"/>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6871" name="直線コネクタ 601">
              <a:extLst>
                <a:ext uri="{FF2B5EF4-FFF2-40B4-BE49-F238E27FC236}">
                  <a16:creationId xmlns:a16="http://schemas.microsoft.com/office/drawing/2014/main" id="{7F94B008-DC03-4CFE-83B0-9718B7E71E46}"/>
                </a:ext>
              </a:extLst>
            </p:cNvPr>
            <p:cNvCxnSpPr>
              <a:cxnSpLocks noChangeShapeType="1"/>
              <a:endCxn id="26731" idx="4"/>
            </p:cNvCxnSpPr>
            <p:nvPr/>
          </p:nvCxnSpPr>
          <p:spPr bwMode="auto">
            <a:xfrm>
              <a:off x="976543" y="6028475"/>
              <a:ext cx="192088" cy="69850"/>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sp>
        <p:nvSpPr>
          <p:cNvPr id="26637" name="Rectangle 45">
            <a:extLst>
              <a:ext uri="{FF2B5EF4-FFF2-40B4-BE49-F238E27FC236}">
                <a16:creationId xmlns:a16="http://schemas.microsoft.com/office/drawing/2014/main" id="{0C86A206-9CA0-46F0-A24D-7D2CCA1B1A7B}"/>
              </a:ext>
            </a:extLst>
          </p:cNvPr>
          <p:cNvSpPr>
            <a:spLocks noChangeArrowheads="1"/>
          </p:cNvSpPr>
          <p:nvPr/>
        </p:nvSpPr>
        <p:spPr bwMode="auto">
          <a:xfrm flipH="1" flipV="1">
            <a:off x="1190625" y="7059613"/>
            <a:ext cx="46038" cy="123825"/>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6638" name="グループ化 11">
            <a:extLst>
              <a:ext uri="{FF2B5EF4-FFF2-40B4-BE49-F238E27FC236}">
                <a16:creationId xmlns:a16="http://schemas.microsoft.com/office/drawing/2014/main" id="{570B16DD-FAC3-43FB-B90D-26FB4E612B5A}"/>
              </a:ext>
            </a:extLst>
          </p:cNvPr>
          <p:cNvGrpSpPr>
            <a:grpSpLocks/>
          </p:cNvGrpSpPr>
          <p:nvPr/>
        </p:nvGrpSpPr>
        <p:grpSpPr bwMode="auto">
          <a:xfrm>
            <a:off x="249238" y="1352550"/>
            <a:ext cx="6470650" cy="1492250"/>
            <a:chOff x="246069" y="1255713"/>
            <a:chExt cx="6471710" cy="1492250"/>
          </a:xfrm>
        </p:grpSpPr>
        <p:grpSp>
          <p:nvGrpSpPr>
            <p:cNvPr id="26823" name="Group 85">
              <a:extLst>
                <a:ext uri="{FF2B5EF4-FFF2-40B4-BE49-F238E27FC236}">
                  <a16:creationId xmlns:a16="http://schemas.microsoft.com/office/drawing/2014/main" id="{C92916B6-C66A-40DE-B7E7-982BB5B24894}"/>
                </a:ext>
              </a:extLst>
            </p:cNvPr>
            <p:cNvGrpSpPr>
              <a:grpSpLocks/>
            </p:cNvGrpSpPr>
            <p:nvPr/>
          </p:nvGrpSpPr>
          <p:grpSpPr bwMode="auto">
            <a:xfrm>
              <a:off x="1131888" y="1593850"/>
              <a:ext cx="4895850" cy="1154113"/>
              <a:chOff x="799" y="2064"/>
              <a:chExt cx="3048" cy="534"/>
            </a:xfrm>
          </p:grpSpPr>
          <p:sp>
            <p:nvSpPr>
              <p:cNvPr id="26864" name="テキスト ボックス 718">
                <a:extLst>
                  <a:ext uri="{FF2B5EF4-FFF2-40B4-BE49-F238E27FC236}">
                    <a16:creationId xmlns:a16="http://schemas.microsoft.com/office/drawing/2014/main" id="{8A05D7A9-68F4-4DDF-9A74-7EAD85E51564}"/>
                  </a:ext>
                </a:extLst>
              </p:cNvPr>
              <p:cNvSpPr>
                <a:spLocks noChangeArrowheads="1"/>
              </p:cNvSpPr>
              <p:nvPr/>
            </p:nvSpPr>
            <p:spPr bwMode="auto">
              <a:xfrm>
                <a:off x="799" y="2064"/>
                <a:ext cx="2946" cy="534"/>
              </a:xfrm>
              <a:prstGeom prst="roundRect">
                <a:avLst>
                  <a:gd name="adj" fmla="val 8866"/>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第二種区域内に所在し、かつ、飛行場ごとに決められた時期（第</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二種区域の指定年月日）までに建築されていれば対象となります。</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その家が第二種区域内に所在しているかについては、沖縄防衛局</a:t>
                </a:r>
                <a:r>
                  <a:rPr lang="ja-JP" altLang="ja-JP" sz="1200" b="0">
                    <a:latin typeface="HG丸ｺﾞｼｯｸM-PRO" panose="020F0600000000000000" pitchFamily="50" charset="-128"/>
                    <a:ea typeface="HG丸ｺﾞｼｯｸM-PRO" panose="020F0600000000000000" pitchFamily="50" charset="-128"/>
                  </a:rPr>
                  <a:t>に置かれ</a:t>
                </a:r>
                <a:r>
                  <a:rPr lang="ja-JP" altLang="en-US" sz="1200" b="0">
                    <a:latin typeface="HG丸ｺﾞｼｯｸM-PRO" panose="020F0600000000000000" pitchFamily="50" charset="-128"/>
                    <a:ea typeface="HG丸ｺﾞｼｯｸM-PRO" panose="020F0600000000000000" pitchFamily="50" charset="-128"/>
                  </a:rPr>
                  <a:t>ている</a:t>
                </a:r>
                <a:r>
                  <a:rPr lang="ja-JP" altLang="ja-JP" sz="1200" b="0">
                    <a:latin typeface="HG丸ｺﾞｼｯｸM-PRO" panose="020F0600000000000000" pitchFamily="50" charset="-128"/>
                    <a:ea typeface="HG丸ｺﾞｼｯｸM-PRO" panose="020F0600000000000000" pitchFamily="50" charset="-128"/>
                  </a:rPr>
                  <a:t>「縦覧図」で確認できます。</a:t>
                </a:r>
                <a:endParaRPr lang="ja-JP" altLang="en-US"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詳しくは沖縄防衛局にお問い合わせください。</a:t>
                </a:r>
              </a:p>
            </p:txBody>
          </p:sp>
          <p:sp>
            <p:nvSpPr>
              <p:cNvPr id="26865" name="Rectangle 87">
                <a:extLst>
                  <a:ext uri="{FF2B5EF4-FFF2-40B4-BE49-F238E27FC236}">
                    <a16:creationId xmlns:a16="http://schemas.microsoft.com/office/drawing/2014/main" id="{8EA74895-88A1-44EE-863A-E44C8EEF7680}"/>
                  </a:ext>
                </a:extLst>
              </p:cNvPr>
              <p:cNvSpPr>
                <a:spLocks noChangeArrowheads="1"/>
              </p:cNvSpPr>
              <p:nvPr/>
            </p:nvSpPr>
            <p:spPr bwMode="auto">
              <a:xfrm>
                <a:off x="3703" y="2178"/>
                <a:ext cx="72" cy="6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6866" name="グループ化 607">
                <a:extLst>
                  <a:ext uri="{FF2B5EF4-FFF2-40B4-BE49-F238E27FC236}">
                    <a16:creationId xmlns:a16="http://schemas.microsoft.com/office/drawing/2014/main" id="{2271BBB9-4FCB-4273-A99D-3FF1DF7005D1}"/>
                  </a:ext>
                </a:extLst>
              </p:cNvPr>
              <p:cNvGrpSpPr>
                <a:grpSpLocks/>
              </p:cNvGrpSpPr>
              <p:nvPr/>
            </p:nvGrpSpPr>
            <p:grpSpPr bwMode="auto">
              <a:xfrm>
                <a:off x="3739" y="2178"/>
                <a:ext cx="108" cy="66"/>
                <a:chOff x="5436047" y="135887919"/>
                <a:chExt cx="337484" cy="112464"/>
              </a:xfrm>
            </p:grpSpPr>
            <p:sp>
              <p:nvSpPr>
                <p:cNvPr id="26867" name="二等辺三角形 1224">
                  <a:extLst>
                    <a:ext uri="{FF2B5EF4-FFF2-40B4-BE49-F238E27FC236}">
                      <a16:creationId xmlns:a16="http://schemas.microsoft.com/office/drawing/2014/main" id="{CC894C95-FA87-4186-85CC-07A988F33887}"/>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868" name="直線コネクタ 597">
                  <a:extLst>
                    <a:ext uri="{FF2B5EF4-FFF2-40B4-BE49-F238E27FC236}">
                      <a16:creationId xmlns:a16="http://schemas.microsoft.com/office/drawing/2014/main" id="{BCB80C79-84C9-47B3-B404-7B63115082B8}"/>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6869" name="直線コネクタ 601">
                  <a:extLst>
                    <a:ext uri="{FF2B5EF4-FFF2-40B4-BE49-F238E27FC236}">
                      <a16:creationId xmlns:a16="http://schemas.microsoft.com/office/drawing/2014/main" id="{823EA887-496F-499A-9EBE-B50676354C8F}"/>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grpSp>
          <p:nvGrpSpPr>
            <p:cNvPr id="26824" name="Group 92">
              <a:extLst>
                <a:ext uri="{FF2B5EF4-FFF2-40B4-BE49-F238E27FC236}">
                  <a16:creationId xmlns:a16="http://schemas.microsoft.com/office/drawing/2014/main" id="{27CF0124-D2C3-407B-BC48-DFB3F5A6EFA0}"/>
                </a:ext>
              </a:extLst>
            </p:cNvPr>
            <p:cNvGrpSpPr>
              <a:grpSpLocks/>
            </p:cNvGrpSpPr>
            <p:nvPr/>
          </p:nvGrpSpPr>
          <p:grpSpPr bwMode="auto">
            <a:xfrm>
              <a:off x="927100" y="1255713"/>
              <a:ext cx="4968875" cy="292100"/>
              <a:chOff x="221" y="10159"/>
              <a:chExt cx="511" cy="35"/>
            </a:xfrm>
          </p:grpSpPr>
          <p:sp>
            <p:nvSpPr>
              <p:cNvPr id="26858" name="テキスト ボックス 717">
                <a:extLst>
                  <a:ext uri="{FF2B5EF4-FFF2-40B4-BE49-F238E27FC236}">
                    <a16:creationId xmlns:a16="http://schemas.microsoft.com/office/drawing/2014/main" id="{87964580-6F7B-4BE5-8FE9-9D1882946D51}"/>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私の家は移転補償の対象となりますか？</a:t>
                </a:r>
              </a:p>
            </p:txBody>
          </p:sp>
          <p:sp>
            <p:nvSpPr>
              <p:cNvPr id="26859" name="Rectangle 94">
                <a:extLst>
                  <a:ext uri="{FF2B5EF4-FFF2-40B4-BE49-F238E27FC236}">
                    <a16:creationId xmlns:a16="http://schemas.microsoft.com/office/drawing/2014/main" id="{976FCD76-B2EA-4627-982C-375AFF088D4A}"/>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6860" name="グループ化 607">
                <a:extLst>
                  <a:ext uri="{FF2B5EF4-FFF2-40B4-BE49-F238E27FC236}">
                    <a16:creationId xmlns:a16="http://schemas.microsoft.com/office/drawing/2014/main" id="{7FA4A300-D11E-4CFA-A0A2-4865B391AFFC}"/>
                  </a:ext>
                </a:extLst>
              </p:cNvPr>
              <p:cNvGrpSpPr>
                <a:grpSpLocks/>
              </p:cNvGrpSpPr>
              <p:nvPr/>
            </p:nvGrpSpPr>
            <p:grpSpPr bwMode="auto">
              <a:xfrm flipH="1">
                <a:off x="221" y="10168"/>
                <a:ext cx="21" cy="12"/>
                <a:chOff x="5436047" y="135887919"/>
                <a:chExt cx="337484" cy="112464"/>
              </a:xfrm>
            </p:grpSpPr>
            <p:sp>
              <p:nvSpPr>
                <p:cNvPr id="26861" name="二等辺三角形 1224">
                  <a:extLst>
                    <a:ext uri="{FF2B5EF4-FFF2-40B4-BE49-F238E27FC236}">
                      <a16:creationId xmlns:a16="http://schemas.microsoft.com/office/drawing/2014/main" id="{19E80A6B-DDAF-404D-913F-32EC5D1E0470}"/>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862" name="直線コネクタ 597">
                  <a:extLst>
                    <a:ext uri="{FF2B5EF4-FFF2-40B4-BE49-F238E27FC236}">
                      <a16:creationId xmlns:a16="http://schemas.microsoft.com/office/drawing/2014/main" id="{F2F1EC58-2B02-4C86-A6DE-474FD685C823}"/>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6863" name="直線コネクタ 601">
                  <a:extLst>
                    <a:ext uri="{FF2B5EF4-FFF2-40B4-BE49-F238E27FC236}">
                      <a16:creationId xmlns:a16="http://schemas.microsoft.com/office/drawing/2014/main" id="{18808AC8-0FB1-44A8-95AB-5791DDDEC07E}"/>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6825" name="Group 488">
              <a:extLst>
                <a:ext uri="{FF2B5EF4-FFF2-40B4-BE49-F238E27FC236}">
                  <a16:creationId xmlns:a16="http://schemas.microsoft.com/office/drawing/2014/main" id="{8368D90D-C0B7-46AD-981E-74A6321EBC06}"/>
                </a:ext>
              </a:extLst>
            </p:cNvPr>
            <p:cNvGrpSpPr>
              <a:grpSpLocks/>
            </p:cNvGrpSpPr>
            <p:nvPr/>
          </p:nvGrpSpPr>
          <p:grpSpPr bwMode="auto">
            <a:xfrm>
              <a:off x="246069" y="1325009"/>
              <a:ext cx="781050" cy="1038225"/>
              <a:chOff x="103" y="4758"/>
              <a:chExt cx="492" cy="654"/>
            </a:xfrm>
          </p:grpSpPr>
          <p:sp>
            <p:nvSpPr>
              <p:cNvPr id="26845" name="Freeform 489">
                <a:extLst>
                  <a:ext uri="{FF2B5EF4-FFF2-40B4-BE49-F238E27FC236}">
                    <a16:creationId xmlns:a16="http://schemas.microsoft.com/office/drawing/2014/main" id="{6E5DDC41-0A86-4F87-878A-8CDFFA52286D}"/>
                  </a:ext>
                </a:extLst>
              </p:cNvPr>
              <p:cNvSpPr>
                <a:spLocks noChangeAspect="1" noChangeArrowheads="1"/>
              </p:cNvSpPr>
              <p:nvPr/>
            </p:nvSpPr>
            <p:spPr bwMode="auto">
              <a:xfrm>
                <a:off x="103" y="4758"/>
                <a:ext cx="492" cy="4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846" name="Freeform 490">
                <a:extLst>
                  <a:ext uri="{FF2B5EF4-FFF2-40B4-BE49-F238E27FC236}">
                    <a16:creationId xmlns:a16="http://schemas.microsoft.com/office/drawing/2014/main" id="{B988DCC0-1F12-40DD-9A1B-5A02360A82F0}"/>
                  </a:ext>
                </a:extLst>
              </p:cNvPr>
              <p:cNvSpPr>
                <a:spLocks noChangeAspect="1" noChangeArrowheads="1"/>
              </p:cNvSpPr>
              <p:nvPr/>
            </p:nvSpPr>
            <p:spPr bwMode="auto">
              <a:xfrm>
                <a:off x="310" y="4788"/>
                <a:ext cx="204"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847" name="Picture 491">
                <a:extLst>
                  <a:ext uri="{FF2B5EF4-FFF2-40B4-BE49-F238E27FC236}">
                    <a16:creationId xmlns:a16="http://schemas.microsoft.com/office/drawing/2014/main" id="{FBBE84A1-7D3C-46BE-8512-4740B84E3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 y="4784"/>
                <a:ext cx="36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8" name="Picture 492">
                <a:extLst>
                  <a:ext uri="{FF2B5EF4-FFF2-40B4-BE49-F238E27FC236}">
                    <a16:creationId xmlns:a16="http://schemas.microsoft.com/office/drawing/2014/main" id="{80582A4D-A6E8-440C-9D2C-19F7A009B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4868"/>
                <a:ext cx="24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49" name="Freeform 493">
                <a:extLst>
                  <a:ext uri="{FF2B5EF4-FFF2-40B4-BE49-F238E27FC236}">
                    <a16:creationId xmlns:a16="http://schemas.microsoft.com/office/drawing/2014/main" id="{E041C302-97AB-4C42-92AB-26E16209E1C9}"/>
                  </a:ext>
                </a:extLst>
              </p:cNvPr>
              <p:cNvSpPr>
                <a:spLocks noChangeAspect="1" noChangeArrowheads="1"/>
              </p:cNvSpPr>
              <p:nvPr/>
            </p:nvSpPr>
            <p:spPr bwMode="auto">
              <a:xfrm>
                <a:off x="346" y="4855"/>
                <a:ext cx="2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850" name="Freeform 494">
                <a:extLst>
                  <a:ext uri="{FF2B5EF4-FFF2-40B4-BE49-F238E27FC236}">
                    <a16:creationId xmlns:a16="http://schemas.microsoft.com/office/drawing/2014/main" id="{AE9B017B-4F0A-4544-B378-FD75D251C02B}"/>
                  </a:ext>
                </a:extLst>
              </p:cNvPr>
              <p:cNvSpPr>
                <a:spLocks noChangeAspect="1" noChangeArrowheads="1"/>
              </p:cNvSpPr>
              <p:nvPr/>
            </p:nvSpPr>
            <p:spPr bwMode="auto">
              <a:xfrm>
                <a:off x="346" y="5052"/>
                <a:ext cx="79" cy="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851" name="Freeform 495">
                <a:extLst>
                  <a:ext uri="{FF2B5EF4-FFF2-40B4-BE49-F238E27FC236}">
                    <a16:creationId xmlns:a16="http://schemas.microsoft.com/office/drawing/2014/main" id="{24C58AC2-38AF-4952-9677-A92F7FE2F935}"/>
                  </a:ext>
                </a:extLst>
              </p:cNvPr>
              <p:cNvSpPr>
                <a:spLocks noChangeAspect="1" noChangeArrowheads="1"/>
              </p:cNvSpPr>
              <p:nvPr/>
            </p:nvSpPr>
            <p:spPr bwMode="auto">
              <a:xfrm>
                <a:off x="302" y="5069"/>
                <a:ext cx="166"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852" name="Picture 496">
                <a:extLst>
                  <a:ext uri="{FF2B5EF4-FFF2-40B4-BE49-F238E27FC236}">
                    <a16:creationId xmlns:a16="http://schemas.microsoft.com/office/drawing/2014/main" id="{9AC69134-BCF5-4102-B9D1-51881EE8C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 y="499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53" name="Picture 497">
                <a:extLst>
                  <a:ext uri="{FF2B5EF4-FFF2-40B4-BE49-F238E27FC236}">
                    <a16:creationId xmlns:a16="http://schemas.microsoft.com/office/drawing/2014/main" id="{EE89C3E9-075D-436A-970C-7B91747142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 y="5062"/>
                <a:ext cx="3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54" name="Picture 498">
                <a:extLst>
                  <a:ext uri="{FF2B5EF4-FFF2-40B4-BE49-F238E27FC236}">
                    <a16:creationId xmlns:a16="http://schemas.microsoft.com/office/drawing/2014/main" id="{2B5D338A-BF75-4E15-939A-E752F4BE2A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 y="5067"/>
                <a:ext cx="3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55" name="Freeform 499">
                <a:extLst>
                  <a:ext uri="{FF2B5EF4-FFF2-40B4-BE49-F238E27FC236}">
                    <a16:creationId xmlns:a16="http://schemas.microsoft.com/office/drawing/2014/main" id="{1810DA09-E95A-4D06-8E93-8A12D7D47E62}"/>
                  </a:ext>
                </a:extLst>
              </p:cNvPr>
              <p:cNvSpPr>
                <a:spLocks noChangeAspect="1" noChangeArrowheads="1"/>
              </p:cNvSpPr>
              <p:nvPr/>
            </p:nvSpPr>
            <p:spPr bwMode="auto">
              <a:xfrm>
                <a:off x="312" y="4940"/>
                <a:ext cx="41"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6856" name="Freeform 500">
                <a:extLst>
                  <a:ext uri="{FF2B5EF4-FFF2-40B4-BE49-F238E27FC236}">
                    <a16:creationId xmlns:a16="http://schemas.microsoft.com/office/drawing/2014/main" id="{EC3E0F18-D924-456A-B722-200AF572E2D1}"/>
                  </a:ext>
                </a:extLst>
              </p:cNvPr>
              <p:cNvSpPr>
                <a:spLocks noChangeAspect="1" noChangeArrowheads="1"/>
              </p:cNvSpPr>
              <p:nvPr/>
            </p:nvSpPr>
            <p:spPr bwMode="auto">
              <a:xfrm>
                <a:off x="434" y="4966"/>
                <a:ext cx="41"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51" name="正方形/長方形 709">
                <a:extLst>
                  <a:ext uri="{FF2B5EF4-FFF2-40B4-BE49-F238E27FC236}">
                    <a16:creationId xmlns:a16="http://schemas.microsoft.com/office/drawing/2014/main" id="{FFA55074-24D0-4A9A-925B-9C168F00E352}"/>
                  </a:ext>
                </a:extLst>
              </p:cNvPr>
              <p:cNvSpPr>
                <a:spLocks noChangeAspect="1" noChangeArrowheads="1"/>
              </p:cNvSpPr>
              <p:nvPr/>
            </p:nvSpPr>
            <p:spPr bwMode="auto">
              <a:xfrm>
                <a:off x="244" y="5250"/>
                <a:ext cx="3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Ｑ１</a:t>
                </a:r>
              </a:p>
            </p:txBody>
          </p:sp>
        </p:grpSp>
        <p:grpSp>
          <p:nvGrpSpPr>
            <p:cNvPr id="26826" name="グループ化 296">
              <a:extLst>
                <a:ext uri="{FF2B5EF4-FFF2-40B4-BE49-F238E27FC236}">
                  <a16:creationId xmlns:a16="http://schemas.microsoft.com/office/drawing/2014/main" id="{B4789D09-422F-4439-9129-9D85EBD15B97}"/>
                </a:ext>
              </a:extLst>
            </p:cNvPr>
            <p:cNvGrpSpPr>
              <a:grpSpLocks/>
            </p:cNvGrpSpPr>
            <p:nvPr/>
          </p:nvGrpSpPr>
          <p:grpSpPr bwMode="auto">
            <a:xfrm>
              <a:off x="5992291" y="1563847"/>
              <a:ext cx="725488" cy="1122362"/>
              <a:chOff x="6016625" y="1423988"/>
              <a:chExt cx="725488" cy="1122362"/>
            </a:xfrm>
          </p:grpSpPr>
          <p:grpSp>
            <p:nvGrpSpPr>
              <p:cNvPr id="26827" name="Group 115">
                <a:extLst>
                  <a:ext uri="{FF2B5EF4-FFF2-40B4-BE49-F238E27FC236}">
                    <a16:creationId xmlns:a16="http://schemas.microsoft.com/office/drawing/2014/main" id="{EEB106A0-A4E2-47B6-B6BF-504C6C504527}"/>
                  </a:ext>
                </a:extLst>
              </p:cNvPr>
              <p:cNvGrpSpPr>
                <a:grpSpLocks noChangeAspect="1"/>
              </p:cNvGrpSpPr>
              <p:nvPr/>
            </p:nvGrpSpPr>
            <p:grpSpPr bwMode="auto">
              <a:xfrm>
                <a:off x="6143625" y="1423988"/>
                <a:ext cx="514350" cy="796925"/>
                <a:chOff x="136" y="1587"/>
                <a:chExt cx="884" cy="1366"/>
              </a:xfrm>
            </p:grpSpPr>
            <p:sp>
              <p:nvSpPr>
                <p:cNvPr id="26829" name="Freeform 116">
                  <a:extLst>
                    <a:ext uri="{FF2B5EF4-FFF2-40B4-BE49-F238E27FC236}">
                      <a16:creationId xmlns:a16="http://schemas.microsoft.com/office/drawing/2014/main" id="{65C531B1-0E0B-4E6A-BB35-DB186516FE91}"/>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830" name="Freeform 117">
                  <a:extLst>
                    <a:ext uri="{FF2B5EF4-FFF2-40B4-BE49-F238E27FC236}">
                      <a16:creationId xmlns:a16="http://schemas.microsoft.com/office/drawing/2014/main" id="{D37B84D9-C366-4868-B784-EE885EE8C25E}"/>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831" name="Freeform 118">
                  <a:extLst>
                    <a:ext uri="{FF2B5EF4-FFF2-40B4-BE49-F238E27FC236}">
                      <a16:creationId xmlns:a16="http://schemas.microsoft.com/office/drawing/2014/main" id="{79A07882-870D-4774-99AE-400D19A2C217}"/>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832" name="Freeform 119">
                  <a:extLst>
                    <a:ext uri="{FF2B5EF4-FFF2-40B4-BE49-F238E27FC236}">
                      <a16:creationId xmlns:a16="http://schemas.microsoft.com/office/drawing/2014/main" id="{3667D696-BB4D-4BFC-B351-19994C506FEA}"/>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833" name="Picture 120">
                  <a:extLst>
                    <a:ext uri="{FF2B5EF4-FFF2-40B4-BE49-F238E27FC236}">
                      <a16:creationId xmlns:a16="http://schemas.microsoft.com/office/drawing/2014/main" id="{07FB6B77-2224-4C93-B89B-5F5714D3E9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34" name="Freeform 121">
                  <a:extLst>
                    <a:ext uri="{FF2B5EF4-FFF2-40B4-BE49-F238E27FC236}">
                      <a16:creationId xmlns:a16="http://schemas.microsoft.com/office/drawing/2014/main" id="{0B2D4063-011E-43AE-B0FE-85B3526B9161}"/>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835" name="Oval 122">
                  <a:extLst>
                    <a:ext uri="{FF2B5EF4-FFF2-40B4-BE49-F238E27FC236}">
                      <a16:creationId xmlns:a16="http://schemas.microsoft.com/office/drawing/2014/main" id="{190D0460-DAAA-4C3E-BB5F-7EC3594F50C0}"/>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836" name="Freeform 123">
                  <a:extLst>
                    <a:ext uri="{FF2B5EF4-FFF2-40B4-BE49-F238E27FC236}">
                      <a16:creationId xmlns:a16="http://schemas.microsoft.com/office/drawing/2014/main" id="{71F99B22-4A1E-43D6-AF10-ACF8650CCE51}"/>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837" name="Freeform 124">
                  <a:extLst>
                    <a:ext uri="{FF2B5EF4-FFF2-40B4-BE49-F238E27FC236}">
                      <a16:creationId xmlns:a16="http://schemas.microsoft.com/office/drawing/2014/main" id="{AA3948F4-05E0-451A-A8FB-45DA6E205E2C}"/>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838" name="Oval 125">
                  <a:extLst>
                    <a:ext uri="{FF2B5EF4-FFF2-40B4-BE49-F238E27FC236}">
                      <a16:creationId xmlns:a16="http://schemas.microsoft.com/office/drawing/2014/main" id="{1DAA1091-C162-45AD-AFA9-AC346C92FFC4}"/>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6839" name="Picture 126">
                  <a:extLst>
                    <a:ext uri="{FF2B5EF4-FFF2-40B4-BE49-F238E27FC236}">
                      <a16:creationId xmlns:a16="http://schemas.microsoft.com/office/drawing/2014/main" id="{674F4054-AC1D-4A8A-B119-E500828E8C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0" name="Picture 127">
                  <a:extLst>
                    <a:ext uri="{FF2B5EF4-FFF2-40B4-BE49-F238E27FC236}">
                      <a16:creationId xmlns:a16="http://schemas.microsoft.com/office/drawing/2014/main" id="{5E254E6A-7F61-4231-9EAF-D84CA5337D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1" name="Picture 128">
                  <a:extLst>
                    <a:ext uri="{FF2B5EF4-FFF2-40B4-BE49-F238E27FC236}">
                      <a16:creationId xmlns:a16="http://schemas.microsoft.com/office/drawing/2014/main" id="{3D1C5DCD-9819-4178-BE76-A57CA664A1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42" name="Freeform 129">
                  <a:extLst>
                    <a:ext uri="{FF2B5EF4-FFF2-40B4-BE49-F238E27FC236}">
                      <a16:creationId xmlns:a16="http://schemas.microsoft.com/office/drawing/2014/main" id="{698564AC-CF06-4FD9-BCC5-722D8AB2245F}"/>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843" name="Picture 130">
                  <a:extLst>
                    <a:ext uri="{FF2B5EF4-FFF2-40B4-BE49-F238E27FC236}">
                      <a16:creationId xmlns:a16="http://schemas.microsoft.com/office/drawing/2014/main" id="{123DFA03-795F-49CE-9ED9-6E881F9CBC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4" name="Picture 131">
                  <a:extLst>
                    <a:ext uri="{FF2B5EF4-FFF2-40B4-BE49-F238E27FC236}">
                      <a16:creationId xmlns:a16="http://schemas.microsoft.com/office/drawing/2014/main" id="{CFDFC938-1AAE-47AB-80AD-46FA0081F8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9" name="正方形/長方形 709">
                <a:extLst>
                  <a:ext uri="{FF2B5EF4-FFF2-40B4-BE49-F238E27FC236}">
                    <a16:creationId xmlns:a16="http://schemas.microsoft.com/office/drawing/2014/main" id="{49DAE0EB-9097-4144-8D76-8AE0C47C7E61}"/>
                  </a:ext>
                </a:extLst>
              </p:cNvPr>
              <p:cNvSpPr>
                <a:spLocks noChangeAspect="1" noChangeArrowheads="1"/>
              </p:cNvSpPr>
              <p:nvPr/>
            </p:nvSpPr>
            <p:spPr bwMode="auto">
              <a:xfrm>
                <a:off x="6016506" y="2182654"/>
                <a:ext cx="72560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Ａ１</a:t>
                </a:r>
              </a:p>
            </p:txBody>
          </p:sp>
        </p:grpSp>
      </p:grpSp>
      <p:grpSp>
        <p:nvGrpSpPr>
          <p:cNvPr id="26639" name="グループ化 8">
            <a:extLst>
              <a:ext uri="{FF2B5EF4-FFF2-40B4-BE49-F238E27FC236}">
                <a16:creationId xmlns:a16="http://schemas.microsoft.com/office/drawing/2014/main" id="{F7B254B4-B9C1-405C-807F-AEF11A754EDC}"/>
              </a:ext>
            </a:extLst>
          </p:cNvPr>
          <p:cNvGrpSpPr>
            <a:grpSpLocks/>
          </p:cNvGrpSpPr>
          <p:nvPr/>
        </p:nvGrpSpPr>
        <p:grpSpPr bwMode="auto">
          <a:xfrm>
            <a:off x="249238" y="2843213"/>
            <a:ext cx="6497637" cy="1566862"/>
            <a:chOff x="246069" y="2695576"/>
            <a:chExt cx="6498425" cy="1566862"/>
          </a:xfrm>
        </p:grpSpPr>
        <p:sp>
          <p:nvSpPr>
            <p:cNvPr id="26777" name="テキスト ボックス 718">
              <a:extLst>
                <a:ext uri="{FF2B5EF4-FFF2-40B4-BE49-F238E27FC236}">
                  <a16:creationId xmlns:a16="http://schemas.microsoft.com/office/drawing/2014/main" id="{2523C141-3B6B-4B98-AF10-76992051265F}"/>
                </a:ext>
              </a:extLst>
            </p:cNvPr>
            <p:cNvSpPr>
              <a:spLocks noChangeArrowheads="1"/>
            </p:cNvSpPr>
            <p:nvPr/>
          </p:nvSpPr>
          <p:spPr bwMode="auto">
            <a:xfrm>
              <a:off x="1130300" y="3157538"/>
              <a:ext cx="4732338" cy="1104900"/>
            </a:xfrm>
            <a:prstGeom prst="roundRect">
              <a:avLst>
                <a:gd name="adj" fmla="val 16667"/>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老朽化等の理由により、第二種区域の指定のときにその区域内に</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所在している建物を第二種区域の指定後に建て替えた場合には、</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建て替え前後における所有者及び用途がそれぞれ同一であるもの</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が対象となります。</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また、上記内容を確認するための公的書類等が必要となります。</a:t>
              </a:r>
            </a:p>
          </p:txBody>
        </p:sp>
        <p:grpSp>
          <p:nvGrpSpPr>
            <p:cNvPr id="26778" name="グループ化 607">
              <a:extLst>
                <a:ext uri="{FF2B5EF4-FFF2-40B4-BE49-F238E27FC236}">
                  <a16:creationId xmlns:a16="http://schemas.microsoft.com/office/drawing/2014/main" id="{655A3844-FBD6-4E61-8310-CA693CC46944}"/>
                </a:ext>
              </a:extLst>
            </p:cNvPr>
            <p:cNvGrpSpPr>
              <a:grpSpLocks/>
            </p:cNvGrpSpPr>
            <p:nvPr/>
          </p:nvGrpSpPr>
          <p:grpSpPr bwMode="auto">
            <a:xfrm>
              <a:off x="5854700" y="3514725"/>
              <a:ext cx="173038" cy="136525"/>
              <a:chOff x="5436047" y="135887919"/>
              <a:chExt cx="337484" cy="112464"/>
            </a:xfrm>
          </p:grpSpPr>
          <p:sp>
            <p:nvSpPr>
              <p:cNvPr id="26820" name="二等辺三角形 1224">
                <a:extLst>
                  <a:ext uri="{FF2B5EF4-FFF2-40B4-BE49-F238E27FC236}">
                    <a16:creationId xmlns:a16="http://schemas.microsoft.com/office/drawing/2014/main" id="{559DE23B-9C42-475E-BF0D-FB4D2D6755E9}"/>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821" name="直線コネクタ 597">
                <a:extLst>
                  <a:ext uri="{FF2B5EF4-FFF2-40B4-BE49-F238E27FC236}">
                    <a16:creationId xmlns:a16="http://schemas.microsoft.com/office/drawing/2014/main" id="{701C9C96-6C50-40CC-BC20-B17312E3282D}"/>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6822" name="直線コネクタ 601">
                <a:extLst>
                  <a:ext uri="{FF2B5EF4-FFF2-40B4-BE49-F238E27FC236}">
                    <a16:creationId xmlns:a16="http://schemas.microsoft.com/office/drawing/2014/main" id="{27EE8BF3-0BC5-4918-A135-933C53CAB004}"/>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6779" name="Group 139">
              <a:extLst>
                <a:ext uri="{FF2B5EF4-FFF2-40B4-BE49-F238E27FC236}">
                  <a16:creationId xmlns:a16="http://schemas.microsoft.com/office/drawing/2014/main" id="{7BF7778B-B99C-4AF2-B9E0-8395C4095991}"/>
                </a:ext>
              </a:extLst>
            </p:cNvPr>
            <p:cNvGrpSpPr>
              <a:grpSpLocks/>
            </p:cNvGrpSpPr>
            <p:nvPr/>
          </p:nvGrpSpPr>
          <p:grpSpPr bwMode="auto">
            <a:xfrm>
              <a:off x="957263" y="2792413"/>
              <a:ext cx="4968875" cy="327025"/>
              <a:chOff x="221" y="10159"/>
              <a:chExt cx="511" cy="35"/>
            </a:xfrm>
          </p:grpSpPr>
          <p:sp>
            <p:nvSpPr>
              <p:cNvPr id="26814" name="テキスト ボックス 717">
                <a:extLst>
                  <a:ext uri="{FF2B5EF4-FFF2-40B4-BE49-F238E27FC236}">
                    <a16:creationId xmlns:a16="http://schemas.microsoft.com/office/drawing/2014/main" id="{AF5A0979-10AD-46B3-921D-5F2732E837D8}"/>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建物を建て替えた場合、移転補償の対象となりますか？</a:t>
                </a:r>
              </a:p>
            </p:txBody>
          </p:sp>
          <p:sp>
            <p:nvSpPr>
              <p:cNvPr id="26815" name="Rectangle 141">
                <a:extLst>
                  <a:ext uri="{FF2B5EF4-FFF2-40B4-BE49-F238E27FC236}">
                    <a16:creationId xmlns:a16="http://schemas.microsoft.com/office/drawing/2014/main" id="{CBC5CF4B-1AFE-447A-9B90-3D8C1AEBFD34}"/>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6816" name="グループ化 607">
                <a:extLst>
                  <a:ext uri="{FF2B5EF4-FFF2-40B4-BE49-F238E27FC236}">
                    <a16:creationId xmlns:a16="http://schemas.microsoft.com/office/drawing/2014/main" id="{AEB62BE3-4499-4799-90BD-A12A48BEF134}"/>
                  </a:ext>
                </a:extLst>
              </p:cNvPr>
              <p:cNvGrpSpPr>
                <a:grpSpLocks/>
              </p:cNvGrpSpPr>
              <p:nvPr/>
            </p:nvGrpSpPr>
            <p:grpSpPr bwMode="auto">
              <a:xfrm flipH="1">
                <a:off x="221" y="10168"/>
                <a:ext cx="21" cy="12"/>
                <a:chOff x="5436047" y="135887919"/>
                <a:chExt cx="337484" cy="112464"/>
              </a:xfrm>
            </p:grpSpPr>
            <p:sp>
              <p:nvSpPr>
                <p:cNvPr id="26817" name="二等辺三角形 1224">
                  <a:extLst>
                    <a:ext uri="{FF2B5EF4-FFF2-40B4-BE49-F238E27FC236}">
                      <a16:creationId xmlns:a16="http://schemas.microsoft.com/office/drawing/2014/main" id="{1E3C004B-B985-4B4B-888D-7A8BC8A62A69}"/>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818" name="直線コネクタ 597">
                  <a:extLst>
                    <a:ext uri="{FF2B5EF4-FFF2-40B4-BE49-F238E27FC236}">
                      <a16:creationId xmlns:a16="http://schemas.microsoft.com/office/drawing/2014/main" id="{F3C8D66D-1D1E-4403-97E0-A000937FE792}"/>
                    </a:ext>
                  </a:extLst>
                </p:cNvPr>
                <p:cNvCxnSpPr>
                  <a:cxnSpLocks noChangeShapeType="1"/>
                  <a:stCxn id="26817" idx="0"/>
                  <a:endCxn id="26817" idx="2"/>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6819" name="直線コネクタ 601">
                  <a:extLst>
                    <a:ext uri="{FF2B5EF4-FFF2-40B4-BE49-F238E27FC236}">
                      <a16:creationId xmlns:a16="http://schemas.microsoft.com/office/drawing/2014/main" id="{CCC28EAA-1302-4E89-92AB-22CA6E79E47D}"/>
                    </a:ext>
                  </a:extLst>
                </p:cNvPr>
                <p:cNvCxnSpPr>
                  <a:cxnSpLocks noChangeShapeType="1"/>
                  <a:stCxn id="26817" idx="0"/>
                  <a:endCxn id="26817" idx="4"/>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6780" name="グループ化 1">
              <a:extLst>
                <a:ext uri="{FF2B5EF4-FFF2-40B4-BE49-F238E27FC236}">
                  <a16:creationId xmlns:a16="http://schemas.microsoft.com/office/drawing/2014/main" id="{DB4DA6C6-479B-4566-8890-AD731E88191B}"/>
                </a:ext>
              </a:extLst>
            </p:cNvPr>
            <p:cNvGrpSpPr>
              <a:grpSpLocks/>
            </p:cNvGrpSpPr>
            <p:nvPr/>
          </p:nvGrpSpPr>
          <p:grpSpPr bwMode="auto">
            <a:xfrm>
              <a:off x="246069" y="2695576"/>
              <a:ext cx="781050" cy="1085850"/>
              <a:chOff x="3573016" y="52378"/>
              <a:chExt cx="781050" cy="1085850"/>
            </a:xfrm>
          </p:grpSpPr>
          <p:grpSp>
            <p:nvGrpSpPr>
              <p:cNvPr id="26800" name="Group 102">
                <a:extLst>
                  <a:ext uri="{FF2B5EF4-FFF2-40B4-BE49-F238E27FC236}">
                    <a16:creationId xmlns:a16="http://schemas.microsoft.com/office/drawing/2014/main" id="{1EDE9EEE-9DEF-4957-A829-692FFAE08AB4}"/>
                  </a:ext>
                </a:extLst>
              </p:cNvPr>
              <p:cNvGrpSpPr>
                <a:grpSpLocks noChangeAspect="1"/>
              </p:cNvGrpSpPr>
              <p:nvPr/>
            </p:nvGrpSpPr>
            <p:grpSpPr bwMode="auto">
              <a:xfrm>
                <a:off x="3573016" y="52378"/>
                <a:ext cx="781050" cy="742950"/>
                <a:chOff x="3842" y="181"/>
                <a:chExt cx="1085" cy="1101"/>
              </a:xfrm>
            </p:grpSpPr>
            <p:sp>
              <p:nvSpPr>
                <p:cNvPr id="26802" name="Freeform 103">
                  <a:extLst>
                    <a:ext uri="{FF2B5EF4-FFF2-40B4-BE49-F238E27FC236}">
                      <a16:creationId xmlns:a16="http://schemas.microsoft.com/office/drawing/2014/main" id="{7DD17C16-6721-42A5-8F8B-F5DA1D9D1482}"/>
                    </a:ext>
                  </a:extLst>
                </p:cNvPr>
                <p:cNvSpPr>
                  <a:spLocks noChangeAspect="1" noChangeArrowheads="1"/>
                </p:cNvSpPr>
                <p:nvPr/>
              </p:nvSpPr>
              <p:spPr bwMode="auto">
                <a:xfrm>
                  <a:off x="3842" y="181"/>
                  <a:ext cx="1085"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803" name="Freeform 104">
                  <a:extLst>
                    <a:ext uri="{FF2B5EF4-FFF2-40B4-BE49-F238E27FC236}">
                      <a16:creationId xmlns:a16="http://schemas.microsoft.com/office/drawing/2014/main" id="{870C31E4-B8E1-4474-9D55-D4770E7E3DAB}"/>
                    </a:ext>
                  </a:extLst>
                </p:cNvPr>
                <p:cNvSpPr>
                  <a:spLocks noChangeAspect="1" noChangeArrowheads="1"/>
                </p:cNvSpPr>
                <p:nvPr/>
              </p:nvSpPr>
              <p:spPr bwMode="auto">
                <a:xfrm>
                  <a:off x="4298" y="252"/>
                  <a:ext cx="451" cy="3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804" name="Picture 105">
                  <a:extLst>
                    <a:ext uri="{FF2B5EF4-FFF2-40B4-BE49-F238E27FC236}">
                      <a16:creationId xmlns:a16="http://schemas.microsoft.com/office/drawing/2014/main" id="{3B37E6FF-6B55-4951-8860-FE41A3289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 y="241"/>
                  <a:ext cx="79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5" name="Picture 106">
                  <a:extLst>
                    <a:ext uri="{FF2B5EF4-FFF2-40B4-BE49-F238E27FC236}">
                      <a16:creationId xmlns:a16="http://schemas.microsoft.com/office/drawing/2014/main" id="{016DBE3B-2AF0-4899-89C4-3901C1F76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 y="438"/>
                  <a:ext cx="5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06" name="Freeform 107">
                  <a:extLst>
                    <a:ext uri="{FF2B5EF4-FFF2-40B4-BE49-F238E27FC236}">
                      <a16:creationId xmlns:a16="http://schemas.microsoft.com/office/drawing/2014/main" id="{B1A129CB-BB5D-463A-913E-9853E0589742}"/>
                    </a:ext>
                  </a:extLst>
                </p:cNvPr>
                <p:cNvSpPr>
                  <a:spLocks noChangeAspect="1" noChangeArrowheads="1"/>
                </p:cNvSpPr>
                <p:nvPr/>
              </p:nvSpPr>
              <p:spPr bwMode="auto">
                <a:xfrm>
                  <a:off x="4377" y="408"/>
                  <a:ext cx="50" cy="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807" name="Freeform 108">
                  <a:extLst>
                    <a:ext uri="{FF2B5EF4-FFF2-40B4-BE49-F238E27FC236}">
                      <a16:creationId xmlns:a16="http://schemas.microsoft.com/office/drawing/2014/main" id="{FD871A72-8077-4910-88E1-AD88F3219F25}"/>
                    </a:ext>
                  </a:extLst>
                </p:cNvPr>
                <p:cNvSpPr>
                  <a:spLocks noChangeAspect="1" noChangeArrowheads="1"/>
                </p:cNvSpPr>
                <p:nvPr/>
              </p:nvSpPr>
              <p:spPr bwMode="auto">
                <a:xfrm>
                  <a:off x="4377" y="872"/>
                  <a:ext cx="175" cy="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808" name="Freeform 109">
                  <a:extLst>
                    <a:ext uri="{FF2B5EF4-FFF2-40B4-BE49-F238E27FC236}">
                      <a16:creationId xmlns:a16="http://schemas.microsoft.com/office/drawing/2014/main" id="{B199BE45-543D-4B8F-8579-29C76E6A9574}"/>
                    </a:ext>
                  </a:extLst>
                </p:cNvPr>
                <p:cNvSpPr>
                  <a:spLocks noChangeAspect="1" noChangeArrowheads="1"/>
                </p:cNvSpPr>
                <p:nvPr/>
              </p:nvSpPr>
              <p:spPr bwMode="auto">
                <a:xfrm>
                  <a:off x="4281" y="912"/>
                  <a:ext cx="366"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809" name="Picture 110">
                  <a:extLst>
                    <a:ext uri="{FF2B5EF4-FFF2-40B4-BE49-F238E27FC236}">
                      <a16:creationId xmlns:a16="http://schemas.microsoft.com/office/drawing/2014/main" id="{6EE3B038-382D-4A6B-94B2-211D11603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 y="739"/>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10" name="Picture 111">
                  <a:extLst>
                    <a:ext uri="{FF2B5EF4-FFF2-40B4-BE49-F238E27FC236}">
                      <a16:creationId xmlns:a16="http://schemas.microsoft.com/office/drawing/2014/main" id="{8C58AD88-85FB-479D-8B4D-2310EF24A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 y="896"/>
                  <a:ext cx="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11" name="Picture 112">
                  <a:extLst>
                    <a:ext uri="{FF2B5EF4-FFF2-40B4-BE49-F238E27FC236}">
                      <a16:creationId xmlns:a16="http://schemas.microsoft.com/office/drawing/2014/main" id="{A686A6D1-6649-4F61-B864-DD7568BAD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 y="908"/>
                  <a:ext cx="80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12" name="Freeform 113">
                  <a:extLst>
                    <a:ext uri="{FF2B5EF4-FFF2-40B4-BE49-F238E27FC236}">
                      <a16:creationId xmlns:a16="http://schemas.microsoft.com/office/drawing/2014/main" id="{872698A0-9026-4F8F-B319-67F6C56672B1}"/>
                    </a:ext>
                  </a:extLst>
                </p:cNvPr>
                <p:cNvSpPr>
                  <a:spLocks noChangeAspect="1" noChangeArrowheads="1"/>
                </p:cNvSpPr>
                <p:nvPr/>
              </p:nvSpPr>
              <p:spPr bwMode="auto">
                <a:xfrm>
                  <a:off x="4302" y="609"/>
                  <a:ext cx="91"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6813" name="Freeform 114">
                  <a:extLst>
                    <a:ext uri="{FF2B5EF4-FFF2-40B4-BE49-F238E27FC236}">
                      <a16:creationId xmlns:a16="http://schemas.microsoft.com/office/drawing/2014/main" id="{5F0216AE-7F57-4FB4-8F56-4609BC56A3DD}"/>
                    </a:ext>
                  </a:extLst>
                </p:cNvPr>
                <p:cNvSpPr>
                  <a:spLocks noChangeAspect="1" noChangeArrowheads="1"/>
                </p:cNvSpPr>
                <p:nvPr/>
              </p:nvSpPr>
              <p:spPr bwMode="auto">
                <a:xfrm>
                  <a:off x="4572" y="669"/>
                  <a:ext cx="91"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grpSp>
          <p:sp>
            <p:nvSpPr>
              <p:cNvPr id="265" name="正方形/長方形 709">
                <a:extLst>
                  <a:ext uri="{FF2B5EF4-FFF2-40B4-BE49-F238E27FC236}">
                    <a16:creationId xmlns:a16="http://schemas.microsoft.com/office/drawing/2014/main" id="{E52523E2-0869-42DA-8BEF-5C670D7E2CD9}"/>
                  </a:ext>
                </a:extLst>
              </p:cNvPr>
              <p:cNvSpPr>
                <a:spLocks noChangeAspect="1" noChangeArrowheads="1"/>
              </p:cNvSpPr>
              <p:nvPr/>
            </p:nvSpPr>
            <p:spPr bwMode="auto">
              <a:xfrm>
                <a:off x="3787354" y="881053"/>
                <a:ext cx="5144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Ｑ２</a:t>
                </a:r>
              </a:p>
            </p:txBody>
          </p:sp>
        </p:grpSp>
        <p:grpSp>
          <p:nvGrpSpPr>
            <p:cNvPr id="26781" name="グループ化 315">
              <a:extLst>
                <a:ext uri="{FF2B5EF4-FFF2-40B4-BE49-F238E27FC236}">
                  <a16:creationId xmlns:a16="http://schemas.microsoft.com/office/drawing/2014/main" id="{A6CB3F31-E832-463C-83F4-4642DF32AF3C}"/>
                </a:ext>
              </a:extLst>
            </p:cNvPr>
            <p:cNvGrpSpPr>
              <a:grpSpLocks/>
            </p:cNvGrpSpPr>
            <p:nvPr/>
          </p:nvGrpSpPr>
          <p:grpSpPr bwMode="auto">
            <a:xfrm>
              <a:off x="6019006" y="3125254"/>
              <a:ext cx="725488" cy="1122362"/>
              <a:chOff x="6016625" y="1423988"/>
              <a:chExt cx="725488" cy="1122362"/>
            </a:xfrm>
          </p:grpSpPr>
          <p:grpSp>
            <p:nvGrpSpPr>
              <p:cNvPr id="26782" name="Group 115">
                <a:extLst>
                  <a:ext uri="{FF2B5EF4-FFF2-40B4-BE49-F238E27FC236}">
                    <a16:creationId xmlns:a16="http://schemas.microsoft.com/office/drawing/2014/main" id="{E6ED46E4-738D-4C99-AA6B-6BB846C457FF}"/>
                  </a:ext>
                </a:extLst>
              </p:cNvPr>
              <p:cNvGrpSpPr>
                <a:grpSpLocks noChangeAspect="1"/>
              </p:cNvGrpSpPr>
              <p:nvPr/>
            </p:nvGrpSpPr>
            <p:grpSpPr bwMode="auto">
              <a:xfrm>
                <a:off x="6143625" y="1423988"/>
                <a:ext cx="514350" cy="796925"/>
                <a:chOff x="136" y="1587"/>
                <a:chExt cx="884" cy="1366"/>
              </a:xfrm>
            </p:grpSpPr>
            <p:sp>
              <p:nvSpPr>
                <p:cNvPr id="26784" name="Freeform 116">
                  <a:extLst>
                    <a:ext uri="{FF2B5EF4-FFF2-40B4-BE49-F238E27FC236}">
                      <a16:creationId xmlns:a16="http://schemas.microsoft.com/office/drawing/2014/main" id="{726CE540-C102-4337-82B3-2B2540FCBEC4}"/>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85" name="Freeform 117">
                  <a:extLst>
                    <a:ext uri="{FF2B5EF4-FFF2-40B4-BE49-F238E27FC236}">
                      <a16:creationId xmlns:a16="http://schemas.microsoft.com/office/drawing/2014/main" id="{76173653-0172-45BE-B48E-473F310C4334}"/>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86" name="Freeform 118">
                  <a:extLst>
                    <a:ext uri="{FF2B5EF4-FFF2-40B4-BE49-F238E27FC236}">
                      <a16:creationId xmlns:a16="http://schemas.microsoft.com/office/drawing/2014/main" id="{E3CAFBF7-E309-48D3-A8CD-6F42DFD272D1}"/>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87" name="Freeform 119">
                  <a:extLst>
                    <a:ext uri="{FF2B5EF4-FFF2-40B4-BE49-F238E27FC236}">
                      <a16:creationId xmlns:a16="http://schemas.microsoft.com/office/drawing/2014/main" id="{D93561EF-76FE-443A-B52D-1E942763D414}"/>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788" name="Picture 120">
                  <a:extLst>
                    <a:ext uri="{FF2B5EF4-FFF2-40B4-BE49-F238E27FC236}">
                      <a16:creationId xmlns:a16="http://schemas.microsoft.com/office/drawing/2014/main" id="{1415A57B-ADC9-4F4B-8ADF-6FE55F7974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89" name="Freeform 121">
                  <a:extLst>
                    <a:ext uri="{FF2B5EF4-FFF2-40B4-BE49-F238E27FC236}">
                      <a16:creationId xmlns:a16="http://schemas.microsoft.com/office/drawing/2014/main" id="{860ECD54-CEB6-4D52-9D1D-F0871E82CDE0}"/>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90" name="Oval 122">
                  <a:extLst>
                    <a:ext uri="{FF2B5EF4-FFF2-40B4-BE49-F238E27FC236}">
                      <a16:creationId xmlns:a16="http://schemas.microsoft.com/office/drawing/2014/main" id="{C4D566FB-7AA4-416F-8603-7C0C3C1EC680}"/>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791" name="Freeform 123">
                  <a:extLst>
                    <a:ext uri="{FF2B5EF4-FFF2-40B4-BE49-F238E27FC236}">
                      <a16:creationId xmlns:a16="http://schemas.microsoft.com/office/drawing/2014/main" id="{FC02169F-9409-402A-A0A8-55F9CB0394FE}"/>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92" name="Freeform 124">
                  <a:extLst>
                    <a:ext uri="{FF2B5EF4-FFF2-40B4-BE49-F238E27FC236}">
                      <a16:creationId xmlns:a16="http://schemas.microsoft.com/office/drawing/2014/main" id="{E434427C-B1BA-469E-BC88-1454B2D41CD0}"/>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93" name="Oval 125">
                  <a:extLst>
                    <a:ext uri="{FF2B5EF4-FFF2-40B4-BE49-F238E27FC236}">
                      <a16:creationId xmlns:a16="http://schemas.microsoft.com/office/drawing/2014/main" id="{66F087FA-BF3B-4705-A553-674C08DDAF46}"/>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6794" name="Picture 126">
                  <a:extLst>
                    <a:ext uri="{FF2B5EF4-FFF2-40B4-BE49-F238E27FC236}">
                      <a16:creationId xmlns:a16="http://schemas.microsoft.com/office/drawing/2014/main" id="{52842091-78CD-4FE7-913E-7041A87D96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95" name="Picture 127">
                  <a:extLst>
                    <a:ext uri="{FF2B5EF4-FFF2-40B4-BE49-F238E27FC236}">
                      <a16:creationId xmlns:a16="http://schemas.microsoft.com/office/drawing/2014/main" id="{3848A09F-2AF6-41A3-B441-7754F3257A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96" name="Picture 128">
                  <a:extLst>
                    <a:ext uri="{FF2B5EF4-FFF2-40B4-BE49-F238E27FC236}">
                      <a16:creationId xmlns:a16="http://schemas.microsoft.com/office/drawing/2014/main" id="{BA342B27-A5C7-49C2-B245-3C5C6D10EC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97" name="Freeform 129">
                  <a:extLst>
                    <a:ext uri="{FF2B5EF4-FFF2-40B4-BE49-F238E27FC236}">
                      <a16:creationId xmlns:a16="http://schemas.microsoft.com/office/drawing/2014/main" id="{1FD0E40F-B210-4DC9-88FD-ECAFEEC50B8B}"/>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798" name="Picture 130">
                  <a:extLst>
                    <a:ext uri="{FF2B5EF4-FFF2-40B4-BE49-F238E27FC236}">
                      <a16:creationId xmlns:a16="http://schemas.microsoft.com/office/drawing/2014/main" id="{783E5F0F-190C-4B09-B684-517B5F9066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99" name="Picture 131">
                  <a:extLst>
                    <a:ext uri="{FF2B5EF4-FFF2-40B4-BE49-F238E27FC236}">
                      <a16:creationId xmlns:a16="http://schemas.microsoft.com/office/drawing/2014/main" id="{982CAEF8-5353-4142-B43F-498F536AE4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8" name="正方形/長方形 709">
                <a:extLst>
                  <a:ext uri="{FF2B5EF4-FFF2-40B4-BE49-F238E27FC236}">
                    <a16:creationId xmlns:a16="http://schemas.microsoft.com/office/drawing/2014/main" id="{84376DF8-61E9-4B82-8632-F97FC68F0C2D}"/>
                  </a:ext>
                </a:extLst>
              </p:cNvPr>
              <p:cNvSpPr>
                <a:spLocks noChangeAspect="1" noChangeArrowheads="1"/>
              </p:cNvSpPr>
              <p:nvPr/>
            </p:nvSpPr>
            <p:spPr bwMode="auto">
              <a:xfrm>
                <a:off x="6016538" y="2183347"/>
                <a:ext cx="725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Ａ２</a:t>
                </a:r>
              </a:p>
            </p:txBody>
          </p:sp>
        </p:grpSp>
      </p:grpSp>
      <p:grpSp>
        <p:nvGrpSpPr>
          <p:cNvPr id="26640" name="グループ化 7">
            <a:extLst>
              <a:ext uri="{FF2B5EF4-FFF2-40B4-BE49-F238E27FC236}">
                <a16:creationId xmlns:a16="http://schemas.microsoft.com/office/drawing/2014/main" id="{C6B11BFB-E40F-47CE-9575-6585763B038E}"/>
              </a:ext>
            </a:extLst>
          </p:cNvPr>
          <p:cNvGrpSpPr>
            <a:grpSpLocks/>
          </p:cNvGrpSpPr>
          <p:nvPr/>
        </p:nvGrpSpPr>
        <p:grpSpPr bwMode="auto">
          <a:xfrm>
            <a:off x="241300" y="4460875"/>
            <a:ext cx="6519863" cy="1538288"/>
            <a:chOff x="225425" y="4244975"/>
            <a:chExt cx="6519069" cy="1538391"/>
          </a:xfrm>
        </p:grpSpPr>
        <p:grpSp>
          <p:nvGrpSpPr>
            <p:cNvPr id="26732" name="Group 401">
              <a:extLst>
                <a:ext uri="{FF2B5EF4-FFF2-40B4-BE49-F238E27FC236}">
                  <a16:creationId xmlns:a16="http://schemas.microsoft.com/office/drawing/2014/main" id="{76987223-8CE4-41C0-86FD-D37992B04483}"/>
                </a:ext>
              </a:extLst>
            </p:cNvPr>
            <p:cNvGrpSpPr>
              <a:grpSpLocks/>
            </p:cNvGrpSpPr>
            <p:nvPr/>
          </p:nvGrpSpPr>
          <p:grpSpPr bwMode="auto">
            <a:xfrm>
              <a:off x="966788" y="4303713"/>
              <a:ext cx="4968875" cy="334962"/>
              <a:chOff x="221" y="10159"/>
              <a:chExt cx="511" cy="35"/>
            </a:xfrm>
          </p:grpSpPr>
          <p:sp>
            <p:nvSpPr>
              <p:cNvPr id="26771" name="テキスト ボックス 717">
                <a:extLst>
                  <a:ext uri="{FF2B5EF4-FFF2-40B4-BE49-F238E27FC236}">
                    <a16:creationId xmlns:a16="http://schemas.microsoft.com/office/drawing/2014/main" id="{A1FAD02B-25ED-49EB-8A2F-F58B30FE1702}"/>
                  </a:ext>
                </a:extLst>
              </p:cNvPr>
              <p:cNvSpPr>
                <a:spLocks noChangeArrowheads="1"/>
              </p:cNvSpPr>
              <p:nvPr/>
            </p:nvSpPr>
            <p:spPr bwMode="auto">
              <a:xfrm>
                <a:off x="241" y="10159"/>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建物を増築した場合、その増築部分も補償対象となりますか？</a:t>
                </a:r>
              </a:p>
            </p:txBody>
          </p:sp>
          <p:sp>
            <p:nvSpPr>
              <p:cNvPr id="26772" name="Rectangle 403">
                <a:extLst>
                  <a:ext uri="{FF2B5EF4-FFF2-40B4-BE49-F238E27FC236}">
                    <a16:creationId xmlns:a16="http://schemas.microsoft.com/office/drawing/2014/main" id="{A3E20177-9196-4041-B609-C4CD9401F49C}"/>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6773" name="グループ化 607">
                <a:extLst>
                  <a:ext uri="{FF2B5EF4-FFF2-40B4-BE49-F238E27FC236}">
                    <a16:creationId xmlns:a16="http://schemas.microsoft.com/office/drawing/2014/main" id="{EDA9AC2C-7FF9-4FF5-A703-777C5C69A002}"/>
                  </a:ext>
                </a:extLst>
              </p:cNvPr>
              <p:cNvGrpSpPr>
                <a:grpSpLocks/>
              </p:cNvGrpSpPr>
              <p:nvPr/>
            </p:nvGrpSpPr>
            <p:grpSpPr bwMode="auto">
              <a:xfrm flipH="1">
                <a:off x="221" y="10168"/>
                <a:ext cx="21" cy="12"/>
                <a:chOff x="5436047" y="135887919"/>
                <a:chExt cx="337484" cy="112464"/>
              </a:xfrm>
            </p:grpSpPr>
            <p:sp>
              <p:nvSpPr>
                <p:cNvPr id="26774" name="二等辺三角形 1224">
                  <a:extLst>
                    <a:ext uri="{FF2B5EF4-FFF2-40B4-BE49-F238E27FC236}">
                      <a16:creationId xmlns:a16="http://schemas.microsoft.com/office/drawing/2014/main" id="{28F8CDDF-649C-4F0A-A514-0A6798473A55}"/>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775" name="直線コネクタ 597">
                  <a:extLst>
                    <a:ext uri="{FF2B5EF4-FFF2-40B4-BE49-F238E27FC236}">
                      <a16:creationId xmlns:a16="http://schemas.microsoft.com/office/drawing/2014/main" id="{193B6D7A-8F5C-41C3-B363-DE3F846CB82F}"/>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6776" name="直線コネクタ 601">
                  <a:extLst>
                    <a:ext uri="{FF2B5EF4-FFF2-40B4-BE49-F238E27FC236}">
                      <a16:creationId xmlns:a16="http://schemas.microsoft.com/office/drawing/2014/main" id="{85F7FE21-E64F-4332-BDFF-251EF06664FD}"/>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grpSp>
          <p:nvGrpSpPr>
            <p:cNvPr id="26733" name="Group 488">
              <a:extLst>
                <a:ext uri="{FF2B5EF4-FFF2-40B4-BE49-F238E27FC236}">
                  <a16:creationId xmlns:a16="http://schemas.microsoft.com/office/drawing/2014/main" id="{CEBBFB2C-5D6A-4B8A-AD6A-84E8CEBF1EC1}"/>
                </a:ext>
              </a:extLst>
            </p:cNvPr>
            <p:cNvGrpSpPr>
              <a:grpSpLocks/>
            </p:cNvGrpSpPr>
            <p:nvPr/>
          </p:nvGrpSpPr>
          <p:grpSpPr bwMode="auto">
            <a:xfrm>
              <a:off x="225425" y="4244975"/>
              <a:ext cx="781050" cy="1042988"/>
              <a:chOff x="103" y="4758"/>
              <a:chExt cx="492" cy="657"/>
            </a:xfrm>
          </p:grpSpPr>
          <p:sp>
            <p:nvSpPr>
              <p:cNvPr id="26758" name="Freeform 489">
                <a:extLst>
                  <a:ext uri="{FF2B5EF4-FFF2-40B4-BE49-F238E27FC236}">
                    <a16:creationId xmlns:a16="http://schemas.microsoft.com/office/drawing/2014/main" id="{ADA536CE-12CB-4788-ABFF-1C29A1928046}"/>
                  </a:ext>
                </a:extLst>
              </p:cNvPr>
              <p:cNvSpPr>
                <a:spLocks noChangeAspect="1" noChangeArrowheads="1"/>
              </p:cNvSpPr>
              <p:nvPr/>
            </p:nvSpPr>
            <p:spPr bwMode="auto">
              <a:xfrm>
                <a:off x="103" y="4758"/>
                <a:ext cx="492" cy="4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759" name="Freeform 490">
                <a:extLst>
                  <a:ext uri="{FF2B5EF4-FFF2-40B4-BE49-F238E27FC236}">
                    <a16:creationId xmlns:a16="http://schemas.microsoft.com/office/drawing/2014/main" id="{42003C78-1BB0-43CD-85A8-8D3FAA3E4FF2}"/>
                  </a:ext>
                </a:extLst>
              </p:cNvPr>
              <p:cNvSpPr>
                <a:spLocks noChangeAspect="1" noChangeArrowheads="1"/>
              </p:cNvSpPr>
              <p:nvPr/>
            </p:nvSpPr>
            <p:spPr bwMode="auto">
              <a:xfrm>
                <a:off x="310" y="4788"/>
                <a:ext cx="204"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760" name="Picture 491">
                <a:extLst>
                  <a:ext uri="{FF2B5EF4-FFF2-40B4-BE49-F238E27FC236}">
                    <a16:creationId xmlns:a16="http://schemas.microsoft.com/office/drawing/2014/main" id="{2B6B6225-E705-4F72-BC7E-F445DAF36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 y="4784"/>
                <a:ext cx="36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61" name="Picture 492">
                <a:extLst>
                  <a:ext uri="{FF2B5EF4-FFF2-40B4-BE49-F238E27FC236}">
                    <a16:creationId xmlns:a16="http://schemas.microsoft.com/office/drawing/2014/main" id="{CF15AFE6-F61B-4819-8EF5-C94184001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4868"/>
                <a:ext cx="24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62" name="Freeform 493">
                <a:extLst>
                  <a:ext uri="{FF2B5EF4-FFF2-40B4-BE49-F238E27FC236}">
                    <a16:creationId xmlns:a16="http://schemas.microsoft.com/office/drawing/2014/main" id="{75F6CC98-9C6C-4F6A-9721-E6308738CC59}"/>
                  </a:ext>
                </a:extLst>
              </p:cNvPr>
              <p:cNvSpPr>
                <a:spLocks noChangeAspect="1" noChangeArrowheads="1"/>
              </p:cNvSpPr>
              <p:nvPr/>
            </p:nvSpPr>
            <p:spPr bwMode="auto">
              <a:xfrm>
                <a:off x="346" y="4855"/>
                <a:ext cx="2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763" name="Freeform 494">
                <a:extLst>
                  <a:ext uri="{FF2B5EF4-FFF2-40B4-BE49-F238E27FC236}">
                    <a16:creationId xmlns:a16="http://schemas.microsoft.com/office/drawing/2014/main" id="{A9593A74-79CC-4B8D-A7CD-C04D5CB0F1CB}"/>
                  </a:ext>
                </a:extLst>
              </p:cNvPr>
              <p:cNvSpPr>
                <a:spLocks noChangeAspect="1" noChangeArrowheads="1"/>
              </p:cNvSpPr>
              <p:nvPr/>
            </p:nvSpPr>
            <p:spPr bwMode="auto">
              <a:xfrm>
                <a:off x="346" y="5052"/>
                <a:ext cx="79" cy="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764" name="Freeform 495">
                <a:extLst>
                  <a:ext uri="{FF2B5EF4-FFF2-40B4-BE49-F238E27FC236}">
                    <a16:creationId xmlns:a16="http://schemas.microsoft.com/office/drawing/2014/main" id="{C64C4B24-9866-40DB-B07C-43A6432FDCB8}"/>
                  </a:ext>
                </a:extLst>
              </p:cNvPr>
              <p:cNvSpPr>
                <a:spLocks noChangeAspect="1" noChangeArrowheads="1"/>
              </p:cNvSpPr>
              <p:nvPr/>
            </p:nvSpPr>
            <p:spPr bwMode="auto">
              <a:xfrm>
                <a:off x="302" y="5069"/>
                <a:ext cx="166"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765" name="Picture 496">
                <a:extLst>
                  <a:ext uri="{FF2B5EF4-FFF2-40B4-BE49-F238E27FC236}">
                    <a16:creationId xmlns:a16="http://schemas.microsoft.com/office/drawing/2014/main" id="{AAD0D411-8626-461D-B5C1-127E5C28E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 y="499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66" name="Picture 497">
                <a:extLst>
                  <a:ext uri="{FF2B5EF4-FFF2-40B4-BE49-F238E27FC236}">
                    <a16:creationId xmlns:a16="http://schemas.microsoft.com/office/drawing/2014/main" id="{284E6384-800B-4A83-BCBE-750B9E83F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 y="5062"/>
                <a:ext cx="3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67" name="Picture 498">
                <a:extLst>
                  <a:ext uri="{FF2B5EF4-FFF2-40B4-BE49-F238E27FC236}">
                    <a16:creationId xmlns:a16="http://schemas.microsoft.com/office/drawing/2014/main" id="{7A72869A-66E7-48F2-8682-5894323C2A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 y="5067"/>
                <a:ext cx="3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68" name="Freeform 499">
                <a:extLst>
                  <a:ext uri="{FF2B5EF4-FFF2-40B4-BE49-F238E27FC236}">
                    <a16:creationId xmlns:a16="http://schemas.microsoft.com/office/drawing/2014/main" id="{1790F6EB-E13A-4003-ACF2-F5D03239D428}"/>
                  </a:ext>
                </a:extLst>
              </p:cNvPr>
              <p:cNvSpPr>
                <a:spLocks noChangeAspect="1" noChangeArrowheads="1"/>
              </p:cNvSpPr>
              <p:nvPr/>
            </p:nvSpPr>
            <p:spPr bwMode="auto">
              <a:xfrm>
                <a:off x="312" y="4940"/>
                <a:ext cx="41"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6769" name="Freeform 500">
                <a:extLst>
                  <a:ext uri="{FF2B5EF4-FFF2-40B4-BE49-F238E27FC236}">
                    <a16:creationId xmlns:a16="http://schemas.microsoft.com/office/drawing/2014/main" id="{A41E2C49-F76A-4AE9-87B8-AE1ACC25FD18}"/>
                  </a:ext>
                </a:extLst>
              </p:cNvPr>
              <p:cNvSpPr>
                <a:spLocks noChangeAspect="1" noChangeArrowheads="1"/>
              </p:cNvSpPr>
              <p:nvPr/>
            </p:nvSpPr>
            <p:spPr bwMode="auto">
              <a:xfrm>
                <a:off x="434" y="4966"/>
                <a:ext cx="41"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80" name="正方形/長方形 709">
                <a:extLst>
                  <a:ext uri="{FF2B5EF4-FFF2-40B4-BE49-F238E27FC236}">
                    <a16:creationId xmlns:a16="http://schemas.microsoft.com/office/drawing/2014/main" id="{776A3CAA-75E9-4C34-97F7-B8B3B55183AC}"/>
                  </a:ext>
                </a:extLst>
              </p:cNvPr>
              <p:cNvSpPr>
                <a:spLocks noChangeAspect="1" noChangeArrowheads="1"/>
              </p:cNvSpPr>
              <p:nvPr/>
            </p:nvSpPr>
            <p:spPr bwMode="auto">
              <a:xfrm>
                <a:off x="233" y="5253"/>
                <a:ext cx="3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Ｑ３</a:t>
                </a:r>
              </a:p>
            </p:txBody>
          </p:sp>
        </p:grpSp>
        <p:sp>
          <p:nvSpPr>
            <p:cNvPr id="26734" name="テキスト ボックス 718">
              <a:extLst>
                <a:ext uri="{FF2B5EF4-FFF2-40B4-BE49-F238E27FC236}">
                  <a16:creationId xmlns:a16="http://schemas.microsoft.com/office/drawing/2014/main" id="{001DE438-4A73-4B7A-86C5-915DC07946AB}"/>
                </a:ext>
              </a:extLst>
            </p:cNvPr>
            <p:cNvSpPr>
              <a:spLocks noChangeArrowheads="1"/>
            </p:cNvSpPr>
            <p:nvPr/>
          </p:nvSpPr>
          <p:spPr bwMode="auto">
            <a:xfrm>
              <a:off x="1117600" y="4686300"/>
              <a:ext cx="4732338" cy="889000"/>
            </a:xfrm>
            <a:prstGeom prst="roundRect">
              <a:avLst>
                <a:gd name="adj" fmla="val 16667"/>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経年の生活様式の変化により、第二種区域の指定のときにその区</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域内に所在している建物が第二種区域の指定後に増築された場合</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には、その建物と用途上不可分の関係にあるもの（例えば、子供</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の成長に伴い増築された子供部屋など）が対象となります。</a:t>
              </a:r>
            </a:p>
          </p:txBody>
        </p:sp>
        <p:grpSp>
          <p:nvGrpSpPr>
            <p:cNvPr id="26735" name="グループ化 7">
              <a:extLst>
                <a:ext uri="{FF2B5EF4-FFF2-40B4-BE49-F238E27FC236}">
                  <a16:creationId xmlns:a16="http://schemas.microsoft.com/office/drawing/2014/main" id="{D1EDE20D-6690-4E24-BE90-05FACD513334}"/>
                </a:ext>
              </a:extLst>
            </p:cNvPr>
            <p:cNvGrpSpPr>
              <a:grpSpLocks/>
            </p:cNvGrpSpPr>
            <p:nvPr/>
          </p:nvGrpSpPr>
          <p:grpSpPr bwMode="auto">
            <a:xfrm>
              <a:off x="5832475" y="5030788"/>
              <a:ext cx="180975" cy="122237"/>
              <a:chOff x="5829422" y="5142769"/>
              <a:chExt cx="182124" cy="122665"/>
            </a:xfrm>
          </p:grpSpPr>
          <p:sp>
            <p:nvSpPr>
              <p:cNvPr id="26755" name="二等辺三角形 1224">
                <a:extLst>
                  <a:ext uri="{FF2B5EF4-FFF2-40B4-BE49-F238E27FC236}">
                    <a16:creationId xmlns:a16="http://schemas.microsoft.com/office/drawing/2014/main" id="{E71C9281-6656-45D8-82A7-797477E2F90F}"/>
                  </a:ext>
                </a:extLst>
              </p:cNvPr>
              <p:cNvSpPr>
                <a:spLocks noChangeArrowheads="1"/>
              </p:cNvSpPr>
              <p:nvPr/>
            </p:nvSpPr>
            <p:spPr bwMode="auto">
              <a:xfrm rot="5400000">
                <a:off x="5860396" y="5124539"/>
                <a:ext cx="109921" cy="171870"/>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756" name="直線コネクタ 597">
                <a:extLst>
                  <a:ext uri="{FF2B5EF4-FFF2-40B4-BE49-F238E27FC236}">
                    <a16:creationId xmlns:a16="http://schemas.microsoft.com/office/drawing/2014/main" id="{21FBA9F2-E119-40CE-9C36-21E4C6BEF841}"/>
                  </a:ext>
                </a:extLst>
              </p:cNvPr>
              <p:cNvCxnSpPr>
                <a:cxnSpLocks noChangeShapeType="1"/>
              </p:cNvCxnSpPr>
              <p:nvPr/>
            </p:nvCxnSpPr>
            <p:spPr bwMode="auto">
              <a:xfrm flipH="1" flipV="1">
                <a:off x="5839677" y="5142769"/>
                <a:ext cx="171869" cy="54961"/>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6757" name="直線コネクタ 601">
                <a:extLst>
                  <a:ext uri="{FF2B5EF4-FFF2-40B4-BE49-F238E27FC236}">
                    <a16:creationId xmlns:a16="http://schemas.microsoft.com/office/drawing/2014/main" id="{310D9DDB-E90C-4220-9CDB-BAB0DCBAE6EC}"/>
                  </a:ext>
                </a:extLst>
              </p:cNvPr>
              <p:cNvCxnSpPr>
                <a:cxnSpLocks noChangeShapeType="1"/>
              </p:cNvCxnSpPr>
              <p:nvPr/>
            </p:nvCxnSpPr>
            <p:spPr bwMode="auto">
              <a:xfrm flipH="1">
                <a:off x="5838530" y="5197730"/>
                <a:ext cx="171870" cy="54961"/>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6736" name="グループ化 334">
              <a:extLst>
                <a:ext uri="{FF2B5EF4-FFF2-40B4-BE49-F238E27FC236}">
                  <a16:creationId xmlns:a16="http://schemas.microsoft.com/office/drawing/2014/main" id="{4FF57915-9F08-457C-8575-60AE2F50B0E3}"/>
                </a:ext>
              </a:extLst>
            </p:cNvPr>
            <p:cNvGrpSpPr>
              <a:grpSpLocks/>
            </p:cNvGrpSpPr>
            <p:nvPr/>
          </p:nvGrpSpPr>
          <p:grpSpPr bwMode="auto">
            <a:xfrm>
              <a:off x="6019006" y="4661004"/>
              <a:ext cx="725488" cy="1122362"/>
              <a:chOff x="6016625" y="1423988"/>
              <a:chExt cx="725488" cy="1122362"/>
            </a:xfrm>
          </p:grpSpPr>
          <p:grpSp>
            <p:nvGrpSpPr>
              <p:cNvPr id="26737" name="Group 115">
                <a:extLst>
                  <a:ext uri="{FF2B5EF4-FFF2-40B4-BE49-F238E27FC236}">
                    <a16:creationId xmlns:a16="http://schemas.microsoft.com/office/drawing/2014/main" id="{27159E99-2FAB-4665-8C64-B39967AC1599}"/>
                  </a:ext>
                </a:extLst>
              </p:cNvPr>
              <p:cNvGrpSpPr>
                <a:grpSpLocks noChangeAspect="1"/>
              </p:cNvGrpSpPr>
              <p:nvPr/>
            </p:nvGrpSpPr>
            <p:grpSpPr bwMode="auto">
              <a:xfrm>
                <a:off x="6143625" y="1423988"/>
                <a:ext cx="514350" cy="796925"/>
                <a:chOff x="136" y="1587"/>
                <a:chExt cx="884" cy="1366"/>
              </a:xfrm>
            </p:grpSpPr>
            <p:sp>
              <p:nvSpPr>
                <p:cNvPr id="26739" name="Freeform 116">
                  <a:extLst>
                    <a:ext uri="{FF2B5EF4-FFF2-40B4-BE49-F238E27FC236}">
                      <a16:creationId xmlns:a16="http://schemas.microsoft.com/office/drawing/2014/main" id="{E1FD705D-F036-49DA-8249-3223082151E2}"/>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40" name="Freeform 117">
                  <a:extLst>
                    <a:ext uri="{FF2B5EF4-FFF2-40B4-BE49-F238E27FC236}">
                      <a16:creationId xmlns:a16="http://schemas.microsoft.com/office/drawing/2014/main" id="{4BA4390B-37E7-41D2-A69A-5BFFB746C344}"/>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41" name="Freeform 118">
                  <a:extLst>
                    <a:ext uri="{FF2B5EF4-FFF2-40B4-BE49-F238E27FC236}">
                      <a16:creationId xmlns:a16="http://schemas.microsoft.com/office/drawing/2014/main" id="{533C8E8C-E345-4840-AA01-D732E16004BD}"/>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42" name="Freeform 119">
                  <a:extLst>
                    <a:ext uri="{FF2B5EF4-FFF2-40B4-BE49-F238E27FC236}">
                      <a16:creationId xmlns:a16="http://schemas.microsoft.com/office/drawing/2014/main" id="{63CEA4E0-4AED-4139-A3E1-543BF0BEDDDE}"/>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743" name="Picture 120">
                  <a:extLst>
                    <a:ext uri="{FF2B5EF4-FFF2-40B4-BE49-F238E27FC236}">
                      <a16:creationId xmlns:a16="http://schemas.microsoft.com/office/drawing/2014/main" id="{A047A34D-30C1-4E4C-AABA-5743C2D469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44" name="Freeform 121">
                  <a:extLst>
                    <a:ext uri="{FF2B5EF4-FFF2-40B4-BE49-F238E27FC236}">
                      <a16:creationId xmlns:a16="http://schemas.microsoft.com/office/drawing/2014/main" id="{0802B6F4-8D52-4F2C-A569-1CDE271BFE1C}"/>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45" name="Oval 122">
                  <a:extLst>
                    <a:ext uri="{FF2B5EF4-FFF2-40B4-BE49-F238E27FC236}">
                      <a16:creationId xmlns:a16="http://schemas.microsoft.com/office/drawing/2014/main" id="{B77F80FA-041D-466E-B160-2CEFAD97FADA}"/>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746" name="Freeform 123">
                  <a:extLst>
                    <a:ext uri="{FF2B5EF4-FFF2-40B4-BE49-F238E27FC236}">
                      <a16:creationId xmlns:a16="http://schemas.microsoft.com/office/drawing/2014/main" id="{0CB38312-3E95-4EE5-993A-34AF1850258D}"/>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47" name="Freeform 124">
                  <a:extLst>
                    <a:ext uri="{FF2B5EF4-FFF2-40B4-BE49-F238E27FC236}">
                      <a16:creationId xmlns:a16="http://schemas.microsoft.com/office/drawing/2014/main" id="{19EC4D59-4F12-4F20-845F-ED25867227FE}"/>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48" name="Oval 125">
                  <a:extLst>
                    <a:ext uri="{FF2B5EF4-FFF2-40B4-BE49-F238E27FC236}">
                      <a16:creationId xmlns:a16="http://schemas.microsoft.com/office/drawing/2014/main" id="{1BD36DC2-E476-47AE-9C25-76F52A1CD07F}"/>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6749" name="Picture 126">
                  <a:extLst>
                    <a:ext uri="{FF2B5EF4-FFF2-40B4-BE49-F238E27FC236}">
                      <a16:creationId xmlns:a16="http://schemas.microsoft.com/office/drawing/2014/main" id="{523DB232-D915-4B85-9F2E-9BDC77E075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0" name="Picture 127">
                  <a:extLst>
                    <a:ext uri="{FF2B5EF4-FFF2-40B4-BE49-F238E27FC236}">
                      <a16:creationId xmlns:a16="http://schemas.microsoft.com/office/drawing/2014/main" id="{1CD222F6-7745-4D1A-A67F-A91A8E4931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1" name="Picture 128">
                  <a:extLst>
                    <a:ext uri="{FF2B5EF4-FFF2-40B4-BE49-F238E27FC236}">
                      <a16:creationId xmlns:a16="http://schemas.microsoft.com/office/drawing/2014/main" id="{EFCD46A2-54D8-40A8-962D-3D95BB2366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52" name="Freeform 129">
                  <a:extLst>
                    <a:ext uri="{FF2B5EF4-FFF2-40B4-BE49-F238E27FC236}">
                      <a16:creationId xmlns:a16="http://schemas.microsoft.com/office/drawing/2014/main" id="{098930B0-5B24-4D58-948E-085E2DC5CCDC}"/>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753" name="Picture 130">
                  <a:extLst>
                    <a:ext uri="{FF2B5EF4-FFF2-40B4-BE49-F238E27FC236}">
                      <a16:creationId xmlns:a16="http://schemas.microsoft.com/office/drawing/2014/main" id="{17072AE7-00B4-47E4-83A8-C76D0132B3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4" name="Picture 131">
                  <a:extLst>
                    <a:ext uri="{FF2B5EF4-FFF2-40B4-BE49-F238E27FC236}">
                      <a16:creationId xmlns:a16="http://schemas.microsoft.com/office/drawing/2014/main" id="{83B19823-6FB7-4D30-8A48-054BB1BE7B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 name="正方形/長方形 709">
                <a:extLst>
                  <a:ext uri="{FF2B5EF4-FFF2-40B4-BE49-F238E27FC236}">
                    <a16:creationId xmlns:a16="http://schemas.microsoft.com/office/drawing/2014/main" id="{5CFD42F8-293A-41F7-A6B9-1BDC94C9AD44}"/>
                  </a:ext>
                </a:extLst>
              </p:cNvPr>
              <p:cNvSpPr>
                <a:spLocks noChangeAspect="1" noChangeArrowheads="1"/>
              </p:cNvSpPr>
              <p:nvPr/>
            </p:nvSpPr>
            <p:spPr bwMode="auto">
              <a:xfrm>
                <a:off x="6016713" y="2182788"/>
                <a:ext cx="725400"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Ａ３</a:t>
                </a:r>
              </a:p>
            </p:txBody>
          </p:sp>
        </p:grpSp>
      </p:grpSp>
      <p:grpSp>
        <p:nvGrpSpPr>
          <p:cNvPr id="26641" name="グループ化 10">
            <a:extLst>
              <a:ext uri="{FF2B5EF4-FFF2-40B4-BE49-F238E27FC236}">
                <a16:creationId xmlns:a16="http://schemas.microsoft.com/office/drawing/2014/main" id="{F59BA3DD-DE21-49A1-B0D6-AEE7FE69CF17}"/>
              </a:ext>
            </a:extLst>
          </p:cNvPr>
          <p:cNvGrpSpPr>
            <a:grpSpLocks/>
          </p:cNvGrpSpPr>
          <p:nvPr/>
        </p:nvGrpSpPr>
        <p:grpSpPr bwMode="auto">
          <a:xfrm>
            <a:off x="241300" y="5748338"/>
            <a:ext cx="6554788" cy="1577975"/>
            <a:chOff x="236315" y="5617493"/>
            <a:chExt cx="6555011" cy="1577163"/>
          </a:xfrm>
        </p:grpSpPr>
        <p:sp>
          <p:nvSpPr>
            <p:cNvPr id="26694" name="テキスト ボックス 718">
              <a:extLst>
                <a:ext uri="{FF2B5EF4-FFF2-40B4-BE49-F238E27FC236}">
                  <a16:creationId xmlns:a16="http://schemas.microsoft.com/office/drawing/2014/main" id="{3417FA4E-A989-4676-8479-8379A5B90DDF}"/>
                </a:ext>
              </a:extLst>
            </p:cNvPr>
            <p:cNvSpPr>
              <a:spLocks noChangeArrowheads="1"/>
            </p:cNvSpPr>
            <p:nvPr/>
          </p:nvSpPr>
          <p:spPr bwMode="auto">
            <a:xfrm>
              <a:off x="1131889" y="6139780"/>
              <a:ext cx="4772025" cy="738187"/>
            </a:xfrm>
            <a:prstGeom prst="roundRect">
              <a:avLst>
                <a:gd name="adj" fmla="val 15259"/>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第三種区域を除く第二種区域内の土地については、第二種区域の</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指定のときに宅地であった土地が対象となります。</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第三種区域内の土地については、全ての土地が対象となります。</a:t>
              </a:r>
            </a:p>
          </p:txBody>
        </p:sp>
        <p:sp>
          <p:nvSpPr>
            <p:cNvPr id="26695" name="テキスト ボックス 717">
              <a:extLst>
                <a:ext uri="{FF2B5EF4-FFF2-40B4-BE49-F238E27FC236}">
                  <a16:creationId xmlns:a16="http://schemas.microsoft.com/office/drawing/2014/main" id="{0DB85AC6-E663-4083-A987-F32D69DA6A31}"/>
                </a:ext>
              </a:extLst>
            </p:cNvPr>
            <p:cNvSpPr>
              <a:spLocks noChangeArrowheads="1"/>
            </p:cNvSpPr>
            <p:nvPr/>
          </p:nvSpPr>
          <p:spPr bwMode="auto">
            <a:xfrm>
              <a:off x="1139826" y="5730205"/>
              <a:ext cx="4773613" cy="331787"/>
            </a:xfrm>
            <a:prstGeom prst="roundRect">
              <a:avLst>
                <a:gd name="adj" fmla="val 9106"/>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家の敷地も売りたいのですが、買入れの対象となりますか？</a:t>
              </a:r>
            </a:p>
          </p:txBody>
        </p:sp>
        <p:grpSp>
          <p:nvGrpSpPr>
            <p:cNvPr id="26696" name="グループ化 4">
              <a:extLst>
                <a:ext uri="{FF2B5EF4-FFF2-40B4-BE49-F238E27FC236}">
                  <a16:creationId xmlns:a16="http://schemas.microsoft.com/office/drawing/2014/main" id="{25E2BAD0-7502-4C05-BFBC-261BD967FC37}"/>
                </a:ext>
              </a:extLst>
            </p:cNvPr>
            <p:cNvGrpSpPr>
              <a:grpSpLocks/>
            </p:cNvGrpSpPr>
            <p:nvPr/>
          </p:nvGrpSpPr>
          <p:grpSpPr bwMode="auto">
            <a:xfrm>
              <a:off x="962026" y="5809580"/>
              <a:ext cx="266700" cy="157162"/>
              <a:chOff x="902627" y="6234358"/>
              <a:chExt cx="266699" cy="157173"/>
            </a:xfrm>
          </p:grpSpPr>
          <p:sp>
            <p:nvSpPr>
              <p:cNvPr id="26730" name="Rectangle 45">
                <a:extLst>
                  <a:ext uri="{FF2B5EF4-FFF2-40B4-BE49-F238E27FC236}">
                    <a16:creationId xmlns:a16="http://schemas.microsoft.com/office/drawing/2014/main" id="{89E22FC2-3463-4C10-8323-942A6E78D1F2}"/>
                  </a:ext>
                </a:extLst>
              </p:cNvPr>
              <p:cNvSpPr>
                <a:spLocks noChangeArrowheads="1"/>
              </p:cNvSpPr>
              <p:nvPr/>
            </p:nvSpPr>
            <p:spPr bwMode="auto">
              <a:xfrm>
                <a:off x="1091539" y="6234358"/>
                <a:ext cx="77787" cy="131762"/>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731" name="二等辺三角形 1224">
                <a:extLst>
                  <a:ext uri="{FF2B5EF4-FFF2-40B4-BE49-F238E27FC236}">
                    <a16:creationId xmlns:a16="http://schemas.microsoft.com/office/drawing/2014/main" id="{F79DB69B-F3AA-4AA8-A1FF-FCFC822D28F3}"/>
                  </a:ext>
                </a:extLst>
              </p:cNvPr>
              <p:cNvSpPr>
                <a:spLocks noChangeArrowheads="1"/>
              </p:cNvSpPr>
              <p:nvPr/>
            </p:nvSpPr>
            <p:spPr bwMode="auto">
              <a:xfrm rot="16200000" flipH="1">
                <a:off x="931996" y="6219287"/>
                <a:ext cx="142875" cy="201613"/>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grpSp>
          <p:nvGrpSpPr>
            <p:cNvPr id="26697" name="Group 488">
              <a:extLst>
                <a:ext uri="{FF2B5EF4-FFF2-40B4-BE49-F238E27FC236}">
                  <a16:creationId xmlns:a16="http://schemas.microsoft.com/office/drawing/2014/main" id="{708C9229-F5ED-4035-92DB-D695A2920544}"/>
                </a:ext>
              </a:extLst>
            </p:cNvPr>
            <p:cNvGrpSpPr>
              <a:grpSpLocks/>
            </p:cNvGrpSpPr>
            <p:nvPr/>
          </p:nvGrpSpPr>
          <p:grpSpPr bwMode="auto">
            <a:xfrm>
              <a:off x="236315" y="5617493"/>
              <a:ext cx="781050" cy="1042988"/>
              <a:chOff x="103" y="4758"/>
              <a:chExt cx="492" cy="657"/>
            </a:xfrm>
          </p:grpSpPr>
          <p:sp>
            <p:nvSpPr>
              <p:cNvPr id="26717" name="Freeform 489">
                <a:extLst>
                  <a:ext uri="{FF2B5EF4-FFF2-40B4-BE49-F238E27FC236}">
                    <a16:creationId xmlns:a16="http://schemas.microsoft.com/office/drawing/2014/main" id="{01E9D112-1CBE-453A-869F-E63815918341}"/>
                  </a:ext>
                </a:extLst>
              </p:cNvPr>
              <p:cNvSpPr>
                <a:spLocks noChangeAspect="1" noChangeArrowheads="1"/>
              </p:cNvSpPr>
              <p:nvPr/>
            </p:nvSpPr>
            <p:spPr bwMode="auto">
              <a:xfrm>
                <a:off x="103" y="4758"/>
                <a:ext cx="492" cy="4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718" name="Freeform 490">
                <a:extLst>
                  <a:ext uri="{FF2B5EF4-FFF2-40B4-BE49-F238E27FC236}">
                    <a16:creationId xmlns:a16="http://schemas.microsoft.com/office/drawing/2014/main" id="{C2D72A1C-075C-49D0-A0E5-9A16578855AA}"/>
                  </a:ext>
                </a:extLst>
              </p:cNvPr>
              <p:cNvSpPr>
                <a:spLocks noChangeAspect="1" noChangeArrowheads="1"/>
              </p:cNvSpPr>
              <p:nvPr/>
            </p:nvSpPr>
            <p:spPr bwMode="auto">
              <a:xfrm>
                <a:off x="310" y="4788"/>
                <a:ext cx="204"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719" name="Picture 491">
                <a:extLst>
                  <a:ext uri="{FF2B5EF4-FFF2-40B4-BE49-F238E27FC236}">
                    <a16:creationId xmlns:a16="http://schemas.microsoft.com/office/drawing/2014/main" id="{2CF02F7E-7B20-4A33-9EE3-CCEBF0094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 y="4784"/>
                <a:ext cx="36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0" name="Picture 492">
                <a:extLst>
                  <a:ext uri="{FF2B5EF4-FFF2-40B4-BE49-F238E27FC236}">
                    <a16:creationId xmlns:a16="http://schemas.microsoft.com/office/drawing/2014/main" id="{374EF190-9441-4855-8750-5FCFEFA72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4868"/>
                <a:ext cx="24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1" name="Freeform 493">
                <a:extLst>
                  <a:ext uri="{FF2B5EF4-FFF2-40B4-BE49-F238E27FC236}">
                    <a16:creationId xmlns:a16="http://schemas.microsoft.com/office/drawing/2014/main" id="{2E523ABF-A7F8-4433-A852-5D8CD46525DD}"/>
                  </a:ext>
                </a:extLst>
              </p:cNvPr>
              <p:cNvSpPr>
                <a:spLocks noChangeAspect="1" noChangeArrowheads="1"/>
              </p:cNvSpPr>
              <p:nvPr/>
            </p:nvSpPr>
            <p:spPr bwMode="auto">
              <a:xfrm>
                <a:off x="346" y="4855"/>
                <a:ext cx="2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722" name="Freeform 494">
                <a:extLst>
                  <a:ext uri="{FF2B5EF4-FFF2-40B4-BE49-F238E27FC236}">
                    <a16:creationId xmlns:a16="http://schemas.microsoft.com/office/drawing/2014/main" id="{E6F05607-D122-450F-9059-840E3CF5CE8B}"/>
                  </a:ext>
                </a:extLst>
              </p:cNvPr>
              <p:cNvSpPr>
                <a:spLocks noChangeAspect="1" noChangeArrowheads="1"/>
              </p:cNvSpPr>
              <p:nvPr/>
            </p:nvSpPr>
            <p:spPr bwMode="auto">
              <a:xfrm>
                <a:off x="346" y="5052"/>
                <a:ext cx="79" cy="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723" name="Freeform 495">
                <a:extLst>
                  <a:ext uri="{FF2B5EF4-FFF2-40B4-BE49-F238E27FC236}">
                    <a16:creationId xmlns:a16="http://schemas.microsoft.com/office/drawing/2014/main" id="{74992CDD-785B-4501-AD36-76699E2447E1}"/>
                  </a:ext>
                </a:extLst>
              </p:cNvPr>
              <p:cNvSpPr>
                <a:spLocks noChangeAspect="1" noChangeArrowheads="1"/>
              </p:cNvSpPr>
              <p:nvPr/>
            </p:nvSpPr>
            <p:spPr bwMode="auto">
              <a:xfrm>
                <a:off x="302" y="5069"/>
                <a:ext cx="166"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724" name="Picture 496">
                <a:extLst>
                  <a:ext uri="{FF2B5EF4-FFF2-40B4-BE49-F238E27FC236}">
                    <a16:creationId xmlns:a16="http://schemas.microsoft.com/office/drawing/2014/main" id="{23EAE897-6C59-4BEB-A22B-11DC6D083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 y="499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5" name="Picture 497">
                <a:extLst>
                  <a:ext uri="{FF2B5EF4-FFF2-40B4-BE49-F238E27FC236}">
                    <a16:creationId xmlns:a16="http://schemas.microsoft.com/office/drawing/2014/main" id="{F020D656-8943-4933-A881-A4863C909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 y="5062"/>
                <a:ext cx="3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 name="Picture 498">
                <a:extLst>
                  <a:ext uri="{FF2B5EF4-FFF2-40B4-BE49-F238E27FC236}">
                    <a16:creationId xmlns:a16="http://schemas.microsoft.com/office/drawing/2014/main" id="{E9A5CF8F-19ED-4D73-9958-E6F5093D6C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 y="5067"/>
                <a:ext cx="3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 name="Freeform 499">
                <a:extLst>
                  <a:ext uri="{FF2B5EF4-FFF2-40B4-BE49-F238E27FC236}">
                    <a16:creationId xmlns:a16="http://schemas.microsoft.com/office/drawing/2014/main" id="{4366B9E8-78FD-44C8-B390-09DBB858CC9B}"/>
                  </a:ext>
                </a:extLst>
              </p:cNvPr>
              <p:cNvSpPr>
                <a:spLocks noChangeAspect="1" noChangeArrowheads="1"/>
              </p:cNvSpPr>
              <p:nvPr/>
            </p:nvSpPr>
            <p:spPr bwMode="auto">
              <a:xfrm>
                <a:off x="312" y="4940"/>
                <a:ext cx="41"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6728" name="Freeform 500">
                <a:extLst>
                  <a:ext uri="{FF2B5EF4-FFF2-40B4-BE49-F238E27FC236}">
                    <a16:creationId xmlns:a16="http://schemas.microsoft.com/office/drawing/2014/main" id="{73CAAC88-BCF8-4B7D-B394-2E36D0EFF8DA}"/>
                  </a:ext>
                </a:extLst>
              </p:cNvPr>
              <p:cNvSpPr>
                <a:spLocks noChangeAspect="1" noChangeArrowheads="1"/>
              </p:cNvSpPr>
              <p:nvPr/>
            </p:nvSpPr>
            <p:spPr bwMode="auto">
              <a:xfrm>
                <a:off x="434" y="4966"/>
                <a:ext cx="41"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82" name="正方形/長方形 709">
                <a:extLst>
                  <a:ext uri="{FF2B5EF4-FFF2-40B4-BE49-F238E27FC236}">
                    <a16:creationId xmlns:a16="http://schemas.microsoft.com/office/drawing/2014/main" id="{492C18F1-8773-4D0D-B11C-869D1D812DB5}"/>
                  </a:ext>
                </a:extLst>
              </p:cNvPr>
              <p:cNvSpPr>
                <a:spLocks noChangeAspect="1" noChangeArrowheads="1"/>
              </p:cNvSpPr>
              <p:nvPr/>
            </p:nvSpPr>
            <p:spPr bwMode="auto">
              <a:xfrm>
                <a:off x="233" y="5253"/>
                <a:ext cx="3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Ｑ４</a:t>
                </a:r>
              </a:p>
            </p:txBody>
          </p:sp>
        </p:grpSp>
        <p:grpSp>
          <p:nvGrpSpPr>
            <p:cNvPr id="26698" name="グループ化 353">
              <a:extLst>
                <a:ext uri="{FF2B5EF4-FFF2-40B4-BE49-F238E27FC236}">
                  <a16:creationId xmlns:a16="http://schemas.microsoft.com/office/drawing/2014/main" id="{43FDD00F-7639-4362-852D-88A2CD8C18B5}"/>
                </a:ext>
              </a:extLst>
            </p:cNvPr>
            <p:cNvGrpSpPr>
              <a:grpSpLocks/>
            </p:cNvGrpSpPr>
            <p:nvPr/>
          </p:nvGrpSpPr>
          <p:grpSpPr bwMode="auto">
            <a:xfrm>
              <a:off x="6065838" y="6072294"/>
              <a:ext cx="725488" cy="1122362"/>
              <a:chOff x="6016625" y="1423988"/>
              <a:chExt cx="725488" cy="1122362"/>
            </a:xfrm>
          </p:grpSpPr>
          <p:grpSp>
            <p:nvGrpSpPr>
              <p:cNvPr id="26699" name="Group 115">
                <a:extLst>
                  <a:ext uri="{FF2B5EF4-FFF2-40B4-BE49-F238E27FC236}">
                    <a16:creationId xmlns:a16="http://schemas.microsoft.com/office/drawing/2014/main" id="{B4305904-CC5D-4D00-8117-858DCAED3F7F}"/>
                  </a:ext>
                </a:extLst>
              </p:cNvPr>
              <p:cNvGrpSpPr>
                <a:grpSpLocks noChangeAspect="1"/>
              </p:cNvGrpSpPr>
              <p:nvPr/>
            </p:nvGrpSpPr>
            <p:grpSpPr bwMode="auto">
              <a:xfrm>
                <a:off x="6143625" y="1423988"/>
                <a:ext cx="514350" cy="796925"/>
                <a:chOff x="136" y="1587"/>
                <a:chExt cx="884" cy="1366"/>
              </a:xfrm>
            </p:grpSpPr>
            <p:sp>
              <p:nvSpPr>
                <p:cNvPr id="26701" name="Freeform 116">
                  <a:extLst>
                    <a:ext uri="{FF2B5EF4-FFF2-40B4-BE49-F238E27FC236}">
                      <a16:creationId xmlns:a16="http://schemas.microsoft.com/office/drawing/2014/main" id="{066E223A-F1DA-45B9-8524-FBE919BA6AEA}"/>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02" name="Freeform 117">
                  <a:extLst>
                    <a:ext uri="{FF2B5EF4-FFF2-40B4-BE49-F238E27FC236}">
                      <a16:creationId xmlns:a16="http://schemas.microsoft.com/office/drawing/2014/main" id="{BDE535AA-DA33-429E-8470-30692A8B5E0D}"/>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03" name="Freeform 118">
                  <a:extLst>
                    <a:ext uri="{FF2B5EF4-FFF2-40B4-BE49-F238E27FC236}">
                      <a16:creationId xmlns:a16="http://schemas.microsoft.com/office/drawing/2014/main" id="{A492E751-FBE8-4F66-9C4E-E03A995CF61D}"/>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04" name="Freeform 119">
                  <a:extLst>
                    <a:ext uri="{FF2B5EF4-FFF2-40B4-BE49-F238E27FC236}">
                      <a16:creationId xmlns:a16="http://schemas.microsoft.com/office/drawing/2014/main" id="{B31182FA-7321-4B2D-BA2C-DEF7F709A9BC}"/>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705" name="Picture 120">
                  <a:extLst>
                    <a:ext uri="{FF2B5EF4-FFF2-40B4-BE49-F238E27FC236}">
                      <a16:creationId xmlns:a16="http://schemas.microsoft.com/office/drawing/2014/main" id="{7F881B7C-602A-4170-A663-700B067B96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6" name="Freeform 121">
                  <a:extLst>
                    <a:ext uri="{FF2B5EF4-FFF2-40B4-BE49-F238E27FC236}">
                      <a16:creationId xmlns:a16="http://schemas.microsoft.com/office/drawing/2014/main" id="{54A2A442-2B4C-424C-819D-DEDB731D70FA}"/>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07" name="Oval 122">
                  <a:extLst>
                    <a:ext uri="{FF2B5EF4-FFF2-40B4-BE49-F238E27FC236}">
                      <a16:creationId xmlns:a16="http://schemas.microsoft.com/office/drawing/2014/main" id="{F4DDE9D7-C658-42F7-B064-35CC0562310D}"/>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708" name="Freeform 123">
                  <a:extLst>
                    <a:ext uri="{FF2B5EF4-FFF2-40B4-BE49-F238E27FC236}">
                      <a16:creationId xmlns:a16="http://schemas.microsoft.com/office/drawing/2014/main" id="{39AFB4C6-0C45-4DA1-ACD8-C3D13F0C8E4D}"/>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09" name="Freeform 124">
                  <a:extLst>
                    <a:ext uri="{FF2B5EF4-FFF2-40B4-BE49-F238E27FC236}">
                      <a16:creationId xmlns:a16="http://schemas.microsoft.com/office/drawing/2014/main" id="{00D85941-114D-4CCF-9BBE-1CF5D0DCEB7F}"/>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710" name="Oval 125">
                  <a:extLst>
                    <a:ext uri="{FF2B5EF4-FFF2-40B4-BE49-F238E27FC236}">
                      <a16:creationId xmlns:a16="http://schemas.microsoft.com/office/drawing/2014/main" id="{54DCB061-6247-4CAF-8C14-6A0CB25C4FE9}"/>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6711" name="Picture 126">
                  <a:extLst>
                    <a:ext uri="{FF2B5EF4-FFF2-40B4-BE49-F238E27FC236}">
                      <a16:creationId xmlns:a16="http://schemas.microsoft.com/office/drawing/2014/main" id="{1B9C50F1-AA2A-4D0E-A351-B1BDBE9E2D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2" name="Picture 127">
                  <a:extLst>
                    <a:ext uri="{FF2B5EF4-FFF2-40B4-BE49-F238E27FC236}">
                      <a16:creationId xmlns:a16="http://schemas.microsoft.com/office/drawing/2014/main" id="{21BF42A2-1E69-4DFC-BE0C-FB504449CF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3" name="Picture 128">
                  <a:extLst>
                    <a:ext uri="{FF2B5EF4-FFF2-40B4-BE49-F238E27FC236}">
                      <a16:creationId xmlns:a16="http://schemas.microsoft.com/office/drawing/2014/main" id="{E04A6A9C-2E4B-4172-AD65-EB06438107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4" name="Freeform 129">
                  <a:extLst>
                    <a:ext uri="{FF2B5EF4-FFF2-40B4-BE49-F238E27FC236}">
                      <a16:creationId xmlns:a16="http://schemas.microsoft.com/office/drawing/2014/main" id="{DB786390-CDB0-468C-B699-B3F82ED2086F}"/>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715" name="Picture 130">
                  <a:extLst>
                    <a:ext uri="{FF2B5EF4-FFF2-40B4-BE49-F238E27FC236}">
                      <a16:creationId xmlns:a16="http://schemas.microsoft.com/office/drawing/2014/main" id="{CBE589C7-EB4C-48E2-8271-D3DBC0F5CC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6" name="Picture 131">
                  <a:extLst>
                    <a:ext uri="{FF2B5EF4-FFF2-40B4-BE49-F238E27FC236}">
                      <a16:creationId xmlns:a16="http://schemas.microsoft.com/office/drawing/2014/main" id="{3DA9DF1E-1636-4966-B7FF-1A70ACD181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6" name="正方形/長方形 709">
                <a:extLst>
                  <a:ext uri="{FF2B5EF4-FFF2-40B4-BE49-F238E27FC236}">
                    <a16:creationId xmlns:a16="http://schemas.microsoft.com/office/drawing/2014/main" id="{D3F45ED9-7870-4780-BEF5-8EE474309F57}"/>
                  </a:ext>
                </a:extLst>
              </p:cNvPr>
              <p:cNvSpPr>
                <a:spLocks noChangeAspect="1" noChangeArrowheads="1"/>
              </p:cNvSpPr>
              <p:nvPr/>
            </p:nvSpPr>
            <p:spPr bwMode="auto">
              <a:xfrm>
                <a:off x="6016600" y="2182999"/>
                <a:ext cx="725513" cy="36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Ａ４</a:t>
                </a:r>
              </a:p>
            </p:txBody>
          </p:sp>
        </p:grpSp>
      </p:grpSp>
      <p:grpSp>
        <p:nvGrpSpPr>
          <p:cNvPr id="26642" name="グループ化 607">
            <a:extLst>
              <a:ext uri="{FF2B5EF4-FFF2-40B4-BE49-F238E27FC236}">
                <a16:creationId xmlns:a16="http://schemas.microsoft.com/office/drawing/2014/main" id="{37B5DAD4-5283-4378-848E-8B50BCD7621A}"/>
              </a:ext>
            </a:extLst>
          </p:cNvPr>
          <p:cNvGrpSpPr>
            <a:grpSpLocks/>
          </p:cNvGrpSpPr>
          <p:nvPr/>
        </p:nvGrpSpPr>
        <p:grpSpPr bwMode="auto">
          <a:xfrm>
            <a:off x="5889625" y="6410325"/>
            <a:ext cx="173038" cy="136525"/>
            <a:chOff x="5436047" y="135887919"/>
            <a:chExt cx="337484" cy="112464"/>
          </a:xfrm>
        </p:grpSpPr>
        <p:sp>
          <p:nvSpPr>
            <p:cNvPr id="26691" name="二等辺三角形 1224">
              <a:extLst>
                <a:ext uri="{FF2B5EF4-FFF2-40B4-BE49-F238E27FC236}">
                  <a16:creationId xmlns:a16="http://schemas.microsoft.com/office/drawing/2014/main" id="{06C6999E-F895-47CA-9B53-6C59461A1DC6}"/>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692" name="直線コネクタ 597">
              <a:extLst>
                <a:ext uri="{FF2B5EF4-FFF2-40B4-BE49-F238E27FC236}">
                  <a16:creationId xmlns:a16="http://schemas.microsoft.com/office/drawing/2014/main" id="{28C16693-EBF7-4A38-8066-58E8A50CDB23}"/>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6693" name="直線コネクタ 601">
              <a:extLst>
                <a:ext uri="{FF2B5EF4-FFF2-40B4-BE49-F238E27FC236}">
                  <a16:creationId xmlns:a16="http://schemas.microsoft.com/office/drawing/2014/main" id="{90B9940B-7177-49D2-B0D2-A745753778DF}"/>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6643" name="グループ化 9">
            <a:extLst>
              <a:ext uri="{FF2B5EF4-FFF2-40B4-BE49-F238E27FC236}">
                <a16:creationId xmlns:a16="http://schemas.microsoft.com/office/drawing/2014/main" id="{3536D748-9B66-40AA-9BC4-48B3BC58DF6F}"/>
              </a:ext>
            </a:extLst>
          </p:cNvPr>
          <p:cNvGrpSpPr>
            <a:grpSpLocks/>
          </p:cNvGrpSpPr>
          <p:nvPr/>
        </p:nvGrpSpPr>
        <p:grpSpPr bwMode="auto">
          <a:xfrm>
            <a:off x="225425" y="6967538"/>
            <a:ext cx="6592888" cy="2438400"/>
            <a:chOff x="240080" y="6874827"/>
            <a:chExt cx="6593314" cy="2439107"/>
          </a:xfrm>
        </p:grpSpPr>
        <p:grpSp>
          <p:nvGrpSpPr>
            <p:cNvPr id="26646" name="グループ化 2">
              <a:extLst>
                <a:ext uri="{FF2B5EF4-FFF2-40B4-BE49-F238E27FC236}">
                  <a16:creationId xmlns:a16="http://schemas.microsoft.com/office/drawing/2014/main" id="{36CB4983-0DDF-4502-9187-7592FA0493CC}"/>
                </a:ext>
              </a:extLst>
            </p:cNvPr>
            <p:cNvGrpSpPr>
              <a:grpSpLocks/>
            </p:cNvGrpSpPr>
            <p:nvPr/>
          </p:nvGrpSpPr>
          <p:grpSpPr bwMode="auto">
            <a:xfrm>
              <a:off x="240080" y="6874827"/>
              <a:ext cx="6593314" cy="2439107"/>
              <a:chOff x="190075" y="6709660"/>
              <a:chExt cx="6593314" cy="2439107"/>
            </a:xfrm>
          </p:grpSpPr>
          <p:sp>
            <p:nvSpPr>
              <p:cNvPr id="26648" name="テキスト ボックス 718">
                <a:extLst>
                  <a:ext uri="{FF2B5EF4-FFF2-40B4-BE49-F238E27FC236}">
                    <a16:creationId xmlns:a16="http://schemas.microsoft.com/office/drawing/2014/main" id="{91EEB4F9-8272-4C8B-BB41-3350DE4635FF}"/>
                  </a:ext>
                </a:extLst>
              </p:cNvPr>
              <p:cNvSpPr>
                <a:spLocks noChangeArrowheads="1"/>
              </p:cNvSpPr>
              <p:nvPr/>
            </p:nvSpPr>
            <p:spPr bwMode="auto">
              <a:xfrm>
                <a:off x="1101624" y="7405692"/>
                <a:ext cx="4873625" cy="1743075"/>
              </a:xfrm>
              <a:prstGeom prst="roundRect">
                <a:avLst>
                  <a:gd name="adj" fmla="val 6463"/>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まずは、沖縄防衛局にお問い合わせください。</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移転補償等の対象となる場合、「移転補償等希望届」に必要事項を</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記載の上、沖縄防衛局へ郵送又は電子メールで提出していただきます。（宛先は、「移転補償希望届」に記載されています。）</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「移転補償等希望届」は、沖縄防衛局のホームページに掲載しています。（沖縄防衛局にもあります。）</a:t>
                </a: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また、建物のみ、土地のみという場合でも移転補償等を受けられ</a:t>
                </a:r>
                <a:r>
                  <a:rPr lang="ja-JP" altLang="en-US" sz="1200" b="0" err="1">
                    <a:latin typeface="HG丸ｺﾞｼｯｸM-PRO" panose="020F0600000000000000" pitchFamily="50" charset="-128"/>
                    <a:ea typeface="HG丸ｺﾞｼｯｸM-PRO" panose="020F0600000000000000" pitchFamily="50" charset="-128"/>
                  </a:rPr>
                  <a:t>ま</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す。</a:t>
                </a:r>
              </a:p>
            </p:txBody>
          </p:sp>
          <p:grpSp>
            <p:nvGrpSpPr>
              <p:cNvPr id="26649" name="グループ化 607">
                <a:extLst>
                  <a:ext uri="{FF2B5EF4-FFF2-40B4-BE49-F238E27FC236}">
                    <a16:creationId xmlns:a16="http://schemas.microsoft.com/office/drawing/2014/main" id="{8CAC5D2B-B5B6-4A6F-BE8B-34093FFD8135}"/>
                  </a:ext>
                </a:extLst>
              </p:cNvPr>
              <p:cNvGrpSpPr>
                <a:grpSpLocks/>
              </p:cNvGrpSpPr>
              <p:nvPr/>
            </p:nvGrpSpPr>
            <p:grpSpPr bwMode="auto">
              <a:xfrm>
                <a:off x="5932488" y="7673975"/>
                <a:ext cx="198437" cy="261938"/>
                <a:chOff x="5734245" y="136994603"/>
                <a:chExt cx="367172" cy="123809"/>
              </a:xfrm>
            </p:grpSpPr>
            <p:sp>
              <p:nvSpPr>
                <p:cNvPr id="26688" name="二等辺三角形 1224">
                  <a:extLst>
                    <a:ext uri="{FF2B5EF4-FFF2-40B4-BE49-F238E27FC236}">
                      <a16:creationId xmlns:a16="http://schemas.microsoft.com/office/drawing/2014/main" id="{9BBF708F-5498-44CD-A070-286F7138DD0E}"/>
                    </a:ext>
                  </a:extLst>
                </p:cNvPr>
                <p:cNvSpPr>
                  <a:spLocks noChangeArrowheads="1"/>
                </p:cNvSpPr>
                <p:nvPr/>
              </p:nvSpPr>
              <p:spPr bwMode="auto">
                <a:xfrm rot="5400000">
                  <a:off x="5877421" y="136883644"/>
                  <a:ext cx="112547" cy="334466"/>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ja-JP" sz="2800"/>
                </a:p>
              </p:txBody>
            </p:sp>
            <p:cxnSp>
              <p:nvCxnSpPr>
                <p:cNvPr id="26689" name="直線コネクタ 597">
                  <a:extLst>
                    <a:ext uri="{FF2B5EF4-FFF2-40B4-BE49-F238E27FC236}">
                      <a16:creationId xmlns:a16="http://schemas.microsoft.com/office/drawing/2014/main" id="{78A69714-F184-4FB1-A727-7483E561D693}"/>
                    </a:ext>
                  </a:extLst>
                </p:cNvPr>
                <p:cNvCxnSpPr>
                  <a:cxnSpLocks noChangeShapeType="1"/>
                </p:cNvCxnSpPr>
                <p:nvPr/>
              </p:nvCxnSpPr>
              <p:spPr bwMode="auto">
                <a:xfrm flipH="1" flipV="1">
                  <a:off x="5766462" y="136997922"/>
                  <a:ext cx="334955" cy="56517"/>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6690" name="直線コネクタ 601">
                  <a:extLst>
                    <a:ext uri="{FF2B5EF4-FFF2-40B4-BE49-F238E27FC236}">
                      <a16:creationId xmlns:a16="http://schemas.microsoft.com/office/drawing/2014/main" id="{5A5F26B0-1688-4A4A-9D8A-4D6087E752D0}"/>
                    </a:ext>
                  </a:extLst>
                </p:cNvPr>
                <p:cNvCxnSpPr>
                  <a:cxnSpLocks noChangeShapeType="1"/>
                </p:cNvCxnSpPr>
                <p:nvPr/>
              </p:nvCxnSpPr>
              <p:spPr bwMode="auto">
                <a:xfrm flipH="1">
                  <a:off x="5734245" y="137055114"/>
                  <a:ext cx="351047" cy="63298"/>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sp>
            <p:nvSpPr>
              <p:cNvPr id="26650" name="テキスト ボックス 717">
                <a:extLst>
                  <a:ext uri="{FF2B5EF4-FFF2-40B4-BE49-F238E27FC236}">
                    <a16:creationId xmlns:a16="http://schemas.microsoft.com/office/drawing/2014/main" id="{6E5BA809-97B8-4DEB-92D5-D4F782F73847}"/>
                  </a:ext>
                </a:extLst>
              </p:cNvPr>
              <p:cNvSpPr>
                <a:spLocks noChangeArrowheads="1"/>
              </p:cNvSpPr>
              <p:nvPr/>
            </p:nvSpPr>
            <p:spPr bwMode="auto">
              <a:xfrm>
                <a:off x="1143000" y="6816725"/>
                <a:ext cx="4773613" cy="527050"/>
              </a:xfrm>
              <a:prstGeom prst="roundRect">
                <a:avLst>
                  <a:gd name="adj" fmla="val 9106"/>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移転したいのですが、どうすれば良いですか？</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また、建物のみ、土地のみという場合でも大丈夫ですか？</a:t>
                </a:r>
              </a:p>
            </p:txBody>
          </p:sp>
          <p:grpSp>
            <p:nvGrpSpPr>
              <p:cNvPr id="26651" name="グループ化 5">
                <a:extLst>
                  <a:ext uri="{FF2B5EF4-FFF2-40B4-BE49-F238E27FC236}">
                    <a16:creationId xmlns:a16="http://schemas.microsoft.com/office/drawing/2014/main" id="{D6D0E67B-6FA0-42C3-A626-268394EF36E7}"/>
                  </a:ext>
                </a:extLst>
              </p:cNvPr>
              <p:cNvGrpSpPr>
                <a:grpSpLocks/>
              </p:cNvGrpSpPr>
              <p:nvPr/>
            </p:nvGrpSpPr>
            <p:grpSpPr bwMode="auto">
              <a:xfrm>
                <a:off x="935038" y="6923088"/>
                <a:ext cx="201612" cy="142875"/>
                <a:chOff x="957263" y="7650163"/>
                <a:chExt cx="201612" cy="142875"/>
              </a:xfrm>
            </p:grpSpPr>
            <p:sp>
              <p:nvSpPr>
                <p:cNvPr id="26685" name="二等辺三角形 1224">
                  <a:extLst>
                    <a:ext uri="{FF2B5EF4-FFF2-40B4-BE49-F238E27FC236}">
                      <a16:creationId xmlns:a16="http://schemas.microsoft.com/office/drawing/2014/main" id="{66974BAB-90FE-4384-9334-EA74BCE6E806}"/>
                    </a:ext>
                  </a:extLst>
                </p:cNvPr>
                <p:cNvSpPr>
                  <a:spLocks noChangeArrowheads="1"/>
                </p:cNvSpPr>
                <p:nvPr/>
              </p:nvSpPr>
              <p:spPr bwMode="auto">
                <a:xfrm rot="16200000" flipH="1">
                  <a:off x="986631" y="7620795"/>
                  <a:ext cx="142875" cy="201612"/>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6686" name="直線コネクタ 597">
                  <a:extLst>
                    <a:ext uri="{FF2B5EF4-FFF2-40B4-BE49-F238E27FC236}">
                      <a16:creationId xmlns:a16="http://schemas.microsoft.com/office/drawing/2014/main" id="{7CC0E388-0D9D-4EF5-B66B-81BF02C57D33}"/>
                    </a:ext>
                  </a:extLst>
                </p:cNvPr>
                <p:cNvCxnSpPr>
                  <a:cxnSpLocks noChangeShapeType="1"/>
                  <a:stCxn id="26685" idx="0"/>
                </p:cNvCxnSpPr>
                <p:nvPr/>
              </p:nvCxnSpPr>
              <p:spPr bwMode="auto">
                <a:xfrm flipV="1">
                  <a:off x="957263" y="7650163"/>
                  <a:ext cx="201612" cy="71437"/>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6687" name="直線コネクタ 601">
                  <a:extLst>
                    <a:ext uri="{FF2B5EF4-FFF2-40B4-BE49-F238E27FC236}">
                      <a16:creationId xmlns:a16="http://schemas.microsoft.com/office/drawing/2014/main" id="{58EB2952-4D56-4AA4-AA5D-58E163E98D73}"/>
                    </a:ext>
                  </a:extLst>
                </p:cNvPr>
                <p:cNvCxnSpPr>
                  <a:cxnSpLocks noChangeShapeType="1"/>
                  <a:endCxn id="26685" idx="4"/>
                </p:cNvCxnSpPr>
                <p:nvPr/>
              </p:nvCxnSpPr>
              <p:spPr bwMode="auto">
                <a:xfrm>
                  <a:off x="966788" y="7723188"/>
                  <a:ext cx="192087" cy="69850"/>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nvGrpSpPr>
              <p:cNvPr id="26652" name="Group 488">
                <a:extLst>
                  <a:ext uri="{FF2B5EF4-FFF2-40B4-BE49-F238E27FC236}">
                    <a16:creationId xmlns:a16="http://schemas.microsoft.com/office/drawing/2014/main" id="{5F27B6C3-D229-4B04-AF41-616293DFF5CA}"/>
                  </a:ext>
                </a:extLst>
              </p:cNvPr>
              <p:cNvGrpSpPr>
                <a:grpSpLocks/>
              </p:cNvGrpSpPr>
              <p:nvPr/>
            </p:nvGrpSpPr>
            <p:grpSpPr bwMode="auto">
              <a:xfrm>
                <a:off x="190075" y="6709660"/>
                <a:ext cx="781050" cy="1042988"/>
                <a:chOff x="103" y="4758"/>
                <a:chExt cx="492" cy="657"/>
              </a:xfrm>
            </p:grpSpPr>
            <p:sp>
              <p:nvSpPr>
                <p:cNvPr id="26672" name="Freeform 489">
                  <a:extLst>
                    <a:ext uri="{FF2B5EF4-FFF2-40B4-BE49-F238E27FC236}">
                      <a16:creationId xmlns:a16="http://schemas.microsoft.com/office/drawing/2014/main" id="{3EB98149-7829-42B3-9819-48AA44A23E4E}"/>
                    </a:ext>
                  </a:extLst>
                </p:cNvPr>
                <p:cNvSpPr>
                  <a:spLocks noChangeAspect="1" noChangeArrowheads="1"/>
                </p:cNvSpPr>
                <p:nvPr/>
              </p:nvSpPr>
              <p:spPr bwMode="auto">
                <a:xfrm>
                  <a:off x="103" y="4758"/>
                  <a:ext cx="492" cy="4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673" name="Freeform 490">
                  <a:extLst>
                    <a:ext uri="{FF2B5EF4-FFF2-40B4-BE49-F238E27FC236}">
                      <a16:creationId xmlns:a16="http://schemas.microsoft.com/office/drawing/2014/main" id="{B198DB5C-C4F9-43A2-A8A1-418A8A07F1E1}"/>
                    </a:ext>
                  </a:extLst>
                </p:cNvPr>
                <p:cNvSpPr>
                  <a:spLocks noChangeAspect="1" noChangeArrowheads="1"/>
                </p:cNvSpPr>
                <p:nvPr/>
              </p:nvSpPr>
              <p:spPr bwMode="auto">
                <a:xfrm>
                  <a:off x="310" y="4788"/>
                  <a:ext cx="204"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674" name="Picture 491">
                  <a:extLst>
                    <a:ext uri="{FF2B5EF4-FFF2-40B4-BE49-F238E27FC236}">
                      <a16:creationId xmlns:a16="http://schemas.microsoft.com/office/drawing/2014/main" id="{12F01C70-EDE3-4E68-9763-D329809E9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 y="4784"/>
                  <a:ext cx="36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5" name="Picture 492">
                  <a:extLst>
                    <a:ext uri="{FF2B5EF4-FFF2-40B4-BE49-F238E27FC236}">
                      <a16:creationId xmlns:a16="http://schemas.microsoft.com/office/drawing/2014/main" id="{1C46DCE3-C3DC-4D8A-8AF9-D7AECA02A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4868"/>
                  <a:ext cx="24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6" name="Freeform 493">
                  <a:extLst>
                    <a:ext uri="{FF2B5EF4-FFF2-40B4-BE49-F238E27FC236}">
                      <a16:creationId xmlns:a16="http://schemas.microsoft.com/office/drawing/2014/main" id="{316B6F9C-AEA4-4604-AEBC-B5E30F2FF45E}"/>
                    </a:ext>
                  </a:extLst>
                </p:cNvPr>
                <p:cNvSpPr>
                  <a:spLocks noChangeAspect="1" noChangeArrowheads="1"/>
                </p:cNvSpPr>
                <p:nvPr/>
              </p:nvSpPr>
              <p:spPr bwMode="auto">
                <a:xfrm>
                  <a:off x="346" y="4855"/>
                  <a:ext cx="2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677" name="Freeform 494">
                  <a:extLst>
                    <a:ext uri="{FF2B5EF4-FFF2-40B4-BE49-F238E27FC236}">
                      <a16:creationId xmlns:a16="http://schemas.microsoft.com/office/drawing/2014/main" id="{1B286589-1DC0-483C-A319-C4E8CF7E83D0}"/>
                    </a:ext>
                  </a:extLst>
                </p:cNvPr>
                <p:cNvSpPr>
                  <a:spLocks noChangeAspect="1" noChangeArrowheads="1"/>
                </p:cNvSpPr>
                <p:nvPr/>
              </p:nvSpPr>
              <p:spPr bwMode="auto">
                <a:xfrm>
                  <a:off x="346" y="5052"/>
                  <a:ext cx="79" cy="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6678" name="Freeform 495">
                  <a:extLst>
                    <a:ext uri="{FF2B5EF4-FFF2-40B4-BE49-F238E27FC236}">
                      <a16:creationId xmlns:a16="http://schemas.microsoft.com/office/drawing/2014/main" id="{AA409DC0-F89C-41D1-AA99-56996672FECF}"/>
                    </a:ext>
                  </a:extLst>
                </p:cNvPr>
                <p:cNvSpPr>
                  <a:spLocks noChangeAspect="1" noChangeArrowheads="1"/>
                </p:cNvSpPr>
                <p:nvPr/>
              </p:nvSpPr>
              <p:spPr bwMode="auto">
                <a:xfrm>
                  <a:off x="302" y="5069"/>
                  <a:ext cx="166"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6679" name="Picture 496">
                  <a:extLst>
                    <a:ext uri="{FF2B5EF4-FFF2-40B4-BE49-F238E27FC236}">
                      <a16:creationId xmlns:a16="http://schemas.microsoft.com/office/drawing/2014/main" id="{17B5E759-26A7-4EDF-8CA8-07593B825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 y="499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0" name="Picture 497">
                  <a:extLst>
                    <a:ext uri="{FF2B5EF4-FFF2-40B4-BE49-F238E27FC236}">
                      <a16:creationId xmlns:a16="http://schemas.microsoft.com/office/drawing/2014/main" id="{C3EB0672-86B3-40E5-8B75-1524AC262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 y="5062"/>
                  <a:ext cx="3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1" name="Picture 498">
                  <a:extLst>
                    <a:ext uri="{FF2B5EF4-FFF2-40B4-BE49-F238E27FC236}">
                      <a16:creationId xmlns:a16="http://schemas.microsoft.com/office/drawing/2014/main" id="{E4A9C34F-5D9B-4CC1-9E9F-333C45F4A5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 y="5067"/>
                  <a:ext cx="3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2" name="Freeform 499">
                  <a:extLst>
                    <a:ext uri="{FF2B5EF4-FFF2-40B4-BE49-F238E27FC236}">
                      <a16:creationId xmlns:a16="http://schemas.microsoft.com/office/drawing/2014/main" id="{978326F6-7B74-48CE-971C-9F5601493D03}"/>
                    </a:ext>
                  </a:extLst>
                </p:cNvPr>
                <p:cNvSpPr>
                  <a:spLocks noChangeAspect="1" noChangeArrowheads="1"/>
                </p:cNvSpPr>
                <p:nvPr/>
              </p:nvSpPr>
              <p:spPr bwMode="auto">
                <a:xfrm>
                  <a:off x="312" y="4940"/>
                  <a:ext cx="41"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6683" name="Freeform 500">
                  <a:extLst>
                    <a:ext uri="{FF2B5EF4-FFF2-40B4-BE49-F238E27FC236}">
                      <a16:creationId xmlns:a16="http://schemas.microsoft.com/office/drawing/2014/main" id="{F263AF2F-7952-4D8E-98DE-9B1CBFAFB4F5}"/>
                    </a:ext>
                  </a:extLst>
                </p:cNvPr>
                <p:cNvSpPr>
                  <a:spLocks noChangeAspect="1" noChangeArrowheads="1"/>
                </p:cNvSpPr>
                <p:nvPr/>
              </p:nvSpPr>
              <p:spPr bwMode="auto">
                <a:xfrm>
                  <a:off x="434" y="4966"/>
                  <a:ext cx="41"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96" name="正方形/長方形 709">
                  <a:extLst>
                    <a:ext uri="{FF2B5EF4-FFF2-40B4-BE49-F238E27FC236}">
                      <a16:creationId xmlns:a16="http://schemas.microsoft.com/office/drawing/2014/main" id="{5872D616-348F-413C-88AF-0061436965A7}"/>
                    </a:ext>
                  </a:extLst>
                </p:cNvPr>
                <p:cNvSpPr>
                  <a:spLocks noChangeAspect="1" noChangeArrowheads="1"/>
                </p:cNvSpPr>
                <p:nvPr/>
              </p:nvSpPr>
              <p:spPr bwMode="auto">
                <a:xfrm>
                  <a:off x="233" y="5253"/>
                  <a:ext cx="3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Ｑ５</a:t>
                  </a:r>
                </a:p>
              </p:txBody>
            </p:sp>
          </p:grpSp>
          <p:grpSp>
            <p:nvGrpSpPr>
              <p:cNvPr id="26653" name="グループ化 372">
                <a:extLst>
                  <a:ext uri="{FF2B5EF4-FFF2-40B4-BE49-F238E27FC236}">
                    <a16:creationId xmlns:a16="http://schemas.microsoft.com/office/drawing/2014/main" id="{92548CF0-178A-4061-B0A5-D274A3845999}"/>
                  </a:ext>
                </a:extLst>
              </p:cNvPr>
              <p:cNvGrpSpPr>
                <a:grpSpLocks/>
              </p:cNvGrpSpPr>
              <p:nvPr/>
            </p:nvGrpSpPr>
            <p:grpSpPr bwMode="auto">
              <a:xfrm>
                <a:off x="6057901" y="7520609"/>
                <a:ext cx="725488" cy="1122362"/>
                <a:chOff x="6016625" y="1423988"/>
                <a:chExt cx="725488" cy="1122362"/>
              </a:xfrm>
            </p:grpSpPr>
            <p:grpSp>
              <p:nvGrpSpPr>
                <p:cNvPr id="26654" name="Group 115">
                  <a:extLst>
                    <a:ext uri="{FF2B5EF4-FFF2-40B4-BE49-F238E27FC236}">
                      <a16:creationId xmlns:a16="http://schemas.microsoft.com/office/drawing/2014/main" id="{A855FB14-D1BC-4730-A6A3-295D8C6716E0}"/>
                    </a:ext>
                  </a:extLst>
                </p:cNvPr>
                <p:cNvGrpSpPr>
                  <a:grpSpLocks noChangeAspect="1"/>
                </p:cNvGrpSpPr>
                <p:nvPr/>
              </p:nvGrpSpPr>
              <p:grpSpPr bwMode="auto">
                <a:xfrm>
                  <a:off x="6143625" y="1423988"/>
                  <a:ext cx="514350" cy="796925"/>
                  <a:chOff x="136" y="1587"/>
                  <a:chExt cx="884" cy="1366"/>
                </a:xfrm>
              </p:grpSpPr>
              <p:sp>
                <p:nvSpPr>
                  <p:cNvPr id="26656" name="Freeform 116">
                    <a:extLst>
                      <a:ext uri="{FF2B5EF4-FFF2-40B4-BE49-F238E27FC236}">
                        <a16:creationId xmlns:a16="http://schemas.microsoft.com/office/drawing/2014/main" id="{A754DE01-F0D7-442F-9DB9-448DD4A4875F}"/>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657" name="Freeform 117">
                    <a:extLst>
                      <a:ext uri="{FF2B5EF4-FFF2-40B4-BE49-F238E27FC236}">
                        <a16:creationId xmlns:a16="http://schemas.microsoft.com/office/drawing/2014/main" id="{9A6F4447-CECB-438C-A275-92D02B4613EA}"/>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658" name="Freeform 118">
                    <a:extLst>
                      <a:ext uri="{FF2B5EF4-FFF2-40B4-BE49-F238E27FC236}">
                        <a16:creationId xmlns:a16="http://schemas.microsoft.com/office/drawing/2014/main" id="{08643A90-610E-464A-ADA3-8BAD2BDAA4FA}"/>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659" name="Freeform 119">
                    <a:extLst>
                      <a:ext uri="{FF2B5EF4-FFF2-40B4-BE49-F238E27FC236}">
                        <a16:creationId xmlns:a16="http://schemas.microsoft.com/office/drawing/2014/main" id="{9D54AABA-25A2-49BA-8F79-B37D69746F5F}"/>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660" name="Picture 120">
                    <a:extLst>
                      <a:ext uri="{FF2B5EF4-FFF2-40B4-BE49-F238E27FC236}">
                        <a16:creationId xmlns:a16="http://schemas.microsoft.com/office/drawing/2014/main" id="{F8BB35D2-CE73-4667-801A-06B13910FE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1" name="Freeform 121">
                    <a:extLst>
                      <a:ext uri="{FF2B5EF4-FFF2-40B4-BE49-F238E27FC236}">
                        <a16:creationId xmlns:a16="http://schemas.microsoft.com/office/drawing/2014/main" id="{353A8A71-8D4C-456D-BCB5-728F6D3E188C}"/>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662" name="Oval 122">
                    <a:extLst>
                      <a:ext uri="{FF2B5EF4-FFF2-40B4-BE49-F238E27FC236}">
                        <a16:creationId xmlns:a16="http://schemas.microsoft.com/office/drawing/2014/main" id="{F565F861-4709-4698-866E-C8775ED0D492}"/>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6663" name="Freeform 123">
                    <a:extLst>
                      <a:ext uri="{FF2B5EF4-FFF2-40B4-BE49-F238E27FC236}">
                        <a16:creationId xmlns:a16="http://schemas.microsoft.com/office/drawing/2014/main" id="{121DD6A8-7712-4C45-BAC9-ED85D8D0D9BA}"/>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664" name="Freeform 124">
                    <a:extLst>
                      <a:ext uri="{FF2B5EF4-FFF2-40B4-BE49-F238E27FC236}">
                        <a16:creationId xmlns:a16="http://schemas.microsoft.com/office/drawing/2014/main" id="{CDA5E993-F1C6-4A97-8FDA-66028FA8F4EE}"/>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6665" name="Oval 125">
                    <a:extLst>
                      <a:ext uri="{FF2B5EF4-FFF2-40B4-BE49-F238E27FC236}">
                        <a16:creationId xmlns:a16="http://schemas.microsoft.com/office/drawing/2014/main" id="{4D03776E-7800-44F4-95DE-1BE0D5AB2217}"/>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6666" name="Picture 126">
                    <a:extLst>
                      <a:ext uri="{FF2B5EF4-FFF2-40B4-BE49-F238E27FC236}">
                        <a16:creationId xmlns:a16="http://schemas.microsoft.com/office/drawing/2014/main" id="{A6E392D4-B32D-445F-A620-06BAE59655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7" name="Picture 127">
                    <a:extLst>
                      <a:ext uri="{FF2B5EF4-FFF2-40B4-BE49-F238E27FC236}">
                        <a16:creationId xmlns:a16="http://schemas.microsoft.com/office/drawing/2014/main" id="{CEAC371C-F3B7-43DB-BAD0-4FF843AD6F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8" name="Picture 128">
                    <a:extLst>
                      <a:ext uri="{FF2B5EF4-FFF2-40B4-BE49-F238E27FC236}">
                        <a16:creationId xmlns:a16="http://schemas.microsoft.com/office/drawing/2014/main" id="{963CB5E6-D193-4E7B-9AA4-8638C725B4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9" name="Freeform 129">
                    <a:extLst>
                      <a:ext uri="{FF2B5EF4-FFF2-40B4-BE49-F238E27FC236}">
                        <a16:creationId xmlns:a16="http://schemas.microsoft.com/office/drawing/2014/main" id="{7CC4E183-161F-4894-A9C0-72B0122A6DBC}"/>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6670" name="Picture 130">
                    <a:extLst>
                      <a:ext uri="{FF2B5EF4-FFF2-40B4-BE49-F238E27FC236}">
                        <a16:creationId xmlns:a16="http://schemas.microsoft.com/office/drawing/2014/main" id="{1E6C193B-D030-4B62-B8F8-EB6CA99B9B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1" name="Picture 131">
                    <a:extLst>
                      <a:ext uri="{FF2B5EF4-FFF2-40B4-BE49-F238E27FC236}">
                        <a16:creationId xmlns:a16="http://schemas.microsoft.com/office/drawing/2014/main" id="{57557E92-28BF-478E-BC84-7AF8293568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5" name="正方形/長方形 709">
                  <a:extLst>
                    <a:ext uri="{FF2B5EF4-FFF2-40B4-BE49-F238E27FC236}">
                      <a16:creationId xmlns:a16="http://schemas.microsoft.com/office/drawing/2014/main" id="{58E9FDF8-85C1-4C6D-9334-C89C0A80D26D}"/>
                    </a:ext>
                  </a:extLst>
                </p:cNvPr>
                <p:cNvSpPr>
                  <a:spLocks noChangeAspect="1" noChangeArrowheads="1"/>
                </p:cNvSpPr>
                <p:nvPr/>
              </p:nvSpPr>
              <p:spPr bwMode="auto">
                <a:xfrm>
                  <a:off x="6016578" y="2181943"/>
                  <a:ext cx="725535" cy="3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Ａ５</a:t>
                  </a:r>
                </a:p>
              </p:txBody>
            </p:sp>
          </p:grpSp>
        </p:grpSp>
        <p:sp>
          <p:nvSpPr>
            <p:cNvPr id="26647" name="二等辺三角形 1224">
              <a:extLst>
                <a:ext uri="{FF2B5EF4-FFF2-40B4-BE49-F238E27FC236}">
                  <a16:creationId xmlns:a16="http://schemas.microsoft.com/office/drawing/2014/main" id="{4A74104C-4FD8-4AB5-8114-96DFC31A6B8F}"/>
                </a:ext>
              </a:extLst>
            </p:cNvPr>
            <p:cNvSpPr>
              <a:spLocks noChangeArrowheads="1"/>
            </p:cNvSpPr>
            <p:nvPr/>
          </p:nvSpPr>
          <p:spPr bwMode="auto">
            <a:xfrm rot="16200000" flipH="1">
              <a:off x="1068575" y="7077328"/>
              <a:ext cx="149224" cy="171083"/>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pic>
        <p:nvPicPr>
          <p:cNvPr id="26644" name="図 12">
            <a:extLst>
              <a:ext uri="{FF2B5EF4-FFF2-40B4-BE49-F238E27FC236}">
                <a16:creationId xmlns:a16="http://schemas.microsoft.com/office/drawing/2014/main" id="{A132E8A8-BD10-48D1-8578-8C5B561926C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3678238"/>
            <a:ext cx="109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図 406">
            <a:extLst>
              <a:ext uri="{FF2B5EF4-FFF2-40B4-BE49-F238E27FC236}">
                <a16:creationId xmlns:a16="http://schemas.microsoft.com/office/drawing/2014/main" id="{15CC5DD6-2370-41FE-91E2-171C9BFCC91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86450" y="7891463"/>
            <a:ext cx="107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17D76D6-5CA0-4F70-9FE9-E0A07D7C4BE3}"/>
              </a:ext>
            </a:extLst>
          </p:cNvPr>
          <p:cNvSpPr>
            <a:spLocks noChangeArrowheads="1"/>
          </p:cNvSpPr>
          <p:nvPr/>
        </p:nvSpPr>
        <p:spPr bwMode="auto">
          <a:xfrm>
            <a:off x="0" y="514350"/>
            <a:ext cx="6858000" cy="9085263"/>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7651" name="角丸四角形 315">
            <a:extLst>
              <a:ext uri="{FF2B5EF4-FFF2-40B4-BE49-F238E27FC236}">
                <a16:creationId xmlns:a16="http://schemas.microsoft.com/office/drawing/2014/main" id="{4DA8ED53-78AC-4531-BBD4-1BE8F312ABC1}"/>
              </a:ext>
            </a:extLst>
          </p:cNvPr>
          <p:cNvSpPr>
            <a:spLocks noChangeArrowheads="1"/>
          </p:cNvSpPr>
          <p:nvPr/>
        </p:nvSpPr>
        <p:spPr bwMode="auto">
          <a:xfrm>
            <a:off x="115888" y="647700"/>
            <a:ext cx="6586537" cy="8828088"/>
          </a:xfrm>
          <a:prstGeom prst="roundRect">
            <a:avLst>
              <a:gd name="adj" fmla="val 2120"/>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grpSp>
        <p:nvGrpSpPr>
          <p:cNvPr id="27652" name="グループ化 197">
            <a:extLst>
              <a:ext uri="{FF2B5EF4-FFF2-40B4-BE49-F238E27FC236}">
                <a16:creationId xmlns:a16="http://schemas.microsoft.com/office/drawing/2014/main" id="{B6CC4445-C035-4FDF-94A9-8227D88EEC08}"/>
              </a:ext>
            </a:extLst>
          </p:cNvPr>
          <p:cNvGrpSpPr>
            <a:grpSpLocks/>
          </p:cNvGrpSpPr>
          <p:nvPr/>
        </p:nvGrpSpPr>
        <p:grpSpPr bwMode="auto">
          <a:xfrm>
            <a:off x="-1588" y="9682163"/>
            <a:ext cx="6859588" cy="409575"/>
            <a:chOff x="-794" y="9671416"/>
            <a:chExt cx="6858794" cy="409209"/>
          </a:xfrm>
        </p:grpSpPr>
        <p:sp>
          <p:nvSpPr>
            <p:cNvPr id="27760" name="正方形/長方形 198">
              <a:extLst>
                <a:ext uri="{FF2B5EF4-FFF2-40B4-BE49-F238E27FC236}">
                  <a16:creationId xmlns:a16="http://schemas.microsoft.com/office/drawing/2014/main" id="{5B497BD5-059A-4E43-8A4E-A0C258ADFA60}"/>
                </a:ext>
              </a:extLst>
            </p:cNvPr>
            <p:cNvSpPr>
              <a:spLocks noChangeArrowheads="1"/>
            </p:cNvSpPr>
            <p:nvPr/>
          </p:nvSpPr>
          <p:spPr bwMode="auto">
            <a:xfrm>
              <a:off x="0" y="9792840"/>
              <a:ext cx="6858000" cy="287785"/>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7761" name="正方形/長方形 199">
              <a:extLst>
                <a:ext uri="{FF2B5EF4-FFF2-40B4-BE49-F238E27FC236}">
                  <a16:creationId xmlns:a16="http://schemas.microsoft.com/office/drawing/2014/main" id="{0568E76F-B797-4E61-8EC1-9A3D57A6AD3F}"/>
                </a:ext>
              </a:extLst>
            </p:cNvPr>
            <p:cNvSpPr>
              <a:spLocks noChangeArrowheads="1"/>
            </p:cNvSpPr>
            <p:nvPr/>
          </p:nvSpPr>
          <p:spPr bwMode="auto">
            <a:xfrm>
              <a:off x="-794" y="9671416"/>
              <a:ext cx="6858000" cy="76522"/>
            </a:xfrm>
            <a:prstGeom prst="rect">
              <a:avLst/>
            </a:prstGeom>
            <a:solidFill>
              <a:srgbClr val="99CCFF"/>
            </a:solidFill>
            <a:ln w="9525" algn="ctr">
              <a:solidFill>
                <a:srgbClr val="99CCFF"/>
              </a:solidFill>
              <a:round/>
              <a:headEnd/>
              <a:tailEnd/>
            </a:ln>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grpSp>
        <p:nvGrpSpPr>
          <p:cNvPr id="27653" name="Group 50">
            <a:extLst>
              <a:ext uri="{FF2B5EF4-FFF2-40B4-BE49-F238E27FC236}">
                <a16:creationId xmlns:a16="http://schemas.microsoft.com/office/drawing/2014/main" id="{A68EAF0D-7006-4DE7-AF84-31ED886B8A76}"/>
              </a:ext>
            </a:extLst>
          </p:cNvPr>
          <p:cNvGrpSpPr>
            <a:grpSpLocks noChangeAspect="1"/>
          </p:cNvGrpSpPr>
          <p:nvPr/>
        </p:nvGrpSpPr>
        <p:grpSpPr bwMode="auto">
          <a:xfrm>
            <a:off x="4338638" y="0"/>
            <a:ext cx="2519362" cy="436563"/>
            <a:chOff x="2733" y="0"/>
            <a:chExt cx="1587" cy="249"/>
          </a:xfrm>
        </p:grpSpPr>
        <p:sp>
          <p:nvSpPr>
            <p:cNvPr id="27758" name="AutoShape 51">
              <a:extLst>
                <a:ext uri="{FF2B5EF4-FFF2-40B4-BE49-F238E27FC236}">
                  <a16:creationId xmlns:a16="http://schemas.microsoft.com/office/drawing/2014/main" id="{630C4F2B-7676-49A8-B88F-88F2EB400E4D}"/>
                </a:ext>
              </a:extLst>
            </p:cNvPr>
            <p:cNvSpPr>
              <a:spLocks noChangeAspect="1" noChangeArrowheads="1"/>
            </p:cNvSpPr>
            <p:nvPr/>
          </p:nvSpPr>
          <p:spPr bwMode="auto">
            <a:xfrm>
              <a:off x="2733" y="0"/>
              <a:ext cx="1587" cy="249"/>
            </a:xfrm>
            <a:prstGeom prst="roundRect">
              <a:avLst>
                <a:gd name="adj" fmla="val 16667"/>
              </a:avLst>
            </a:prstGeom>
            <a:solidFill>
              <a:srgbClr val="99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ja-JP" altLang="en-US" sz="1200">
                  <a:solidFill>
                    <a:srgbClr val="FFFFFF"/>
                  </a:solidFill>
                  <a:latin typeface="HG丸ｺﾞｼｯｸM-PRO" panose="020F0600000000000000" pitchFamily="50" charset="-128"/>
                  <a:ea typeface="HG丸ｺﾞｼｯｸM-PRO" panose="020F0600000000000000" pitchFamily="50" charset="-128"/>
                </a:rPr>
                <a:t>移転措置事業について</a:t>
              </a:r>
            </a:p>
            <a:p>
              <a:pPr algn="ctr" eaLnBrk="1" hangingPunct="1">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３</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よくあるご質問</a:t>
              </a:r>
            </a:p>
          </p:txBody>
        </p:sp>
        <p:sp>
          <p:nvSpPr>
            <p:cNvPr id="27759" name="Line 52">
              <a:extLst>
                <a:ext uri="{FF2B5EF4-FFF2-40B4-BE49-F238E27FC236}">
                  <a16:creationId xmlns:a16="http://schemas.microsoft.com/office/drawing/2014/main" id="{8AB8397F-494B-4442-A5F0-84E7F9D08756}"/>
                </a:ext>
              </a:extLst>
            </p:cNvPr>
            <p:cNvSpPr>
              <a:spLocks noChangeAspect="1" noChangeShapeType="1"/>
            </p:cNvSpPr>
            <p:nvPr/>
          </p:nvSpPr>
          <p:spPr bwMode="auto">
            <a:xfrm>
              <a:off x="2802" y="136"/>
              <a:ext cx="1451"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7654" name="Rectangle 148">
            <a:extLst>
              <a:ext uri="{FF2B5EF4-FFF2-40B4-BE49-F238E27FC236}">
                <a16:creationId xmlns:a16="http://schemas.microsoft.com/office/drawing/2014/main" id="{800FD48E-A7B6-4662-9BDF-0634E9A4BE96}"/>
              </a:ext>
            </a:extLst>
          </p:cNvPr>
          <p:cNvSpPr>
            <a:spLocks noChangeArrowheads="1"/>
          </p:cNvSpPr>
          <p:nvPr/>
        </p:nvSpPr>
        <p:spPr bwMode="auto">
          <a:xfrm>
            <a:off x="6264275" y="9864725"/>
            <a:ext cx="620713" cy="215900"/>
          </a:xfrm>
          <a:prstGeom prst="rect">
            <a:avLst/>
          </a:prstGeom>
          <a:noFill/>
          <a:ln>
            <a:noFill/>
          </a:ln>
          <a:effectLst/>
          <a:extLst>
            <a:ext uri="{909E8E84-426E-40DD-AFC4-6F175D3DCCD1}">
              <a14:hiddenFill xmlns:a14="http://schemas.microsoft.com/office/drawing/2010/main">
                <a:solidFill>
                  <a:srgbClr val="5EBAE8"/>
                </a:solidFill>
              </a14:hiddenFill>
            </a:ext>
            <a:ext uri="{91240B29-F687-4F45-9708-019B960494DF}">
              <a14:hiddenLine xmlns:a14="http://schemas.microsoft.com/office/drawing/2010/main" w="25400" algn="ctr">
                <a:solidFill>
                  <a:srgbClr val="5EBAE8"/>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r>
              <a:rPr lang="en-US" altLang="ja-JP" sz="1200">
                <a:solidFill>
                  <a:schemeClr val="bg1"/>
                </a:solidFill>
                <a:latin typeface="ＭＳ ゴシック" panose="020B0609070205080204" pitchFamily="49" charset="-128"/>
                <a:ea typeface="ＭＳ ゴシック" panose="020B0609070205080204" pitchFamily="49" charset="-128"/>
              </a:rPr>
              <a:t>- 8 -</a:t>
            </a:r>
          </a:p>
        </p:txBody>
      </p:sp>
      <p:sp>
        <p:nvSpPr>
          <p:cNvPr id="27655" name="Rectangle 38">
            <a:extLst>
              <a:ext uri="{FF2B5EF4-FFF2-40B4-BE49-F238E27FC236}">
                <a16:creationId xmlns:a16="http://schemas.microsoft.com/office/drawing/2014/main" id="{F9EF7255-BEDD-44FD-B834-5595BDD32020}"/>
              </a:ext>
            </a:extLst>
          </p:cNvPr>
          <p:cNvSpPr>
            <a:spLocks noChangeArrowheads="1"/>
          </p:cNvSpPr>
          <p:nvPr/>
        </p:nvSpPr>
        <p:spPr bwMode="auto">
          <a:xfrm>
            <a:off x="5694363" y="2008188"/>
            <a:ext cx="157162" cy="195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cxnSp>
        <p:nvCxnSpPr>
          <p:cNvPr id="27656" name="直線コネクタ 601">
            <a:extLst>
              <a:ext uri="{FF2B5EF4-FFF2-40B4-BE49-F238E27FC236}">
                <a16:creationId xmlns:a16="http://schemas.microsoft.com/office/drawing/2014/main" id="{AFFF1F60-9882-410E-93FD-A65731A4D122}"/>
              </a:ext>
            </a:extLst>
          </p:cNvPr>
          <p:cNvCxnSpPr>
            <a:cxnSpLocks noChangeShapeType="1"/>
          </p:cNvCxnSpPr>
          <p:nvPr/>
        </p:nvCxnSpPr>
        <p:spPr bwMode="auto">
          <a:xfrm>
            <a:off x="946150" y="14366875"/>
            <a:ext cx="193675" cy="74613"/>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nvGrpSpPr>
          <p:cNvPr id="27657" name="グループ化 2">
            <a:extLst>
              <a:ext uri="{FF2B5EF4-FFF2-40B4-BE49-F238E27FC236}">
                <a16:creationId xmlns:a16="http://schemas.microsoft.com/office/drawing/2014/main" id="{EA088856-BD33-4516-A833-8FB88B93170B}"/>
              </a:ext>
            </a:extLst>
          </p:cNvPr>
          <p:cNvGrpSpPr>
            <a:grpSpLocks/>
          </p:cNvGrpSpPr>
          <p:nvPr/>
        </p:nvGrpSpPr>
        <p:grpSpPr bwMode="auto">
          <a:xfrm>
            <a:off x="160338" y="6923088"/>
            <a:ext cx="6496050" cy="2112962"/>
            <a:chOff x="153988" y="6554788"/>
            <a:chExt cx="6496050" cy="2112962"/>
          </a:xfrm>
        </p:grpSpPr>
        <p:grpSp>
          <p:nvGrpSpPr>
            <p:cNvPr id="27715" name="グループ化 607">
              <a:extLst>
                <a:ext uri="{FF2B5EF4-FFF2-40B4-BE49-F238E27FC236}">
                  <a16:creationId xmlns:a16="http://schemas.microsoft.com/office/drawing/2014/main" id="{AC9BD71B-A7A1-4FDD-84DB-F79ED7D6DAF5}"/>
                </a:ext>
              </a:extLst>
            </p:cNvPr>
            <p:cNvGrpSpPr>
              <a:grpSpLocks/>
            </p:cNvGrpSpPr>
            <p:nvPr/>
          </p:nvGrpSpPr>
          <p:grpSpPr bwMode="auto">
            <a:xfrm>
              <a:off x="5722052" y="7432774"/>
              <a:ext cx="373959" cy="666628"/>
              <a:chOff x="5094050" y="135824117"/>
              <a:chExt cx="679481" cy="245970"/>
            </a:xfrm>
          </p:grpSpPr>
          <p:sp>
            <p:nvSpPr>
              <p:cNvPr id="27755" name="二等辺三角形 1224">
                <a:extLst>
                  <a:ext uri="{FF2B5EF4-FFF2-40B4-BE49-F238E27FC236}">
                    <a16:creationId xmlns:a16="http://schemas.microsoft.com/office/drawing/2014/main" id="{8834295E-6633-4508-97CD-1B89FB277D1B}"/>
                  </a:ext>
                </a:extLst>
              </p:cNvPr>
              <p:cNvSpPr>
                <a:spLocks noChangeArrowheads="1"/>
              </p:cNvSpPr>
              <p:nvPr/>
            </p:nvSpPr>
            <p:spPr bwMode="auto">
              <a:xfrm rot="5400000">
                <a:off x="5296002" y="135622165"/>
                <a:ext cx="245970" cy="649874"/>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7756" name="直線コネクタ 597">
                <a:extLst>
                  <a:ext uri="{FF2B5EF4-FFF2-40B4-BE49-F238E27FC236}">
                    <a16:creationId xmlns:a16="http://schemas.microsoft.com/office/drawing/2014/main" id="{DF37E745-D0B0-4643-8E21-E2FFF3CD8245}"/>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7757" name="直線コネクタ 601">
                <a:extLst>
                  <a:ext uri="{FF2B5EF4-FFF2-40B4-BE49-F238E27FC236}">
                    <a16:creationId xmlns:a16="http://schemas.microsoft.com/office/drawing/2014/main" id="{97CC3CB5-C291-47EC-9627-1453F25C8C1C}"/>
                  </a:ext>
                </a:extLst>
              </p:cNvPr>
              <p:cNvCxnSpPr>
                <a:cxnSpLocks noChangeShapeType="1"/>
              </p:cNvCxnSpPr>
              <p:nvPr/>
            </p:nvCxnSpPr>
            <p:spPr bwMode="auto">
              <a:xfrm flipH="1">
                <a:off x="5436210" y="135946573"/>
                <a:ext cx="334476"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7716" name="グループ化 1">
              <a:extLst>
                <a:ext uri="{FF2B5EF4-FFF2-40B4-BE49-F238E27FC236}">
                  <a16:creationId xmlns:a16="http://schemas.microsoft.com/office/drawing/2014/main" id="{DB338672-621B-4060-BED7-41A411F05A07}"/>
                </a:ext>
              </a:extLst>
            </p:cNvPr>
            <p:cNvGrpSpPr>
              <a:grpSpLocks/>
            </p:cNvGrpSpPr>
            <p:nvPr/>
          </p:nvGrpSpPr>
          <p:grpSpPr bwMode="auto">
            <a:xfrm>
              <a:off x="153988" y="6554788"/>
              <a:ext cx="6496050" cy="2112962"/>
              <a:chOff x="153988" y="6554788"/>
              <a:chExt cx="6496050" cy="2112962"/>
            </a:xfrm>
          </p:grpSpPr>
          <p:sp>
            <p:nvSpPr>
              <p:cNvPr id="27717" name="テキスト ボックス 718">
                <a:extLst>
                  <a:ext uri="{FF2B5EF4-FFF2-40B4-BE49-F238E27FC236}">
                    <a16:creationId xmlns:a16="http://schemas.microsoft.com/office/drawing/2014/main" id="{2C3D1275-9CB1-4530-9156-7E353E7A775D}"/>
                  </a:ext>
                </a:extLst>
              </p:cNvPr>
              <p:cNvSpPr>
                <a:spLocks noChangeArrowheads="1"/>
              </p:cNvSpPr>
              <p:nvPr/>
            </p:nvSpPr>
            <p:spPr bwMode="auto">
              <a:xfrm>
                <a:off x="1002111" y="7259702"/>
                <a:ext cx="4905375" cy="1282700"/>
              </a:xfrm>
              <a:prstGeom prst="roundRect">
                <a:avLst>
                  <a:gd name="adj" fmla="val 16667"/>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建物等の移転補償を希望される場合は、「建物の所有権、建築時</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期等を証する書類（登記事項証明書、資産証明書など）」が、土</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地の買入れを希望される場合は、「土地の所有権等を証する書類</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（登記事項証明書など）」が必要となります。</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ja-JP" altLang="en-US" sz="1200" b="0">
                  <a:latin typeface="HG丸ｺﾞｼｯｸM-PRO" panose="020F0600000000000000" pitchFamily="50" charset="-128"/>
                  <a:ea typeface="HG丸ｺﾞｼｯｸM-PRO" panose="020F0600000000000000" pitchFamily="50" charset="-128"/>
                </a:endParaRPr>
              </a:p>
            </p:txBody>
          </p:sp>
          <p:sp>
            <p:nvSpPr>
              <p:cNvPr id="27718" name="テキスト ボックス 717">
                <a:extLst>
                  <a:ext uri="{FF2B5EF4-FFF2-40B4-BE49-F238E27FC236}">
                    <a16:creationId xmlns:a16="http://schemas.microsoft.com/office/drawing/2014/main" id="{743FEE5F-96A1-4A84-BC73-D0C93DDD29B9}"/>
                  </a:ext>
                </a:extLst>
              </p:cNvPr>
              <p:cNvSpPr>
                <a:spLocks noChangeArrowheads="1"/>
              </p:cNvSpPr>
              <p:nvPr/>
            </p:nvSpPr>
            <p:spPr bwMode="auto">
              <a:xfrm>
                <a:off x="1195388" y="6583363"/>
                <a:ext cx="4772025" cy="481012"/>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「移転補償等希望届」を提出するにあたって、必要な書類等はあり</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ますか？</a:t>
                </a:r>
              </a:p>
            </p:txBody>
          </p:sp>
          <p:grpSp>
            <p:nvGrpSpPr>
              <p:cNvPr id="27719" name="グループ化 607">
                <a:extLst>
                  <a:ext uri="{FF2B5EF4-FFF2-40B4-BE49-F238E27FC236}">
                    <a16:creationId xmlns:a16="http://schemas.microsoft.com/office/drawing/2014/main" id="{D3B40A1C-426F-4A60-8D48-F3AA1985C993}"/>
                  </a:ext>
                </a:extLst>
              </p:cNvPr>
              <p:cNvGrpSpPr>
                <a:grpSpLocks/>
              </p:cNvGrpSpPr>
              <p:nvPr/>
            </p:nvGrpSpPr>
            <p:grpSpPr bwMode="auto">
              <a:xfrm flipH="1">
                <a:off x="1004888" y="6737350"/>
                <a:ext cx="206375" cy="163513"/>
                <a:chOff x="5335453" y="139045315"/>
                <a:chExt cx="336092" cy="113868"/>
              </a:xfrm>
            </p:grpSpPr>
            <p:sp>
              <p:nvSpPr>
                <p:cNvPr id="27752" name="二等辺三角形 1224">
                  <a:extLst>
                    <a:ext uri="{FF2B5EF4-FFF2-40B4-BE49-F238E27FC236}">
                      <a16:creationId xmlns:a16="http://schemas.microsoft.com/office/drawing/2014/main" id="{84DE6516-6395-4399-B3C9-A1D7A0A4A5FB}"/>
                    </a:ext>
                  </a:extLst>
                </p:cNvPr>
                <p:cNvSpPr>
                  <a:spLocks noChangeArrowheads="1"/>
                </p:cNvSpPr>
                <p:nvPr/>
              </p:nvSpPr>
              <p:spPr bwMode="auto">
                <a:xfrm rot="5400000">
                  <a:off x="5448026" y="138935663"/>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7753" name="直線コネクタ 597">
                  <a:extLst>
                    <a:ext uri="{FF2B5EF4-FFF2-40B4-BE49-F238E27FC236}">
                      <a16:creationId xmlns:a16="http://schemas.microsoft.com/office/drawing/2014/main" id="{FA9BC74F-54E5-4948-9824-4B283568B9C3}"/>
                    </a:ext>
                  </a:extLst>
                </p:cNvPr>
                <p:cNvCxnSpPr>
                  <a:cxnSpLocks noChangeShapeType="1"/>
                </p:cNvCxnSpPr>
                <p:nvPr/>
              </p:nvCxnSpPr>
              <p:spPr bwMode="auto">
                <a:xfrm flipH="1" flipV="1">
                  <a:off x="5338436" y="139045315"/>
                  <a:ext cx="331743" cy="57586"/>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7754" name="直線コネクタ 601">
                  <a:extLst>
                    <a:ext uri="{FF2B5EF4-FFF2-40B4-BE49-F238E27FC236}">
                      <a16:creationId xmlns:a16="http://schemas.microsoft.com/office/drawing/2014/main" id="{877E8B4F-4B86-487C-993D-A1253CD4F9B4}"/>
                    </a:ext>
                  </a:extLst>
                </p:cNvPr>
                <p:cNvCxnSpPr>
                  <a:cxnSpLocks noChangeShapeType="1"/>
                </p:cNvCxnSpPr>
                <p:nvPr/>
              </p:nvCxnSpPr>
              <p:spPr bwMode="auto">
                <a:xfrm flipH="1">
                  <a:off x="5335453" y="139102140"/>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nvGrpSpPr>
              <p:cNvPr id="27720" name="Group 471">
                <a:extLst>
                  <a:ext uri="{FF2B5EF4-FFF2-40B4-BE49-F238E27FC236}">
                    <a16:creationId xmlns:a16="http://schemas.microsoft.com/office/drawing/2014/main" id="{254CDDF5-D26A-4EB8-BD30-612A99367FB5}"/>
                  </a:ext>
                </a:extLst>
              </p:cNvPr>
              <p:cNvGrpSpPr>
                <a:grpSpLocks/>
              </p:cNvGrpSpPr>
              <p:nvPr/>
            </p:nvGrpSpPr>
            <p:grpSpPr bwMode="auto">
              <a:xfrm>
                <a:off x="6111875" y="7570788"/>
                <a:ext cx="514350" cy="798512"/>
                <a:chOff x="3845" y="4315"/>
                <a:chExt cx="324" cy="625"/>
              </a:xfrm>
            </p:grpSpPr>
            <p:sp>
              <p:nvSpPr>
                <p:cNvPr id="27736" name="Freeform 472">
                  <a:extLst>
                    <a:ext uri="{FF2B5EF4-FFF2-40B4-BE49-F238E27FC236}">
                      <a16:creationId xmlns:a16="http://schemas.microsoft.com/office/drawing/2014/main" id="{4B76705A-8D84-4273-8AAA-888AD7ACF408}"/>
                    </a:ext>
                  </a:extLst>
                </p:cNvPr>
                <p:cNvSpPr>
                  <a:spLocks noChangeAspect="1" noChangeArrowheads="1"/>
                </p:cNvSpPr>
                <p:nvPr/>
              </p:nvSpPr>
              <p:spPr bwMode="auto">
                <a:xfrm>
                  <a:off x="3927" y="4787"/>
                  <a:ext cx="160" cy="1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37" name="Freeform 473">
                  <a:extLst>
                    <a:ext uri="{FF2B5EF4-FFF2-40B4-BE49-F238E27FC236}">
                      <a16:creationId xmlns:a16="http://schemas.microsoft.com/office/drawing/2014/main" id="{5B20081D-EF34-4265-B85E-11E288E94B9D}"/>
                    </a:ext>
                  </a:extLst>
                </p:cNvPr>
                <p:cNvSpPr>
                  <a:spLocks noChangeAspect="1" noChangeArrowheads="1"/>
                </p:cNvSpPr>
                <p:nvPr/>
              </p:nvSpPr>
              <p:spPr bwMode="auto">
                <a:xfrm>
                  <a:off x="3983" y="4805"/>
                  <a:ext cx="48" cy="1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38" name="Freeform 474">
                  <a:extLst>
                    <a:ext uri="{FF2B5EF4-FFF2-40B4-BE49-F238E27FC236}">
                      <a16:creationId xmlns:a16="http://schemas.microsoft.com/office/drawing/2014/main" id="{B9555449-90D7-4D08-A057-8B7E070C3667}"/>
                    </a:ext>
                  </a:extLst>
                </p:cNvPr>
                <p:cNvSpPr>
                  <a:spLocks noChangeAspect="1" noChangeArrowheads="1"/>
                </p:cNvSpPr>
                <p:nvPr/>
              </p:nvSpPr>
              <p:spPr bwMode="auto">
                <a:xfrm>
                  <a:off x="3996" y="4821"/>
                  <a:ext cx="22"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39" name="Freeform 475">
                  <a:extLst>
                    <a:ext uri="{FF2B5EF4-FFF2-40B4-BE49-F238E27FC236}">
                      <a16:creationId xmlns:a16="http://schemas.microsoft.com/office/drawing/2014/main" id="{F07B8665-6F89-4798-B800-887EE537BFBF}"/>
                    </a:ext>
                  </a:extLst>
                </p:cNvPr>
                <p:cNvSpPr>
                  <a:spLocks noChangeAspect="1" noChangeArrowheads="1"/>
                </p:cNvSpPr>
                <p:nvPr/>
              </p:nvSpPr>
              <p:spPr bwMode="auto">
                <a:xfrm>
                  <a:off x="3845" y="4349"/>
                  <a:ext cx="324" cy="4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7740" name="Picture 476">
                  <a:extLst>
                    <a:ext uri="{FF2B5EF4-FFF2-40B4-BE49-F238E27FC236}">
                      <a16:creationId xmlns:a16="http://schemas.microsoft.com/office/drawing/2014/main" id="{90C4C406-696B-474D-A1E4-E8815418E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 y="4360"/>
                  <a:ext cx="27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1" name="Freeform 477">
                  <a:extLst>
                    <a:ext uri="{FF2B5EF4-FFF2-40B4-BE49-F238E27FC236}">
                      <a16:creationId xmlns:a16="http://schemas.microsoft.com/office/drawing/2014/main" id="{E6B06AC7-53DC-4D6B-9E29-A2B00C43B031}"/>
                    </a:ext>
                  </a:extLst>
                </p:cNvPr>
                <p:cNvSpPr>
                  <a:spLocks noChangeAspect="1" noChangeArrowheads="1"/>
                </p:cNvSpPr>
                <p:nvPr/>
              </p:nvSpPr>
              <p:spPr bwMode="auto">
                <a:xfrm>
                  <a:off x="3925" y="4315"/>
                  <a:ext cx="164"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42" name="Oval 478">
                  <a:extLst>
                    <a:ext uri="{FF2B5EF4-FFF2-40B4-BE49-F238E27FC236}">
                      <a16:creationId xmlns:a16="http://schemas.microsoft.com/office/drawing/2014/main" id="{96A7E223-B514-4A37-AD7D-8123338F5A25}"/>
                    </a:ext>
                  </a:extLst>
                </p:cNvPr>
                <p:cNvSpPr>
                  <a:spLocks noChangeAspect="1" noChangeArrowheads="1"/>
                </p:cNvSpPr>
                <p:nvPr/>
              </p:nvSpPr>
              <p:spPr bwMode="auto">
                <a:xfrm>
                  <a:off x="3903" y="4552"/>
                  <a:ext cx="50" cy="63"/>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7743" name="Freeform 479">
                  <a:extLst>
                    <a:ext uri="{FF2B5EF4-FFF2-40B4-BE49-F238E27FC236}">
                      <a16:creationId xmlns:a16="http://schemas.microsoft.com/office/drawing/2014/main" id="{0AA6774E-074A-44F8-9EF5-1F9797071594}"/>
                    </a:ext>
                  </a:extLst>
                </p:cNvPr>
                <p:cNvSpPr>
                  <a:spLocks noChangeAspect="1" noChangeArrowheads="1"/>
                </p:cNvSpPr>
                <p:nvPr/>
              </p:nvSpPr>
              <p:spPr bwMode="auto">
                <a:xfrm>
                  <a:off x="3942" y="4640"/>
                  <a:ext cx="131"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44" name="Freeform 480">
                  <a:extLst>
                    <a:ext uri="{FF2B5EF4-FFF2-40B4-BE49-F238E27FC236}">
                      <a16:creationId xmlns:a16="http://schemas.microsoft.com/office/drawing/2014/main" id="{4CD4A780-93B6-4BA6-B1D6-0C8FE835A321}"/>
                    </a:ext>
                  </a:extLst>
                </p:cNvPr>
                <p:cNvSpPr>
                  <a:spLocks noChangeAspect="1" noChangeArrowheads="1"/>
                </p:cNvSpPr>
                <p:nvPr/>
              </p:nvSpPr>
              <p:spPr bwMode="auto">
                <a:xfrm>
                  <a:off x="3974" y="4540"/>
                  <a:ext cx="41" cy="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45" name="Oval 481">
                  <a:extLst>
                    <a:ext uri="{FF2B5EF4-FFF2-40B4-BE49-F238E27FC236}">
                      <a16:creationId xmlns:a16="http://schemas.microsoft.com/office/drawing/2014/main" id="{41205F1B-FF76-44FC-B5C8-81CFCC793970}"/>
                    </a:ext>
                  </a:extLst>
                </p:cNvPr>
                <p:cNvSpPr>
                  <a:spLocks noChangeAspect="1" noChangeArrowheads="1"/>
                </p:cNvSpPr>
                <p:nvPr/>
              </p:nvSpPr>
              <p:spPr bwMode="auto">
                <a:xfrm>
                  <a:off x="4061" y="4552"/>
                  <a:ext cx="50" cy="63"/>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7746" name="Picture 482">
                  <a:extLst>
                    <a:ext uri="{FF2B5EF4-FFF2-40B4-BE49-F238E27FC236}">
                      <a16:creationId xmlns:a16="http://schemas.microsoft.com/office/drawing/2014/main" id="{70ECE65A-F20B-42EA-BEA2-B55A0285F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 y="4461"/>
                  <a:ext cx="182"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7" name="Picture 483">
                  <a:extLst>
                    <a:ext uri="{FF2B5EF4-FFF2-40B4-BE49-F238E27FC236}">
                      <a16:creationId xmlns:a16="http://schemas.microsoft.com/office/drawing/2014/main" id="{F6D91524-8AC3-427E-B84B-D0F80641A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 y="4482"/>
                  <a:ext cx="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8" name="Picture 484">
                  <a:extLst>
                    <a:ext uri="{FF2B5EF4-FFF2-40B4-BE49-F238E27FC236}">
                      <a16:creationId xmlns:a16="http://schemas.microsoft.com/office/drawing/2014/main" id="{9CF18B56-8C6C-4625-A6A3-FACACF64D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 y="4482"/>
                  <a:ext cx="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9" name="Freeform 485">
                  <a:extLst>
                    <a:ext uri="{FF2B5EF4-FFF2-40B4-BE49-F238E27FC236}">
                      <a16:creationId xmlns:a16="http://schemas.microsoft.com/office/drawing/2014/main" id="{2A41A30F-D03F-473B-BA65-596A87A0345A}"/>
                    </a:ext>
                  </a:extLst>
                </p:cNvPr>
                <p:cNvSpPr>
                  <a:spLocks noChangeAspect="1" noChangeArrowheads="1"/>
                </p:cNvSpPr>
                <p:nvPr/>
              </p:nvSpPr>
              <p:spPr bwMode="auto">
                <a:xfrm>
                  <a:off x="3992" y="4496"/>
                  <a:ext cx="30"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7750" name="Picture 486">
                  <a:extLst>
                    <a:ext uri="{FF2B5EF4-FFF2-40B4-BE49-F238E27FC236}">
                      <a16:creationId xmlns:a16="http://schemas.microsoft.com/office/drawing/2014/main" id="{CFBD5DFF-ADD3-4451-B8C3-94CCF8B9AF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8" y="4496"/>
                  <a:ext cx="15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 name="Picture 487">
                  <a:extLst>
                    <a:ext uri="{FF2B5EF4-FFF2-40B4-BE49-F238E27FC236}">
                      <a16:creationId xmlns:a16="http://schemas.microsoft.com/office/drawing/2014/main" id="{C798B671-6BF5-4DCD-914F-A887A9016F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6" y="4506"/>
                  <a:ext cx="14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721" name="Group 488">
                <a:extLst>
                  <a:ext uri="{FF2B5EF4-FFF2-40B4-BE49-F238E27FC236}">
                    <a16:creationId xmlns:a16="http://schemas.microsoft.com/office/drawing/2014/main" id="{7A30CB87-CFDD-4A49-A583-C4CC494E33DC}"/>
                  </a:ext>
                </a:extLst>
              </p:cNvPr>
              <p:cNvGrpSpPr>
                <a:grpSpLocks/>
              </p:cNvGrpSpPr>
              <p:nvPr/>
            </p:nvGrpSpPr>
            <p:grpSpPr bwMode="auto">
              <a:xfrm>
                <a:off x="153988" y="6554788"/>
                <a:ext cx="781050" cy="952500"/>
                <a:chOff x="103" y="4758"/>
                <a:chExt cx="492" cy="600"/>
              </a:xfrm>
            </p:grpSpPr>
            <p:sp>
              <p:nvSpPr>
                <p:cNvPr id="27723" name="Freeform 489">
                  <a:extLst>
                    <a:ext uri="{FF2B5EF4-FFF2-40B4-BE49-F238E27FC236}">
                      <a16:creationId xmlns:a16="http://schemas.microsoft.com/office/drawing/2014/main" id="{C4142804-4324-4672-B7C1-9AD9977D9AC1}"/>
                    </a:ext>
                  </a:extLst>
                </p:cNvPr>
                <p:cNvSpPr>
                  <a:spLocks noChangeAspect="1" noChangeArrowheads="1"/>
                </p:cNvSpPr>
                <p:nvPr/>
              </p:nvSpPr>
              <p:spPr bwMode="auto">
                <a:xfrm>
                  <a:off x="103" y="4758"/>
                  <a:ext cx="492" cy="4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7724" name="Freeform 490">
                  <a:extLst>
                    <a:ext uri="{FF2B5EF4-FFF2-40B4-BE49-F238E27FC236}">
                      <a16:creationId xmlns:a16="http://schemas.microsoft.com/office/drawing/2014/main" id="{6176D802-FAF4-47A3-91FA-52EF658C0A6F}"/>
                    </a:ext>
                  </a:extLst>
                </p:cNvPr>
                <p:cNvSpPr>
                  <a:spLocks noChangeAspect="1" noChangeArrowheads="1"/>
                </p:cNvSpPr>
                <p:nvPr/>
              </p:nvSpPr>
              <p:spPr bwMode="auto">
                <a:xfrm>
                  <a:off x="310" y="4788"/>
                  <a:ext cx="204"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7725" name="Picture 491">
                  <a:extLst>
                    <a:ext uri="{FF2B5EF4-FFF2-40B4-BE49-F238E27FC236}">
                      <a16:creationId xmlns:a16="http://schemas.microsoft.com/office/drawing/2014/main" id="{4EC11F3B-8EBE-43AC-94EC-0DEFB7B486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 y="4784"/>
                  <a:ext cx="36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6" name="Picture 492">
                  <a:extLst>
                    <a:ext uri="{FF2B5EF4-FFF2-40B4-BE49-F238E27FC236}">
                      <a16:creationId xmlns:a16="http://schemas.microsoft.com/office/drawing/2014/main" id="{CE7E5E6A-B1E2-47B8-8447-68BFDA2CA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 y="4868"/>
                  <a:ext cx="24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7" name="Freeform 493">
                  <a:extLst>
                    <a:ext uri="{FF2B5EF4-FFF2-40B4-BE49-F238E27FC236}">
                      <a16:creationId xmlns:a16="http://schemas.microsoft.com/office/drawing/2014/main" id="{AE7C4300-DAAB-4F17-A84C-7A1C59B9F4A0}"/>
                    </a:ext>
                  </a:extLst>
                </p:cNvPr>
                <p:cNvSpPr>
                  <a:spLocks noChangeAspect="1" noChangeArrowheads="1"/>
                </p:cNvSpPr>
                <p:nvPr/>
              </p:nvSpPr>
              <p:spPr bwMode="auto">
                <a:xfrm>
                  <a:off x="346" y="4855"/>
                  <a:ext cx="22" cy="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7728" name="Freeform 494">
                  <a:extLst>
                    <a:ext uri="{FF2B5EF4-FFF2-40B4-BE49-F238E27FC236}">
                      <a16:creationId xmlns:a16="http://schemas.microsoft.com/office/drawing/2014/main" id="{E2827E7A-FC98-4BB4-BE6C-BF6139E8CD32}"/>
                    </a:ext>
                  </a:extLst>
                </p:cNvPr>
                <p:cNvSpPr>
                  <a:spLocks noChangeAspect="1" noChangeArrowheads="1"/>
                </p:cNvSpPr>
                <p:nvPr/>
              </p:nvSpPr>
              <p:spPr bwMode="auto">
                <a:xfrm>
                  <a:off x="346" y="5052"/>
                  <a:ext cx="79" cy="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7729" name="Freeform 495">
                  <a:extLst>
                    <a:ext uri="{FF2B5EF4-FFF2-40B4-BE49-F238E27FC236}">
                      <a16:creationId xmlns:a16="http://schemas.microsoft.com/office/drawing/2014/main" id="{D177B8A5-D66C-4F88-83AB-7183C0584CB6}"/>
                    </a:ext>
                  </a:extLst>
                </p:cNvPr>
                <p:cNvSpPr>
                  <a:spLocks noChangeAspect="1" noChangeArrowheads="1"/>
                </p:cNvSpPr>
                <p:nvPr/>
              </p:nvSpPr>
              <p:spPr bwMode="auto">
                <a:xfrm>
                  <a:off x="302" y="5069"/>
                  <a:ext cx="166"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7730" name="Picture 496">
                  <a:extLst>
                    <a:ext uri="{FF2B5EF4-FFF2-40B4-BE49-F238E27FC236}">
                      <a16:creationId xmlns:a16="http://schemas.microsoft.com/office/drawing/2014/main" id="{905530E1-A01C-4D28-A377-7E6CFC471A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 y="499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1" name="Picture 497">
                  <a:extLst>
                    <a:ext uri="{FF2B5EF4-FFF2-40B4-BE49-F238E27FC236}">
                      <a16:creationId xmlns:a16="http://schemas.microsoft.com/office/drawing/2014/main" id="{4F95F12F-34AE-494C-8624-340545B85D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 y="5062"/>
                  <a:ext cx="3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2" name="Picture 498">
                  <a:extLst>
                    <a:ext uri="{FF2B5EF4-FFF2-40B4-BE49-F238E27FC236}">
                      <a16:creationId xmlns:a16="http://schemas.microsoft.com/office/drawing/2014/main" id="{A9C243B5-445E-445E-A069-B07913A7EA8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 y="5067"/>
                  <a:ext cx="3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3" name="Freeform 499">
                  <a:extLst>
                    <a:ext uri="{FF2B5EF4-FFF2-40B4-BE49-F238E27FC236}">
                      <a16:creationId xmlns:a16="http://schemas.microsoft.com/office/drawing/2014/main" id="{A03084EF-7FD4-405E-8416-1BDA28E5F72F}"/>
                    </a:ext>
                  </a:extLst>
                </p:cNvPr>
                <p:cNvSpPr>
                  <a:spLocks noChangeAspect="1" noChangeArrowheads="1"/>
                </p:cNvSpPr>
                <p:nvPr/>
              </p:nvSpPr>
              <p:spPr bwMode="auto">
                <a:xfrm>
                  <a:off x="312" y="4940"/>
                  <a:ext cx="41"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7734" name="Freeform 500">
                  <a:extLst>
                    <a:ext uri="{FF2B5EF4-FFF2-40B4-BE49-F238E27FC236}">
                      <a16:creationId xmlns:a16="http://schemas.microsoft.com/office/drawing/2014/main" id="{8CFB3E01-9ABD-4BD2-BB7E-34C5666F3D2A}"/>
                    </a:ext>
                  </a:extLst>
                </p:cNvPr>
                <p:cNvSpPr>
                  <a:spLocks noChangeAspect="1" noChangeArrowheads="1"/>
                </p:cNvSpPr>
                <p:nvPr/>
              </p:nvSpPr>
              <p:spPr bwMode="auto">
                <a:xfrm>
                  <a:off x="434" y="4966"/>
                  <a:ext cx="41"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151" name="正方形/長方形 709">
                  <a:extLst>
                    <a:ext uri="{FF2B5EF4-FFF2-40B4-BE49-F238E27FC236}">
                      <a16:creationId xmlns:a16="http://schemas.microsoft.com/office/drawing/2014/main" id="{CF3826D0-C32B-4F65-93EE-3F1CE646E044}"/>
                    </a:ext>
                  </a:extLst>
                </p:cNvPr>
                <p:cNvSpPr>
                  <a:spLocks noChangeAspect="1" noChangeArrowheads="1"/>
                </p:cNvSpPr>
                <p:nvPr/>
              </p:nvSpPr>
              <p:spPr bwMode="auto">
                <a:xfrm>
                  <a:off x="225" y="5196"/>
                  <a:ext cx="3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Ｑ７</a:t>
                  </a:r>
                </a:p>
              </p:txBody>
            </p:sp>
          </p:grpSp>
          <p:sp>
            <p:nvSpPr>
              <p:cNvPr id="152" name="正方形/長方形 709">
                <a:extLst>
                  <a:ext uri="{FF2B5EF4-FFF2-40B4-BE49-F238E27FC236}">
                    <a16:creationId xmlns:a16="http://schemas.microsoft.com/office/drawing/2014/main" id="{15A90C3B-F62D-4362-97F1-995A3AA7463E}"/>
                  </a:ext>
                </a:extLst>
              </p:cNvPr>
              <p:cNvSpPr>
                <a:spLocks noChangeAspect="1" noChangeArrowheads="1"/>
              </p:cNvSpPr>
              <p:nvPr/>
            </p:nvSpPr>
            <p:spPr bwMode="auto">
              <a:xfrm>
                <a:off x="6135688" y="8410575"/>
                <a:ext cx="514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Ａ７</a:t>
                </a:r>
              </a:p>
            </p:txBody>
          </p:sp>
        </p:grpSp>
      </p:grpSp>
      <p:sp>
        <p:nvSpPr>
          <p:cNvPr id="27658" name="Rectangle 134">
            <a:extLst>
              <a:ext uri="{FF2B5EF4-FFF2-40B4-BE49-F238E27FC236}">
                <a16:creationId xmlns:a16="http://schemas.microsoft.com/office/drawing/2014/main" id="{F93AFF1D-00FE-488F-B1BF-0901B33734DE}"/>
              </a:ext>
            </a:extLst>
          </p:cNvPr>
          <p:cNvSpPr>
            <a:spLocks noChangeArrowheads="1"/>
          </p:cNvSpPr>
          <p:nvPr/>
        </p:nvSpPr>
        <p:spPr bwMode="auto">
          <a:xfrm>
            <a:off x="5795963" y="1827213"/>
            <a:ext cx="136525"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7659" name="グループ化 3">
            <a:extLst>
              <a:ext uri="{FF2B5EF4-FFF2-40B4-BE49-F238E27FC236}">
                <a16:creationId xmlns:a16="http://schemas.microsoft.com/office/drawing/2014/main" id="{C7C2274C-F848-4A93-9BFF-C3F87B10277A}"/>
              </a:ext>
            </a:extLst>
          </p:cNvPr>
          <p:cNvGrpSpPr>
            <a:grpSpLocks/>
          </p:cNvGrpSpPr>
          <p:nvPr/>
        </p:nvGrpSpPr>
        <p:grpSpPr bwMode="auto">
          <a:xfrm>
            <a:off x="176213" y="838200"/>
            <a:ext cx="6591300" cy="5873749"/>
            <a:chOff x="188919" y="628016"/>
            <a:chExt cx="6591294" cy="5874383"/>
          </a:xfrm>
        </p:grpSpPr>
        <p:grpSp>
          <p:nvGrpSpPr>
            <p:cNvPr id="27663" name="Group 19">
              <a:extLst>
                <a:ext uri="{FF2B5EF4-FFF2-40B4-BE49-F238E27FC236}">
                  <a16:creationId xmlns:a16="http://schemas.microsoft.com/office/drawing/2014/main" id="{5F7494C1-E376-4EC4-8161-1827595E44AA}"/>
                </a:ext>
              </a:extLst>
            </p:cNvPr>
            <p:cNvGrpSpPr>
              <a:grpSpLocks noChangeAspect="1"/>
            </p:cNvGrpSpPr>
            <p:nvPr/>
          </p:nvGrpSpPr>
          <p:grpSpPr bwMode="auto">
            <a:xfrm>
              <a:off x="6067425" y="1577975"/>
              <a:ext cx="514350" cy="798513"/>
              <a:chOff x="136" y="1587"/>
              <a:chExt cx="884" cy="1366"/>
            </a:xfrm>
          </p:grpSpPr>
          <p:sp>
            <p:nvSpPr>
              <p:cNvPr id="27699" name="Freeform 20">
                <a:extLst>
                  <a:ext uri="{FF2B5EF4-FFF2-40B4-BE49-F238E27FC236}">
                    <a16:creationId xmlns:a16="http://schemas.microsoft.com/office/drawing/2014/main" id="{2B0C2152-53E7-4BE7-A2E1-36F754C9F483}"/>
                  </a:ext>
                </a:extLst>
              </p:cNvPr>
              <p:cNvSpPr>
                <a:spLocks noChangeAspect="1" noChangeArrowheads="1"/>
              </p:cNvSpPr>
              <p:nvPr/>
            </p:nvSpPr>
            <p:spPr bwMode="auto">
              <a:xfrm>
                <a:off x="361" y="2618"/>
                <a:ext cx="435" cy="3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9450" y="0"/>
                      <a:pt x="8831" y="110"/>
                      <a:pt x="8156" y="366"/>
                    </a:cubicBezTo>
                    <a:cubicBezTo>
                      <a:pt x="7200" y="732"/>
                      <a:pt x="1434" y="5748"/>
                      <a:pt x="0" y="19696"/>
                    </a:cubicBezTo>
                    <a:cubicBezTo>
                      <a:pt x="2953" y="20831"/>
                      <a:pt x="7200" y="21600"/>
                      <a:pt x="10800" y="21600"/>
                    </a:cubicBezTo>
                    <a:cubicBezTo>
                      <a:pt x="14400" y="21600"/>
                      <a:pt x="18647" y="20831"/>
                      <a:pt x="21600" y="19696"/>
                    </a:cubicBezTo>
                    <a:cubicBezTo>
                      <a:pt x="20166" y="5748"/>
                      <a:pt x="14400" y="732"/>
                      <a:pt x="13444" y="366"/>
                    </a:cubicBezTo>
                    <a:cubicBezTo>
                      <a:pt x="12769" y="110"/>
                      <a:pt x="12150" y="0"/>
                      <a:pt x="10800" y="0"/>
                    </a:cubicBezTo>
                  </a:path>
                </a:pathLst>
              </a:custGeom>
              <a:solidFill>
                <a:srgbClr val="426B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00" name="Freeform 21">
                <a:extLst>
                  <a:ext uri="{FF2B5EF4-FFF2-40B4-BE49-F238E27FC236}">
                    <a16:creationId xmlns:a16="http://schemas.microsoft.com/office/drawing/2014/main" id="{8088B435-2CCA-49A8-85F3-4945C8FC15F8}"/>
                  </a:ext>
                </a:extLst>
              </p:cNvPr>
              <p:cNvSpPr>
                <a:spLocks noChangeAspect="1" noChangeArrowheads="1"/>
              </p:cNvSpPr>
              <p:nvPr/>
            </p:nvSpPr>
            <p:spPr bwMode="auto">
              <a:xfrm>
                <a:off x="513" y="2658"/>
                <a:ext cx="130"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21600"/>
                    </a:moveTo>
                    <a:cubicBezTo>
                      <a:pt x="10800" y="21600"/>
                      <a:pt x="8170" y="20087"/>
                      <a:pt x="5729" y="18522"/>
                    </a:cubicBezTo>
                    <a:cubicBezTo>
                      <a:pt x="2723" y="12365"/>
                      <a:pt x="0" y="3809"/>
                      <a:pt x="2348" y="0"/>
                    </a:cubicBezTo>
                    <a:cubicBezTo>
                      <a:pt x="2348" y="0"/>
                      <a:pt x="10800" y="0"/>
                      <a:pt x="10800" y="0"/>
                    </a:cubicBezTo>
                    <a:cubicBezTo>
                      <a:pt x="10800" y="0"/>
                      <a:pt x="19252" y="0"/>
                      <a:pt x="19252" y="0"/>
                    </a:cubicBezTo>
                    <a:cubicBezTo>
                      <a:pt x="21600" y="3809"/>
                      <a:pt x="18877" y="12365"/>
                      <a:pt x="15871" y="18522"/>
                    </a:cubicBezTo>
                    <a:cubicBezTo>
                      <a:pt x="13430" y="20087"/>
                      <a:pt x="10800" y="21600"/>
                      <a:pt x="10800" y="21600"/>
                    </a:cubicBezTo>
                  </a:path>
                </a:pathLst>
              </a:custGeom>
              <a:solidFill>
                <a:srgbClr val="FFFFFF"/>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01" name="Freeform 22">
                <a:extLst>
                  <a:ext uri="{FF2B5EF4-FFF2-40B4-BE49-F238E27FC236}">
                    <a16:creationId xmlns:a16="http://schemas.microsoft.com/office/drawing/2014/main" id="{64523517-7EC8-464D-8AB2-76BFA21CB456}"/>
                  </a:ext>
                </a:extLst>
              </p:cNvPr>
              <p:cNvSpPr>
                <a:spLocks noChangeAspect="1" noChangeArrowheads="1"/>
              </p:cNvSpPr>
              <p:nvPr/>
            </p:nvSpPr>
            <p:spPr bwMode="auto">
              <a:xfrm>
                <a:off x="548" y="2692"/>
                <a:ext cx="61" cy="2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5800" y="0"/>
                      <a:pt x="1800" y="986"/>
                      <a:pt x="1800" y="2066"/>
                    </a:cubicBezTo>
                    <a:cubicBezTo>
                      <a:pt x="1800" y="3146"/>
                      <a:pt x="4400" y="3710"/>
                      <a:pt x="7600" y="4085"/>
                    </a:cubicBezTo>
                    <a:cubicBezTo>
                      <a:pt x="1600" y="7701"/>
                      <a:pt x="0" y="13899"/>
                      <a:pt x="0" y="13899"/>
                    </a:cubicBezTo>
                    <a:cubicBezTo>
                      <a:pt x="0" y="13899"/>
                      <a:pt x="4400" y="17703"/>
                      <a:pt x="10800" y="21600"/>
                    </a:cubicBezTo>
                    <a:cubicBezTo>
                      <a:pt x="17200" y="17703"/>
                      <a:pt x="21600" y="13899"/>
                      <a:pt x="21600" y="13899"/>
                    </a:cubicBezTo>
                    <a:cubicBezTo>
                      <a:pt x="21600" y="13899"/>
                      <a:pt x="20000" y="7701"/>
                      <a:pt x="14000" y="4085"/>
                    </a:cubicBezTo>
                    <a:cubicBezTo>
                      <a:pt x="17200" y="3710"/>
                      <a:pt x="19800" y="3146"/>
                      <a:pt x="19800" y="2066"/>
                    </a:cubicBezTo>
                    <a:cubicBezTo>
                      <a:pt x="19800" y="986"/>
                      <a:pt x="15800" y="0"/>
                      <a:pt x="10800" y="0"/>
                    </a:cubicBezTo>
                  </a:path>
                </a:pathLst>
              </a:custGeom>
              <a:solidFill>
                <a:srgbClr val="84426B"/>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02" name="Freeform 23">
                <a:extLst>
                  <a:ext uri="{FF2B5EF4-FFF2-40B4-BE49-F238E27FC236}">
                    <a16:creationId xmlns:a16="http://schemas.microsoft.com/office/drawing/2014/main" id="{B87D5B89-6950-40AB-9DC9-B6140F33D7F2}"/>
                  </a:ext>
                </a:extLst>
              </p:cNvPr>
              <p:cNvSpPr>
                <a:spLocks noChangeAspect="1" noChangeArrowheads="1"/>
              </p:cNvSpPr>
              <p:nvPr/>
            </p:nvSpPr>
            <p:spPr bwMode="auto">
              <a:xfrm>
                <a:off x="136" y="1662"/>
                <a:ext cx="884" cy="10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9772" y="7470"/>
                    </a:moveTo>
                    <a:cubicBezTo>
                      <a:pt x="20991" y="7815"/>
                      <a:pt x="21600" y="8564"/>
                      <a:pt x="21600" y="9539"/>
                    </a:cubicBezTo>
                    <a:cubicBezTo>
                      <a:pt x="21600" y="10515"/>
                      <a:pt x="20520" y="12287"/>
                      <a:pt x="18166" y="11526"/>
                    </a:cubicBezTo>
                    <a:cubicBezTo>
                      <a:pt x="17723" y="13726"/>
                      <a:pt x="16117" y="15581"/>
                      <a:pt x="14829" y="16557"/>
                    </a:cubicBezTo>
                    <a:cubicBezTo>
                      <a:pt x="13542" y="17532"/>
                      <a:pt x="11935" y="19257"/>
                      <a:pt x="12046" y="20898"/>
                    </a:cubicBezTo>
                    <a:cubicBezTo>
                      <a:pt x="11645" y="21433"/>
                      <a:pt x="11132" y="21600"/>
                      <a:pt x="10800" y="21600"/>
                    </a:cubicBezTo>
                    <a:cubicBezTo>
                      <a:pt x="10468" y="21600"/>
                      <a:pt x="9955" y="21433"/>
                      <a:pt x="9554" y="20898"/>
                    </a:cubicBezTo>
                    <a:cubicBezTo>
                      <a:pt x="9665" y="19257"/>
                      <a:pt x="8058" y="17532"/>
                      <a:pt x="6771" y="16557"/>
                    </a:cubicBezTo>
                    <a:cubicBezTo>
                      <a:pt x="5483" y="15581"/>
                      <a:pt x="3877" y="13726"/>
                      <a:pt x="3434" y="11526"/>
                    </a:cubicBezTo>
                    <a:cubicBezTo>
                      <a:pt x="1080" y="12287"/>
                      <a:pt x="0" y="10515"/>
                      <a:pt x="0" y="9539"/>
                    </a:cubicBezTo>
                    <a:cubicBezTo>
                      <a:pt x="0" y="8564"/>
                      <a:pt x="609" y="7815"/>
                      <a:pt x="1828" y="7470"/>
                    </a:cubicBezTo>
                    <a:cubicBezTo>
                      <a:pt x="3005" y="3652"/>
                      <a:pt x="4140" y="0"/>
                      <a:pt x="10537" y="0"/>
                    </a:cubicBezTo>
                    <a:cubicBezTo>
                      <a:pt x="16934" y="0"/>
                      <a:pt x="18374" y="3259"/>
                      <a:pt x="19703" y="7458"/>
                    </a:cubicBezTo>
                  </a:path>
                </a:pathLst>
              </a:custGeom>
              <a:solidFill>
                <a:srgbClr val="FFC6B5"/>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7703" name="Picture 24">
                <a:extLst>
                  <a:ext uri="{FF2B5EF4-FFF2-40B4-BE49-F238E27FC236}">
                    <a16:creationId xmlns:a16="http://schemas.microsoft.com/office/drawing/2014/main" id="{1D997E88-5E48-43E6-9C57-E1DB7FAF3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 y="1685"/>
                <a:ext cx="7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4" name="Freeform 25">
                <a:extLst>
                  <a:ext uri="{FF2B5EF4-FFF2-40B4-BE49-F238E27FC236}">
                    <a16:creationId xmlns:a16="http://schemas.microsoft.com/office/drawing/2014/main" id="{636BF5B1-9B09-4768-8EC8-C6CFCC7051FC}"/>
                  </a:ext>
                </a:extLst>
              </p:cNvPr>
              <p:cNvSpPr>
                <a:spLocks noChangeAspect="1" noChangeArrowheads="1"/>
              </p:cNvSpPr>
              <p:nvPr/>
            </p:nvSpPr>
            <p:spPr bwMode="auto">
              <a:xfrm>
                <a:off x="355" y="1587"/>
                <a:ext cx="447"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cubicBezTo>
                      <a:pt x="7182" y="0"/>
                      <a:pt x="0" y="2352"/>
                      <a:pt x="0" y="8046"/>
                    </a:cubicBezTo>
                    <a:cubicBezTo>
                      <a:pt x="0" y="13740"/>
                      <a:pt x="5729" y="21600"/>
                      <a:pt x="10800" y="21600"/>
                    </a:cubicBezTo>
                    <a:cubicBezTo>
                      <a:pt x="15871" y="21600"/>
                      <a:pt x="21600" y="13740"/>
                      <a:pt x="21600" y="8046"/>
                    </a:cubicBezTo>
                    <a:cubicBezTo>
                      <a:pt x="21600" y="2352"/>
                      <a:pt x="14418" y="0"/>
                      <a:pt x="10800" y="0"/>
                    </a:cubicBezTo>
                  </a:path>
                </a:pathLst>
              </a:custGeom>
              <a:solidFill>
                <a:srgbClr val="734A39"/>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05" name="Oval 26">
                <a:extLst>
                  <a:ext uri="{FF2B5EF4-FFF2-40B4-BE49-F238E27FC236}">
                    <a16:creationId xmlns:a16="http://schemas.microsoft.com/office/drawing/2014/main" id="{2EB02D89-848C-4DC1-976C-4C5311D62018}"/>
                  </a:ext>
                </a:extLst>
              </p:cNvPr>
              <p:cNvSpPr>
                <a:spLocks noChangeAspect="1" noChangeArrowheads="1"/>
              </p:cNvSpPr>
              <p:nvPr/>
            </p:nvSpPr>
            <p:spPr bwMode="auto">
              <a:xfrm>
                <a:off x="294"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7706" name="Freeform 27">
                <a:extLst>
                  <a:ext uri="{FF2B5EF4-FFF2-40B4-BE49-F238E27FC236}">
                    <a16:creationId xmlns:a16="http://schemas.microsoft.com/office/drawing/2014/main" id="{6401288F-9E28-4EFB-BF73-982E21A13E23}"/>
                  </a:ext>
                </a:extLst>
              </p:cNvPr>
              <p:cNvSpPr>
                <a:spLocks noChangeAspect="1" noChangeArrowheads="1"/>
              </p:cNvSpPr>
              <p:nvPr/>
            </p:nvSpPr>
            <p:spPr bwMode="auto">
              <a:xfrm>
                <a:off x="400" y="2298"/>
                <a:ext cx="357"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17440"/>
                    </a:moveTo>
                    <a:cubicBezTo>
                      <a:pt x="9634" y="17440"/>
                      <a:pt x="4937" y="18240"/>
                      <a:pt x="1200" y="2560"/>
                    </a:cubicBezTo>
                    <a:cubicBezTo>
                      <a:pt x="651" y="0"/>
                      <a:pt x="0" y="2080"/>
                      <a:pt x="446" y="4640"/>
                    </a:cubicBezTo>
                    <a:cubicBezTo>
                      <a:pt x="1269" y="9440"/>
                      <a:pt x="4457" y="21600"/>
                      <a:pt x="10800" y="21600"/>
                    </a:cubicBezTo>
                    <a:cubicBezTo>
                      <a:pt x="17143" y="21600"/>
                      <a:pt x="20331" y="9440"/>
                      <a:pt x="21154" y="4640"/>
                    </a:cubicBezTo>
                    <a:cubicBezTo>
                      <a:pt x="21600" y="2080"/>
                      <a:pt x="20949" y="0"/>
                      <a:pt x="20400" y="2560"/>
                    </a:cubicBezTo>
                    <a:cubicBezTo>
                      <a:pt x="16663" y="18240"/>
                      <a:pt x="11966" y="17440"/>
                      <a:pt x="10800" y="17440"/>
                    </a:cubicBezTo>
                  </a:path>
                </a:pathLst>
              </a:custGeom>
              <a:solidFill>
                <a:srgbClr val="CE845A"/>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07" name="Freeform 28">
                <a:extLst>
                  <a:ext uri="{FF2B5EF4-FFF2-40B4-BE49-F238E27FC236}">
                    <a16:creationId xmlns:a16="http://schemas.microsoft.com/office/drawing/2014/main" id="{1DA53DFD-8F11-4090-B9D4-C2F8B37C2FD1}"/>
                  </a:ext>
                </a:extLst>
              </p:cNvPr>
              <p:cNvSpPr>
                <a:spLocks noChangeAspect="1" noChangeArrowheads="1"/>
              </p:cNvSpPr>
              <p:nvPr/>
            </p:nvSpPr>
            <p:spPr bwMode="auto">
              <a:xfrm>
                <a:off x="487" y="2079"/>
                <a:ext cx="11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3527" y="667"/>
                    </a:moveTo>
                    <a:cubicBezTo>
                      <a:pt x="2945" y="4503"/>
                      <a:pt x="0" y="9257"/>
                      <a:pt x="0" y="13677"/>
                    </a:cubicBezTo>
                    <a:cubicBezTo>
                      <a:pt x="0" y="18097"/>
                      <a:pt x="5455" y="21600"/>
                      <a:pt x="12982" y="21183"/>
                    </a:cubicBezTo>
                    <a:cubicBezTo>
                      <a:pt x="16145" y="21183"/>
                      <a:pt x="20182" y="20099"/>
                      <a:pt x="20182" y="20099"/>
                    </a:cubicBezTo>
                    <a:cubicBezTo>
                      <a:pt x="21600" y="19432"/>
                      <a:pt x="21164" y="17180"/>
                      <a:pt x="18764" y="18097"/>
                    </a:cubicBezTo>
                    <a:cubicBezTo>
                      <a:pt x="16364" y="19015"/>
                      <a:pt x="12327" y="19015"/>
                      <a:pt x="12327" y="19015"/>
                    </a:cubicBezTo>
                    <a:cubicBezTo>
                      <a:pt x="8618" y="19015"/>
                      <a:pt x="3382" y="17931"/>
                      <a:pt x="3382" y="13927"/>
                    </a:cubicBezTo>
                    <a:cubicBezTo>
                      <a:pt x="3382" y="9090"/>
                      <a:pt x="5891" y="6255"/>
                      <a:pt x="15600" y="2669"/>
                    </a:cubicBezTo>
                    <a:cubicBezTo>
                      <a:pt x="17564" y="1751"/>
                      <a:pt x="16145" y="0"/>
                      <a:pt x="13527" y="667"/>
                    </a:cubicBezTo>
                  </a:path>
                </a:pathLst>
              </a:custGeom>
              <a:solidFill>
                <a:srgbClr val="F79463"/>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sp>
            <p:nvSpPr>
              <p:cNvPr id="27708" name="Oval 29">
                <a:extLst>
                  <a:ext uri="{FF2B5EF4-FFF2-40B4-BE49-F238E27FC236}">
                    <a16:creationId xmlns:a16="http://schemas.microsoft.com/office/drawing/2014/main" id="{820D50AE-F7C7-4264-8844-B04505F062F9}"/>
                  </a:ext>
                </a:extLst>
              </p:cNvPr>
              <p:cNvSpPr>
                <a:spLocks noChangeAspect="1" noChangeArrowheads="1"/>
              </p:cNvSpPr>
              <p:nvPr/>
            </p:nvSpPr>
            <p:spPr bwMode="auto">
              <a:xfrm>
                <a:off x="726" y="2106"/>
                <a:ext cx="137" cy="137"/>
              </a:xfrm>
              <a:prstGeom prst="ellipse">
                <a:avLst/>
              </a:prstGeom>
              <a:gradFill rotWithShape="0">
                <a:gsLst>
                  <a:gs pos="0">
                    <a:srgbClr val="FF9C94"/>
                  </a:gs>
                  <a:gs pos="63000">
                    <a:srgbClr val="FF9C94"/>
                  </a:gs>
                  <a:gs pos="100000">
                    <a:srgbClr val="FFC6B5"/>
                  </a:gs>
                </a:gsLst>
                <a:path path="shape">
                  <a:fillToRect l="50000" t="50000" r="50000" b="50000"/>
                </a:path>
              </a:gradFill>
              <a:ln>
                <a:noFill/>
              </a:ln>
              <a:extLst>
                <a:ext uri="{91240B29-F687-4F45-9708-019B960494DF}">
                  <a14:hiddenLine xmlns:a14="http://schemas.microsoft.com/office/drawing/2010/main" w="3600">
                    <a:solidFill>
                      <a:srgbClr val="000000"/>
                    </a:solidFill>
                    <a:round/>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7709" name="Picture 30">
                <a:extLst>
                  <a:ext uri="{FF2B5EF4-FFF2-40B4-BE49-F238E27FC236}">
                    <a16:creationId xmlns:a16="http://schemas.microsoft.com/office/drawing/2014/main" id="{F4B00AE7-E096-4EE7-8A84-D452B0950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 y="1907"/>
                <a:ext cx="49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0" name="Picture 31">
                <a:extLst>
                  <a:ext uri="{FF2B5EF4-FFF2-40B4-BE49-F238E27FC236}">
                    <a16:creationId xmlns:a16="http://schemas.microsoft.com/office/drawing/2014/main" id="{A1CFA81A-6C3B-442D-AF2D-09517CE29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 y="1952"/>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1" name="Picture 32">
                <a:extLst>
                  <a:ext uri="{FF2B5EF4-FFF2-40B4-BE49-F238E27FC236}">
                    <a16:creationId xmlns:a16="http://schemas.microsoft.com/office/drawing/2014/main" id="{4C7BACE6-160F-431B-B572-5062C8C29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 y="1952"/>
                <a:ext cx="2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2" name="Freeform 33">
                <a:extLst>
                  <a:ext uri="{FF2B5EF4-FFF2-40B4-BE49-F238E27FC236}">
                    <a16:creationId xmlns:a16="http://schemas.microsoft.com/office/drawing/2014/main" id="{340C13CB-3494-421D-8B3B-C95F7652BE35}"/>
                  </a:ext>
                </a:extLst>
              </p:cNvPr>
              <p:cNvSpPr>
                <a:spLocks noChangeAspect="1" noChangeArrowheads="1"/>
              </p:cNvSpPr>
              <p:nvPr/>
            </p:nvSpPr>
            <p:spPr bwMode="auto">
              <a:xfrm>
                <a:off x="537" y="1983"/>
                <a:ext cx="8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0" y="15480"/>
                    </a:moveTo>
                    <a:cubicBezTo>
                      <a:pt x="4800" y="2520"/>
                      <a:pt x="16800" y="0"/>
                      <a:pt x="21600" y="15840"/>
                    </a:cubicBezTo>
                    <a:cubicBezTo>
                      <a:pt x="21150" y="18720"/>
                      <a:pt x="20700" y="21600"/>
                      <a:pt x="20700" y="21600"/>
                    </a:cubicBezTo>
                    <a:cubicBezTo>
                      <a:pt x="15900" y="12240"/>
                      <a:pt x="10500" y="4320"/>
                      <a:pt x="1500" y="21600"/>
                    </a:cubicBezTo>
                    <a:cubicBezTo>
                      <a:pt x="0" y="19440"/>
                      <a:pt x="900" y="15480"/>
                      <a:pt x="900" y="15480"/>
                    </a:cubicBezTo>
                  </a:path>
                </a:pathLst>
              </a:custGeom>
              <a:solidFill>
                <a:srgbClr val="8C8C8C"/>
              </a:solidFill>
              <a:ln>
                <a:noFill/>
              </a:ln>
              <a:extLst>
                <a:ext uri="{91240B29-F687-4F45-9708-019B960494DF}">
                  <a14:hiddenLine xmlns:a14="http://schemas.microsoft.com/office/drawing/2010/main" w="3600">
                    <a:solidFill>
                      <a:srgbClr val="000000"/>
                    </a:solidFill>
                    <a:miter lim="800000"/>
                    <a:headEnd/>
                    <a:tailEnd/>
                  </a14:hiddenLine>
                </a:ext>
              </a:extLst>
            </p:spPr>
            <p:txBody>
              <a:bodyPr/>
              <a:lstStyle/>
              <a:p>
                <a:endParaRPr lang="ja-JP" altLang="en-US"/>
              </a:p>
            </p:txBody>
          </p:sp>
          <p:pic>
            <p:nvPicPr>
              <p:cNvPr id="27713" name="Picture 34">
                <a:extLst>
                  <a:ext uri="{FF2B5EF4-FFF2-40B4-BE49-F238E27FC236}">
                    <a16:creationId xmlns:a16="http://schemas.microsoft.com/office/drawing/2014/main" id="{281088E9-4AC3-4CFC-86C2-DC5AE7253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 y="1983"/>
                <a:ext cx="4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4" name="Picture 35">
                <a:extLst>
                  <a:ext uri="{FF2B5EF4-FFF2-40B4-BE49-F238E27FC236}">
                    <a16:creationId xmlns:a16="http://schemas.microsoft.com/office/drawing/2014/main" id="{18B6FC08-0C3D-4461-A502-7725D456F9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2005"/>
                <a:ext cx="38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64" name="Group 43">
              <a:extLst>
                <a:ext uri="{FF2B5EF4-FFF2-40B4-BE49-F238E27FC236}">
                  <a16:creationId xmlns:a16="http://schemas.microsoft.com/office/drawing/2014/main" id="{7E4902E1-6D7A-4FAB-8F17-AEE382C46CD8}"/>
                </a:ext>
              </a:extLst>
            </p:cNvPr>
            <p:cNvGrpSpPr>
              <a:grpSpLocks/>
            </p:cNvGrpSpPr>
            <p:nvPr/>
          </p:nvGrpSpPr>
          <p:grpSpPr bwMode="auto">
            <a:xfrm>
              <a:off x="965200" y="628016"/>
              <a:ext cx="4978599" cy="655637"/>
              <a:chOff x="221" y="10156"/>
              <a:chExt cx="512" cy="35"/>
            </a:xfrm>
          </p:grpSpPr>
          <p:sp>
            <p:nvSpPr>
              <p:cNvPr id="27693" name="テキスト ボックス 717">
                <a:extLst>
                  <a:ext uri="{FF2B5EF4-FFF2-40B4-BE49-F238E27FC236}">
                    <a16:creationId xmlns:a16="http://schemas.microsoft.com/office/drawing/2014/main" id="{35C58C9A-A46E-4C77-8D69-9C710102CB10}"/>
                  </a:ext>
                </a:extLst>
              </p:cNvPr>
              <p:cNvSpPr>
                <a:spLocks noChangeArrowheads="1"/>
              </p:cNvSpPr>
              <p:nvPr/>
            </p:nvSpPr>
            <p:spPr bwMode="auto">
              <a:xfrm>
                <a:off x="242" y="10156"/>
                <a:ext cx="491" cy="35"/>
              </a:xfrm>
              <a:prstGeom prst="roundRect">
                <a:avLst>
                  <a:gd name="adj" fmla="val 16667"/>
                </a:avLst>
              </a:prstGeom>
              <a:solidFill>
                <a:srgbClr val="F2DCDB"/>
              </a:solidFill>
              <a:ln w="19050">
                <a:solidFill>
                  <a:srgbClr val="FF3399"/>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第二種区域内に、自宅のほか農地を持っていますが、この農地も</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買い入れてもらえるのでしょうか？</a:t>
                </a:r>
              </a:p>
            </p:txBody>
          </p:sp>
          <p:sp>
            <p:nvSpPr>
              <p:cNvPr id="27694" name="Rectangle 45">
                <a:extLst>
                  <a:ext uri="{FF2B5EF4-FFF2-40B4-BE49-F238E27FC236}">
                    <a16:creationId xmlns:a16="http://schemas.microsoft.com/office/drawing/2014/main" id="{B5D3DFFD-220E-4E91-ACB4-91FA6A06BF66}"/>
                  </a:ext>
                </a:extLst>
              </p:cNvPr>
              <p:cNvSpPr>
                <a:spLocks noChangeArrowheads="1"/>
              </p:cNvSpPr>
              <p:nvPr/>
            </p:nvSpPr>
            <p:spPr bwMode="auto">
              <a:xfrm>
                <a:off x="237" y="10168"/>
                <a:ext cx="8" cy="11"/>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grpSp>
            <p:nvGrpSpPr>
              <p:cNvPr id="27695" name="グループ化 607">
                <a:extLst>
                  <a:ext uri="{FF2B5EF4-FFF2-40B4-BE49-F238E27FC236}">
                    <a16:creationId xmlns:a16="http://schemas.microsoft.com/office/drawing/2014/main" id="{305B2009-8F2E-4F73-BE68-F34BDE2566F6}"/>
                  </a:ext>
                </a:extLst>
              </p:cNvPr>
              <p:cNvGrpSpPr>
                <a:grpSpLocks/>
              </p:cNvGrpSpPr>
              <p:nvPr/>
            </p:nvGrpSpPr>
            <p:grpSpPr bwMode="auto">
              <a:xfrm flipH="1">
                <a:off x="221" y="10168"/>
                <a:ext cx="21" cy="12"/>
                <a:chOff x="5436047" y="135887919"/>
                <a:chExt cx="337484" cy="112464"/>
              </a:xfrm>
            </p:grpSpPr>
            <p:sp>
              <p:nvSpPr>
                <p:cNvPr id="27696" name="二等辺三角形 1224">
                  <a:extLst>
                    <a:ext uri="{FF2B5EF4-FFF2-40B4-BE49-F238E27FC236}">
                      <a16:creationId xmlns:a16="http://schemas.microsoft.com/office/drawing/2014/main" id="{58ABD73E-9F5A-4C41-B205-8C574F871231}"/>
                    </a:ext>
                  </a:extLst>
                </p:cNvPr>
                <p:cNvSpPr>
                  <a:spLocks noChangeArrowheads="1"/>
                </p:cNvSpPr>
                <p:nvPr/>
              </p:nvSpPr>
              <p:spPr bwMode="auto">
                <a:xfrm rot="5400000">
                  <a:off x="5550012" y="135779336"/>
                  <a:ext cx="112564" cy="334475"/>
                </a:xfrm>
                <a:prstGeom prst="triangle">
                  <a:avLst>
                    <a:gd name="adj" fmla="val 50000"/>
                  </a:avLst>
                </a:prstGeom>
                <a:solidFill>
                  <a:srgbClr val="F2DCDB"/>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7697" name="直線コネクタ 597">
                  <a:extLst>
                    <a:ext uri="{FF2B5EF4-FFF2-40B4-BE49-F238E27FC236}">
                      <a16:creationId xmlns:a16="http://schemas.microsoft.com/office/drawing/2014/main" id="{0ECC08FB-ADE9-448D-9CBF-E8E6B199B48E}"/>
                    </a:ext>
                  </a:extLst>
                </p:cNvPr>
                <p:cNvCxnSpPr>
                  <a:cxnSpLocks noChangeShapeType="1"/>
                </p:cNvCxnSpPr>
                <p:nvPr/>
              </p:nvCxnSpPr>
              <p:spPr bwMode="auto">
                <a:xfrm flipH="1" flipV="1">
                  <a:off x="5439056" y="135890291"/>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cxnSp>
              <p:nvCxnSpPr>
                <p:cNvPr id="27698" name="直線コネクタ 601">
                  <a:extLst>
                    <a:ext uri="{FF2B5EF4-FFF2-40B4-BE49-F238E27FC236}">
                      <a16:creationId xmlns:a16="http://schemas.microsoft.com/office/drawing/2014/main" id="{BC497728-19D5-42DD-8203-CDADC32A3416}"/>
                    </a:ext>
                  </a:extLst>
                </p:cNvPr>
                <p:cNvCxnSpPr>
                  <a:cxnSpLocks noChangeShapeType="1"/>
                </p:cNvCxnSpPr>
                <p:nvPr/>
              </p:nvCxnSpPr>
              <p:spPr bwMode="auto">
                <a:xfrm flipH="1">
                  <a:off x="5439056" y="135946574"/>
                  <a:ext cx="334475" cy="56282"/>
                </a:xfrm>
                <a:prstGeom prst="line">
                  <a:avLst/>
                </a:prstGeom>
                <a:noFill/>
                <a:ln w="19050" algn="ctr">
                  <a:solidFill>
                    <a:srgbClr val="FF3399"/>
                  </a:solidFill>
                  <a:round/>
                  <a:headEnd/>
                  <a:tailEnd/>
                </a:ln>
                <a:extLst>
                  <a:ext uri="{909E8E84-426E-40DD-AFC4-6F175D3DCCD1}">
                    <a14:hiddenFill xmlns:a14="http://schemas.microsoft.com/office/drawing/2010/main">
                      <a:noFill/>
                    </a14:hiddenFill>
                  </a:ext>
                </a:extLst>
              </p:spPr>
            </p:cxnSp>
          </p:grpSp>
        </p:grpSp>
        <p:sp>
          <p:nvSpPr>
            <p:cNvPr id="329" name="正方形/長方形 709">
              <a:extLst>
                <a:ext uri="{FF2B5EF4-FFF2-40B4-BE49-F238E27FC236}">
                  <a16:creationId xmlns:a16="http://schemas.microsoft.com/office/drawing/2014/main" id="{11392302-1E85-49A0-819F-6A5A963045D7}"/>
                </a:ext>
              </a:extLst>
            </p:cNvPr>
            <p:cNvSpPr>
              <a:spLocks noChangeAspect="1" noChangeArrowheads="1"/>
            </p:cNvSpPr>
            <p:nvPr/>
          </p:nvSpPr>
          <p:spPr bwMode="auto">
            <a:xfrm>
              <a:off x="6046789" y="2376043"/>
              <a:ext cx="514350" cy="2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0000FF"/>
                  </a:solidFill>
                  <a:effectLst>
                    <a:outerShdw blurRad="38100" dist="38100" dir="2700000" algn="tl">
                      <a:srgbClr val="C0C0C0"/>
                    </a:outerShdw>
                  </a:effectLst>
                </a:rPr>
                <a:t>Ａ６</a:t>
              </a:r>
            </a:p>
          </p:txBody>
        </p:sp>
        <p:grpSp>
          <p:nvGrpSpPr>
            <p:cNvPr id="27666" name="グループ化 1">
              <a:extLst>
                <a:ext uri="{FF2B5EF4-FFF2-40B4-BE49-F238E27FC236}">
                  <a16:creationId xmlns:a16="http://schemas.microsoft.com/office/drawing/2014/main" id="{32A5DE6E-DCB8-4B3F-99BE-326A97DB26D7}"/>
                </a:ext>
              </a:extLst>
            </p:cNvPr>
            <p:cNvGrpSpPr>
              <a:grpSpLocks/>
            </p:cNvGrpSpPr>
            <p:nvPr/>
          </p:nvGrpSpPr>
          <p:grpSpPr bwMode="auto">
            <a:xfrm>
              <a:off x="1209675" y="1607607"/>
              <a:ext cx="5570538" cy="4894792"/>
              <a:chOff x="1109663" y="2017182"/>
              <a:chExt cx="5570537" cy="4894792"/>
            </a:xfrm>
          </p:grpSpPr>
          <p:sp>
            <p:nvSpPr>
              <p:cNvPr id="27686" name="テキスト ボックス 718">
                <a:extLst>
                  <a:ext uri="{FF2B5EF4-FFF2-40B4-BE49-F238E27FC236}">
                    <a16:creationId xmlns:a16="http://schemas.microsoft.com/office/drawing/2014/main" id="{EACBA844-9E6A-41CA-8887-CF3B180E3AFF}"/>
                  </a:ext>
                </a:extLst>
              </p:cNvPr>
              <p:cNvSpPr>
                <a:spLocks noChangeArrowheads="1"/>
              </p:cNvSpPr>
              <p:nvPr/>
            </p:nvSpPr>
            <p:spPr bwMode="auto">
              <a:xfrm>
                <a:off x="1109663" y="2017182"/>
                <a:ext cx="4732337" cy="4894792"/>
              </a:xfrm>
              <a:prstGeom prst="roundRect">
                <a:avLst>
                  <a:gd name="adj" fmla="val 2241"/>
                </a:avLst>
              </a:prstGeom>
              <a:solidFill>
                <a:srgbClr val="CCFFFF"/>
              </a:solidFill>
              <a:ln w="19050">
                <a:solidFill>
                  <a:srgbClr val="3399FF"/>
                </a:solidFill>
                <a:round/>
                <a:headEnd/>
                <a:tailEnd/>
              </a:ln>
            </p:spPr>
            <p:txBody>
              <a:bodyPr lIns="72000" tIns="0" rIns="72000" bIns="0"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en-US" altLang="ja-JP" sz="7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まずは沖縄防衛局にお問い合わせください。</a:t>
                </a: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買入れの対象となる場合、「移転補償等希望届」に必要事項を記</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載の上、沖縄防衛局へ郵送又は電子メールで提出していただきます。（宛先は、「移転補償等希望届」に記載されています。）</a:t>
                </a: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「移転補償等希望届」は、沖縄防衛局のホームページに掲載しています。（沖縄防衛局にもあります。）</a:t>
                </a: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ただし、附帯農地等（４ページ参照）の買入れに係る「移転補償</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等希望届」については、原則として、</a:t>
                </a:r>
                <a:r>
                  <a:rPr lang="ja-JP" altLang="en-US" sz="1200" u="sng">
                    <a:solidFill>
                      <a:srgbClr val="FF0000"/>
                    </a:solidFill>
                    <a:latin typeface="HG丸ｺﾞｼｯｸM-PRO" panose="020F0600000000000000" pitchFamily="50" charset="-128"/>
                    <a:ea typeface="HG丸ｺﾞｼｯｸM-PRO" panose="020F0600000000000000" pitchFamily="50" charset="-128"/>
                  </a:rPr>
                  <a:t>建物等の移転等補償契約締結日の翌日から５年を経過する日</a:t>
                </a:r>
                <a:r>
                  <a:rPr lang="ja-JP" altLang="en-US" sz="1200" b="0">
                    <a:latin typeface="HG丸ｺﾞｼｯｸM-PRO" panose="020F0600000000000000" pitchFamily="50" charset="-128"/>
                    <a:ea typeface="HG丸ｺﾞｼｯｸM-PRO" panose="020F0600000000000000" pitchFamily="50" charset="-128"/>
                  </a:rPr>
                  <a:t>までに提出していただく必要があります。</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なお、次の事情により「移転補償等希望届」を受付期限までに提</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出できなかった場合は、それぞれの項目に定める書類の</a:t>
                </a:r>
                <a:r>
                  <a:rPr lang="ja-JP" altLang="en-US" sz="1200" b="0" err="1">
                    <a:latin typeface="HG丸ｺﾞｼｯｸM-PRO" panose="020F0600000000000000" pitchFamily="50" charset="-128"/>
                    <a:ea typeface="HG丸ｺﾞｼｯｸM-PRO" panose="020F0600000000000000" pitchFamily="50" charset="-128"/>
                  </a:rPr>
                  <a:t>提出があ</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れば、受付期限後も「移転補償等希望届」を受け付けることがで</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200" b="0">
                    <a:latin typeface="HG丸ｺﾞｼｯｸM-PRO" panose="020F0600000000000000" pitchFamily="50" charset="-128"/>
                    <a:ea typeface="HG丸ｺﾞｼｯｸM-PRO" panose="020F0600000000000000" pitchFamily="50" charset="-128"/>
                  </a:rPr>
                  <a:t>きる場合がありますので、沖縄防衛局へご相談ください。</a:t>
                </a: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a:p>
                <a:pPr eaLnBrk="1" hangingPunct="1">
                  <a:lnSpc>
                    <a:spcPct val="90000"/>
                  </a:lnSpc>
                </a:pPr>
                <a:endParaRPr lang="en-US" altLang="ja-JP" sz="1200" b="0">
                  <a:latin typeface="HG丸ｺﾞｼｯｸM-PRO" panose="020F0600000000000000" pitchFamily="50" charset="-128"/>
                  <a:ea typeface="HG丸ｺﾞｼｯｸM-PRO" panose="020F0600000000000000" pitchFamily="50" charset="-128"/>
                </a:endParaRPr>
              </a:p>
            </p:txBody>
          </p:sp>
          <p:sp>
            <p:nvSpPr>
              <p:cNvPr id="27687" name="テキスト ボックス 3">
                <a:extLst>
                  <a:ext uri="{FF2B5EF4-FFF2-40B4-BE49-F238E27FC236}">
                    <a16:creationId xmlns:a16="http://schemas.microsoft.com/office/drawing/2014/main" id="{8DB66AC6-B8BB-4B5B-B407-300B70DC9F70}"/>
                  </a:ext>
                </a:extLst>
              </p:cNvPr>
              <p:cNvSpPr txBox="1">
                <a:spLocks noChangeArrowheads="1"/>
              </p:cNvSpPr>
              <p:nvPr/>
            </p:nvSpPr>
            <p:spPr bwMode="auto">
              <a:xfrm>
                <a:off x="1166813" y="5145088"/>
                <a:ext cx="33718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a:t>
                </a:r>
                <a:r>
                  <a:rPr lang="ja-JP" altLang="en-US" sz="900">
                    <a:solidFill>
                      <a:srgbClr val="0000FF"/>
                    </a:solidFill>
                    <a:latin typeface="HG丸ｺﾞｼｯｸM-PRO" panose="020F0600000000000000" pitchFamily="50" charset="-128"/>
                    <a:ea typeface="HG丸ｺﾞｼｯｸM-PRO" panose="020F0600000000000000" pitchFamily="50" charset="-128"/>
                  </a:rPr>
                  <a:t>相続権者間での遺産分割協議中による所有権の未確定</a:t>
                </a:r>
              </a:p>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　</a:t>
                </a:r>
                <a:r>
                  <a:rPr lang="ja-JP" altLang="en-US" sz="1000">
                    <a:latin typeface="HG丸ｺﾞｼｯｸM-PRO" panose="020F0600000000000000" pitchFamily="50" charset="-128"/>
                    <a:ea typeface="HG丸ｺﾞｼｯｸM-PRO" panose="020F0600000000000000" pitchFamily="50" charset="-128"/>
                  </a:rPr>
                  <a:t>→</a:t>
                </a:r>
                <a:r>
                  <a:rPr lang="ja-JP" altLang="en-US" sz="1000" u="sng">
                    <a:latin typeface="HG丸ｺﾞｼｯｸM-PRO" panose="020F0600000000000000" pitchFamily="50" charset="-128"/>
                    <a:ea typeface="HG丸ｺﾞｼｯｸM-PRO" panose="020F0600000000000000" pitchFamily="50" charset="-128"/>
                  </a:rPr>
                  <a:t>遺産分割協議書及び登記事項証明書</a:t>
                </a:r>
              </a:p>
            </p:txBody>
          </p:sp>
          <p:sp>
            <p:nvSpPr>
              <p:cNvPr id="27688" name="テキスト ボックス 20">
                <a:extLst>
                  <a:ext uri="{FF2B5EF4-FFF2-40B4-BE49-F238E27FC236}">
                    <a16:creationId xmlns:a16="http://schemas.microsoft.com/office/drawing/2014/main" id="{EDBFE97B-F465-48BD-81BA-A60703DC7970}"/>
                  </a:ext>
                </a:extLst>
              </p:cNvPr>
              <p:cNvSpPr txBox="1">
                <a:spLocks noChangeArrowheads="1"/>
              </p:cNvSpPr>
              <p:nvPr/>
            </p:nvSpPr>
            <p:spPr bwMode="auto">
              <a:xfrm>
                <a:off x="1160463" y="5519738"/>
                <a:ext cx="27416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a:t>
                </a:r>
                <a:r>
                  <a:rPr lang="ja-JP" altLang="en-US" sz="900">
                    <a:solidFill>
                      <a:srgbClr val="0000FF"/>
                    </a:solidFill>
                    <a:latin typeface="HG丸ｺﾞｼｯｸM-PRO" panose="020F0600000000000000" pitchFamily="50" charset="-128"/>
                    <a:ea typeface="HG丸ｺﾞｼｯｸM-PRO" panose="020F0600000000000000" pitchFamily="50" charset="-128"/>
                  </a:rPr>
                  <a:t>所有者の傷病又は入院</a:t>
                </a:r>
              </a:p>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　</a:t>
                </a:r>
                <a:r>
                  <a:rPr lang="ja-JP" altLang="en-US" sz="1000">
                    <a:latin typeface="HG丸ｺﾞｼｯｸM-PRO" panose="020F0600000000000000" pitchFamily="50" charset="-128"/>
                    <a:ea typeface="HG丸ｺﾞｼｯｸM-PRO" panose="020F0600000000000000" pitchFamily="50" charset="-128"/>
                  </a:rPr>
                  <a:t>→</a:t>
                </a:r>
                <a:r>
                  <a:rPr lang="ja-JP" altLang="en-US" sz="1000" u="sng">
                    <a:latin typeface="HG丸ｺﾞｼｯｸM-PRO" panose="020F0600000000000000" pitchFamily="50" charset="-128"/>
                    <a:ea typeface="HG丸ｺﾞｼｯｸM-PRO" panose="020F0600000000000000" pitchFamily="50" charset="-128"/>
                  </a:rPr>
                  <a:t>診断書又は入院期間を証明する書類</a:t>
                </a:r>
              </a:p>
            </p:txBody>
          </p:sp>
          <p:sp>
            <p:nvSpPr>
              <p:cNvPr id="27689" name="テキスト ボックス 21">
                <a:extLst>
                  <a:ext uri="{FF2B5EF4-FFF2-40B4-BE49-F238E27FC236}">
                    <a16:creationId xmlns:a16="http://schemas.microsoft.com/office/drawing/2014/main" id="{FF15F1AC-6EF7-412D-9A8E-3B9F41B1D09F}"/>
                  </a:ext>
                </a:extLst>
              </p:cNvPr>
              <p:cNvSpPr txBox="1">
                <a:spLocks noChangeArrowheads="1"/>
              </p:cNvSpPr>
              <p:nvPr/>
            </p:nvSpPr>
            <p:spPr bwMode="auto">
              <a:xfrm>
                <a:off x="1166813" y="5889625"/>
                <a:ext cx="55133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a:t>
                </a:r>
                <a:r>
                  <a:rPr lang="ja-JP" altLang="en-US" sz="900">
                    <a:solidFill>
                      <a:srgbClr val="0000FF"/>
                    </a:solidFill>
                    <a:latin typeface="HG丸ｺﾞｼｯｸM-PRO" panose="020F0600000000000000" pitchFamily="50" charset="-128"/>
                    <a:ea typeface="HG丸ｺﾞｼｯｸM-PRO" panose="020F0600000000000000" pitchFamily="50" charset="-128"/>
                  </a:rPr>
                  <a:t>代替農地の土地改良</a:t>
                </a:r>
              </a:p>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　</a:t>
                </a:r>
                <a:r>
                  <a:rPr lang="ja-JP" altLang="en-US" sz="1000">
                    <a:latin typeface="HG丸ｺﾞｼｯｸM-PRO" panose="020F0600000000000000" pitchFamily="50" charset="-128"/>
                    <a:ea typeface="HG丸ｺﾞｼｯｸM-PRO" panose="020F0600000000000000" pitchFamily="50" charset="-128"/>
                  </a:rPr>
                  <a:t>→</a:t>
                </a:r>
                <a:r>
                  <a:rPr lang="ja-JP" altLang="en-US" sz="1000" u="sng">
                    <a:latin typeface="HG丸ｺﾞｼｯｸM-PRO" panose="020F0600000000000000" pitchFamily="50" charset="-128"/>
                    <a:ea typeface="HG丸ｺﾞｼｯｸM-PRO" panose="020F0600000000000000" pitchFamily="50" charset="-128"/>
                  </a:rPr>
                  <a:t>代替農地の登記事項証明書及び土地改良に関して</a:t>
                </a:r>
                <a:endParaRPr lang="en-US" altLang="ja-JP" sz="1000" u="sng">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1000">
                    <a:latin typeface="HG丸ｺﾞｼｯｸM-PRO" panose="020F0600000000000000" pitchFamily="50" charset="-128"/>
                    <a:ea typeface="HG丸ｺﾞｼｯｸM-PRO" panose="020F0600000000000000" pitchFamily="50" charset="-128"/>
                  </a:rPr>
                  <a:t>　　</a:t>
                </a:r>
                <a:r>
                  <a:rPr lang="ja-JP" altLang="en-US" sz="1000" u="sng">
                    <a:latin typeface="HG丸ｺﾞｼｯｸM-PRO" panose="020F0600000000000000" pitchFamily="50" charset="-128"/>
                    <a:ea typeface="HG丸ｺﾞｼｯｸM-PRO" panose="020F0600000000000000" pitchFamily="50" charset="-128"/>
                  </a:rPr>
                  <a:t>農業委員会等が証明する書類</a:t>
                </a:r>
              </a:p>
            </p:txBody>
          </p:sp>
          <p:sp>
            <p:nvSpPr>
              <p:cNvPr id="27690" name="テキスト ボックス 23">
                <a:extLst>
                  <a:ext uri="{FF2B5EF4-FFF2-40B4-BE49-F238E27FC236}">
                    <a16:creationId xmlns:a16="http://schemas.microsoft.com/office/drawing/2014/main" id="{EFD7E187-6DDD-46D3-84F6-8ED03C1EEFCF}"/>
                  </a:ext>
                </a:extLst>
              </p:cNvPr>
              <p:cNvSpPr txBox="1">
                <a:spLocks noChangeArrowheads="1"/>
              </p:cNvSpPr>
              <p:nvPr/>
            </p:nvSpPr>
            <p:spPr bwMode="auto">
              <a:xfrm>
                <a:off x="1166813" y="6415088"/>
                <a:ext cx="34972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a:t>
                </a:r>
                <a:r>
                  <a:rPr lang="ja-JP" altLang="en-US" sz="900">
                    <a:solidFill>
                      <a:srgbClr val="0000FF"/>
                    </a:solidFill>
                    <a:latin typeface="HG丸ｺﾞｼｯｸM-PRO" panose="020F0600000000000000" pitchFamily="50" charset="-128"/>
                    <a:ea typeface="HG丸ｺﾞｼｯｸM-PRO" panose="020F0600000000000000" pitchFamily="50" charset="-128"/>
                  </a:rPr>
                  <a:t>その他社会通念上やむを得ないと認められる事情</a:t>
                </a:r>
              </a:p>
              <a:p>
                <a:pPr eaLnBrk="1" hangingPunct="1">
                  <a:lnSpc>
                    <a:spcPct val="90000"/>
                  </a:lnSpc>
                </a:pPr>
                <a:r>
                  <a:rPr lang="ja-JP" altLang="en-US" sz="900">
                    <a:latin typeface="HG丸ｺﾞｼｯｸM-PRO" panose="020F0600000000000000" pitchFamily="50" charset="-128"/>
                    <a:ea typeface="HG丸ｺﾞｼｯｸM-PRO" panose="020F0600000000000000" pitchFamily="50" charset="-128"/>
                  </a:rPr>
                  <a:t>　</a:t>
                </a:r>
                <a:r>
                  <a:rPr lang="ja-JP" altLang="en-US" sz="1000">
                    <a:latin typeface="HG丸ｺﾞｼｯｸM-PRO" panose="020F0600000000000000" pitchFamily="50" charset="-128"/>
                    <a:ea typeface="HG丸ｺﾞｼｯｸM-PRO" panose="020F0600000000000000" pitchFamily="50" charset="-128"/>
                  </a:rPr>
                  <a:t>→</a:t>
                </a:r>
                <a:r>
                  <a:rPr lang="ja-JP" altLang="en-US" sz="1000" u="sng">
                    <a:latin typeface="HG丸ｺﾞｼｯｸM-PRO" panose="020F0600000000000000" pitchFamily="50" charset="-128"/>
                    <a:ea typeface="HG丸ｺﾞｼｯｸM-PRO" panose="020F0600000000000000" pitchFamily="50" charset="-128"/>
                  </a:rPr>
                  <a:t>当該事情に応じて必要と認められる書類</a:t>
                </a:r>
              </a:p>
            </p:txBody>
          </p:sp>
        </p:grpSp>
        <p:grpSp>
          <p:nvGrpSpPr>
            <p:cNvPr id="27667" name="グループ化 607">
              <a:extLst>
                <a:ext uri="{FF2B5EF4-FFF2-40B4-BE49-F238E27FC236}">
                  <a16:creationId xmlns:a16="http://schemas.microsoft.com/office/drawing/2014/main" id="{794C8CC1-448F-45C3-8E11-78B044066035}"/>
                </a:ext>
              </a:extLst>
            </p:cNvPr>
            <p:cNvGrpSpPr>
              <a:grpSpLocks/>
            </p:cNvGrpSpPr>
            <p:nvPr/>
          </p:nvGrpSpPr>
          <p:grpSpPr bwMode="auto">
            <a:xfrm>
              <a:off x="5868988" y="1881188"/>
              <a:ext cx="234950" cy="195262"/>
              <a:chOff x="5436047" y="135887919"/>
              <a:chExt cx="337484" cy="112464"/>
            </a:xfrm>
          </p:grpSpPr>
          <p:sp>
            <p:nvSpPr>
              <p:cNvPr id="27683" name="二等辺三角形 1224">
                <a:extLst>
                  <a:ext uri="{FF2B5EF4-FFF2-40B4-BE49-F238E27FC236}">
                    <a16:creationId xmlns:a16="http://schemas.microsoft.com/office/drawing/2014/main" id="{B18C2EE2-62AE-4E1B-9E78-1D53CF3FEC59}"/>
                  </a:ext>
                </a:extLst>
              </p:cNvPr>
              <p:cNvSpPr>
                <a:spLocks noChangeArrowheads="1"/>
              </p:cNvSpPr>
              <p:nvPr/>
            </p:nvSpPr>
            <p:spPr bwMode="auto">
              <a:xfrm rot="5400000">
                <a:off x="5550012" y="135779336"/>
                <a:ext cx="112564" cy="334475"/>
              </a:xfrm>
              <a:prstGeom prst="triangle">
                <a:avLst>
                  <a:gd name="adj" fmla="val 50000"/>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lnSpc>
                    <a:spcPct val="90000"/>
                  </a:lnSpc>
                </a:pPr>
                <a:endParaRPr lang="ja-JP" altLang="ja-JP" sz="2800"/>
              </a:p>
            </p:txBody>
          </p:sp>
          <p:cxnSp>
            <p:nvCxnSpPr>
              <p:cNvPr id="27684" name="直線コネクタ 597">
                <a:extLst>
                  <a:ext uri="{FF2B5EF4-FFF2-40B4-BE49-F238E27FC236}">
                    <a16:creationId xmlns:a16="http://schemas.microsoft.com/office/drawing/2014/main" id="{F5563ED1-2CAC-4D89-B2BF-44A80DEADC15}"/>
                  </a:ext>
                </a:extLst>
              </p:cNvPr>
              <p:cNvCxnSpPr>
                <a:cxnSpLocks noChangeShapeType="1"/>
              </p:cNvCxnSpPr>
              <p:nvPr/>
            </p:nvCxnSpPr>
            <p:spPr bwMode="auto">
              <a:xfrm flipH="1" flipV="1">
                <a:off x="5439056" y="135890291"/>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7685" name="直線コネクタ 601">
                <a:extLst>
                  <a:ext uri="{FF2B5EF4-FFF2-40B4-BE49-F238E27FC236}">
                    <a16:creationId xmlns:a16="http://schemas.microsoft.com/office/drawing/2014/main" id="{B758E9DB-C67F-4F5A-8483-AC23A48CCDB2}"/>
                  </a:ext>
                </a:extLst>
              </p:cNvPr>
              <p:cNvCxnSpPr>
                <a:cxnSpLocks noChangeShapeType="1"/>
              </p:cNvCxnSpPr>
              <p:nvPr/>
            </p:nvCxnSpPr>
            <p:spPr bwMode="auto">
              <a:xfrm flipH="1">
                <a:off x="5439056" y="135946574"/>
                <a:ext cx="334475" cy="5628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7668" name="グループ化 108">
              <a:extLst>
                <a:ext uri="{FF2B5EF4-FFF2-40B4-BE49-F238E27FC236}">
                  <a16:creationId xmlns:a16="http://schemas.microsoft.com/office/drawing/2014/main" id="{6446897E-84C5-4241-BC53-F9918B8A2947}"/>
                </a:ext>
              </a:extLst>
            </p:cNvPr>
            <p:cNvGrpSpPr>
              <a:grpSpLocks/>
            </p:cNvGrpSpPr>
            <p:nvPr/>
          </p:nvGrpSpPr>
          <p:grpSpPr bwMode="auto">
            <a:xfrm>
              <a:off x="188919" y="669117"/>
              <a:ext cx="827087" cy="1057275"/>
              <a:chOff x="153988" y="2927350"/>
              <a:chExt cx="827087" cy="1057275"/>
            </a:xfrm>
          </p:grpSpPr>
          <p:grpSp>
            <p:nvGrpSpPr>
              <p:cNvPr id="27669" name="Group 102">
                <a:extLst>
                  <a:ext uri="{FF2B5EF4-FFF2-40B4-BE49-F238E27FC236}">
                    <a16:creationId xmlns:a16="http://schemas.microsoft.com/office/drawing/2014/main" id="{E93ADC96-2919-4B3A-B2CF-7C3C1953BFD6}"/>
                  </a:ext>
                </a:extLst>
              </p:cNvPr>
              <p:cNvGrpSpPr>
                <a:grpSpLocks noChangeAspect="1"/>
              </p:cNvGrpSpPr>
              <p:nvPr/>
            </p:nvGrpSpPr>
            <p:grpSpPr bwMode="auto">
              <a:xfrm>
                <a:off x="153988" y="2927350"/>
                <a:ext cx="781050" cy="742950"/>
                <a:chOff x="3842" y="181"/>
                <a:chExt cx="1085" cy="1101"/>
              </a:xfrm>
            </p:grpSpPr>
            <p:sp>
              <p:nvSpPr>
                <p:cNvPr id="27671" name="Freeform 103">
                  <a:extLst>
                    <a:ext uri="{FF2B5EF4-FFF2-40B4-BE49-F238E27FC236}">
                      <a16:creationId xmlns:a16="http://schemas.microsoft.com/office/drawing/2014/main" id="{15BE41EF-E692-4941-A3A5-BA3E63988D49}"/>
                    </a:ext>
                  </a:extLst>
                </p:cNvPr>
                <p:cNvSpPr>
                  <a:spLocks noChangeAspect="1" noChangeArrowheads="1"/>
                </p:cNvSpPr>
                <p:nvPr/>
              </p:nvSpPr>
              <p:spPr bwMode="auto">
                <a:xfrm>
                  <a:off x="3842" y="181"/>
                  <a:ext cx="1085"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4569" y="1357"/>
                      </a:moveTo>
                      <a:cubicBezTo>
                        <a:pt x="16984" y="1290"/>
                        <a:pt x="19174" y="3059"/>
                        <a:pt x="18948" y="6051"/>
                      </a:cubicBezTo>
                      <a:cubicBezTo>
                        <a:pt x="18790" y="8553"/>
                        <a:pt x="17955" y="9921"/>
                        <a:pt x="21363" y="11556"/>
                      </a:cubicBezTo>
                      <a:cubicBezTo>
                        <a:pt x="21600" y="11768"/>
                        <a:pt x="21205" y="11990"/>
                        <a:pt x="19704" y="11768"/>
                      </a:cubicBezTo>
                      <a:cubicBezTo>
                        <a:pt x="19411" y="11812"/>
                        <a:pt x="20167" y="12557"/>
                        <a:pt x="20280" y="12557"/>
                      </a:cubicBezTo>
                      <a:cubicBezTo>
                        <a:pt x="20404" y="12557"/>
                        <a:pt x="20539" y="13191"/>
                        <a:pt x="18282" y="12213"/>
                      </a:cubicBezTo>
                      <a:cubicBezTo>
                        <a:pt x="18023" y="12146"/>
                        <a:pt x="18700" y="12880"/>
                        <a:pt x="18858" y="13080"/>
                      </a:cubicBezTo>
                      <a:cubicBezTo>
                        <a:pt x="19016" y="13280"/>
                        <a:pt x="18542" y="13647"/>
                        <a:pt x="16849" y="12624"/>
                      </a:cubicBezTo>
                      <a:cubicBezTo>
                        <a:pt x="16713" y="12602"/>
                        <a:pt x="17244" y="13314"/>
                        <a:pt x="17244" y="13314"/>
                      </a:cubicBezTo>
                      <a:cubicBezTo>
                        <a:pt x="17244" y="13314"/>
                        <a:pt x="17233" y="13770"/>
                        <a:pt x="15167" y="12746"/>
                      </a:cubicBezTo>
                      <a:cubicBezTo>
                        <a:pt x="14750" y="13125"/>
                        <a:pt x="13949" y="13536"/>
                        <a:pt x="13091" y="13647"/>
                      </a:cubicBezTo>
                      <a:cubicBezTo>
                        <a:pt x="12978" y="13692"/>
                        <a:pt x="13181" y="13736"/>
                        <a:pt x="13181" y="13736"/>
                      </a:cubicBezTo>
                      <a:cubicBezTo>
                        <a:pt x="15077" y="13781"/>
                        <a:pt x="16871" y="14582"/>
                        <a:pt x="18135" y="16851"/>
                      </a:cubicBezTo>
                      <a:cubicBezTo>
                        <a:pt x="19411" y="19075"/>
                        <a:pt x="19918" y="20599"/>
                        <a:pt x="19873" y="20599"/>
                      </a:cubicBezTo>
                      <a:cubicBezTo>
                        <a:pt x="19828" y="20599"/>
                        <a:pt x="17910" y="20710"/>
                        <a:pt x="17910" y="20710"/>
                      </a:cubicBezTo>
                      <a:cubicBezTo>
                        <a:pt x="17910" y="20710"/>
                        <a:pt x="16409" y="17763"/>
                        <a:pt x="16296" y="17763"/>
                      </a:cubicBezTo>
                      <a:cubicBezTo>
                        <a:pt x="16296" y="18141"/>
                        <a:pt x="16251" y="20643"/>
                        <a:pt x="16251" y="20643"/>
                      </a:cubicBezTo>
                      <a:cubicBezTo>
                        <a:pt x="16251" y="20643"/>
                        <a:pt x="8520" y="20643"/>
                        <a:pt x="8520" y="20643"/>
                      </a:cubicBezTo>
                      <a:cubicBezTo>
                        <a:pt x="8520" y="20643"/>
                        <a:pt x="8520" y="17829"/>
                        <a:pt x="8520" y="17829"/>
                      </a:cubicBezTo>
                      <a:cubicBezTo>
                        <a:pt x="8520" y="17829"/>
                        <a:pt x="7144" y="19765"/>
                        <a:pt x="6805" y="20154"/>
                      </a:cubicBezTo>
                      <a:cubicBezTo>
                        <a:pt x="6105" y="20821"/>
                        <a:pt x="5428" y="21600"/>
                        <a:pt x="4243" y="20098"/>
                      </a:cubicBezTo>
                      <a:cubicBezTo>
                        <a:pt x="3431" y="18552"/>
                        <a:pt x="2302" y="16128"/>
                        <a:pt x="2302" y="16128"/>
                      </a:cubicBezTo>
                      <a:cubicBezTo>
                        <a:pt x="1839" y="16128"/>
                        <a:pt x="1027" y="15861"/>
                        <a:pt x="801" y="14715"/>
                      </a:cubicBezTo>
                      <a:cubicBezTo>
                        <a:pt x="0" y="14148"/>
                        <a:pt x="135" y="12991"/>
                        <a:pt x="993" y="12746"/>
                      </a:cubicBezTo>
                      <a:cubicBezTo>
                        <a:pt x="1219" y="12402"/>
                        <a:pt x="1580" y="12513"/>
                        <a:pt x="1659" y="12557"/>
                      </a:cubicBezTo>
                      <a:cubicBezTo>
                        <a:pt x="1885" y="12168"/>
                        <a:pt x="2280" y="12079"/>
                        <a:pt x="2347" y="12268"/>
                      </a:cubicBezTo>
                      <a:cubicBezTo>
                        <a:pt x="2483" y="10511"/>
                        <a:pt x="2900" y="10566"/>
                        <a:pt x="3295" y="10678"/>
                      </a:cubicBezTo>
                      <a:cubicBezTo>
                        <a:pt x="3679" y="10778"/>
                        <a:pt x="3295" y="12758"/>
                        <a:pt x="3679" y="13102"/>
                      </a:cubicBezTo>
                      <a:cubicBezTo>
                        <a:pt x="4424" y="12146"/>
                        <a:pt x="5338" y="12313"/>
                        <a:pt x="5338" y="12880"/>
                      </a:cubicBezTo>
                      <a:cubicBezTo>
                        <a:pt x="5338" y="13403"/>
                        <a:pt x="4672" y="13558"/>
                        <a:pt x="4492" y="14014"/>
                      </a:cubicBezTo>
                      <a:cubicBezTo>
                        <a:pt x="4311" y="14470"/>
                        <a:pt x="4300" y="14971"/>
                        <a:pt x="3848" y="15416"/>
                      </a:cubicBezTo>
                      <a:cubicBezTo>
                        <a:pt x="4537" y="16784"/>
                        <a:pt x="5383" y="18330"/>
                        <a:pt x="5462" y="18552"/>
                      </a:cubicBezTo>
                      <a:cubicBezTo>
                        <a:pt x="5880" y="17941"/>
                        <a:pt x="7651" y="14493"/>
                        <a:pt x="9683" y="14081"/>
                      </a:cubicBezTo>
                      <a:cubicBezTo>
                        <a:pt x="10902" y="13714"/>
                        <a:pt x="11646" y="13736"/>
                        <a:pt x="11646" y="13736"/>
                      </a:cubicBezTo>
                      <a:cubicBezTo>
                        <a:pt x="11646" y="13736"/>
                        <a:pt x="11646" y="13514"/>
                        <a:pt x="11646" y="13514"/>
                      </a:cubicBezTo>
                      <a:cubicBezTo>
                        <a:pt x="11646" y="13514"/>
                        <a:pt x="9807" y="12835"/>
                        <a:pt x="9355" y="11467"/>
                      </a:cubicBezTo>
                      <a:cubicBezTo>
                        <a:pt x="7674" y="11623"/>
                        <a:pt x="6568" y="11401"/>
                        <a:pt x="7832" y="10833"/>
                      </a:cubicBezTo>
                      <a:cubicBezTo>
                        <a:pt x="7629" y="10722"/>
                        <a:pt x="5722" y="10878"/>
                        <a:pt x="5834" y="10377"/>
                      </a:cubicBezTo>
                      <a:cubicBezTo>
                        <a:pt x="5947" y="10188"/>
                        <a:pt x="6647" y="10155"/>
                        <a:pt x="6749" y="9810"/>
                      </a:cubicBezTo>
                      <a:cubicBezTo>
                        <a:pt x="5778" y="9877"/>
                        <a:pt x="4187" y="9387"/>
                        <a:pt x="4841" y="9243"/>
                      </a:cubicBezTo>
                      <a:cubicBezTo>
                        <a:pt x="5485" y="9087"/>
                        <a:pt x="5710" y="8854"/>
                        <a:pt x="5710" y="8854"/>
                      </a:cubicBezTo>
                      <a:cubicBezTo>
                        <a:pt x="5710" y="8854"/>
                        <a:pt x="3713" y="8253"/>
                        <a:pt x="4221" y="7986"/>
                      </a:cubicBezTo>
                      <a:cubicBezTo>
                        <a:pt x="4717" y="7719"/>
                        <a:pt x="6568" y="8175"/>
                        <a:pt x="7606" y="6585"/>
                      </a:cubicBezTo>
                      <a:cubicBezTo>
                        <a:pt x="8137" y="5483"/>
                        <a:pt x="8340" y="4694"/>
                        <a:pt x="8566" y="4015"/>
                      </a:cubicBezTo>
                      <a:cubicBezTo>
                        <a:pt x="9446" y="1813"/>
                        <a:pt x="11567" y="0"/>
                        <a:pt x="14569" y="1357"/>
                      </a:cubicBezTo>
                    </a:path>
                  </a:pathLst>
                </a:custGeom>
                <a:solidFill>
                  <a:srgbClr val="663300"/>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7672" name="Freeform 104">
                  <a:extLst>
                    <a:ext uri="{FF2B5EF4-FFF2-40B4-BE49-F238E27FC236}">
                      <a16:creationId xmlns:a16="http://schemas.microsoft.com/office/drawing/2014/main" id="{115DB1B4-4AB9-4E78-9709-284D16E47A20}"/>
                    </a:ext>
                  </a:extLst>
                </p:cNvPr>
                <p:cNvSpPr>
                  <a:spLocks noChangeAspect="1" noChangeArrowheads="1"/>
                </p:cNvSpPr>
                <p:nvPr/>
              </p:nvSpPr>
              <p:spPr bwMode="auto">
                <a:xfrm>
                  <a:off x="4298" y="252"/>
                  <a:ext cx="451" cy="3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27"/>
                      </a:moveTo>
                      <a:cubicBezTo>
                        <a:pt x="679" y="6018"/>
                        <a:pt x="6331" y="0"/>
                        <a:pt x="13775" y="2185"/>
                      </a:cubicBezTo>
                      <a:cubicBezTo>
                        <a:pt x="17389" y="4012"/>
                        <a:pt x="19589" y="7343"/>
                        <a:pt x="20595" y="11713"/>
                      </a:cubicBezTo>
                      <a:cubicBezTo>
                        <a:pt x="21600" y="16084"/>
                        <a:pt x="20568" y="20131"/>
                        <a:pt x="20051" y="21600"/>
                      </a:cubicBezTo>
                      <a:cubicBezTo>
                        <a:pt x="19780" y="18125"/>
                        <a:pt x="19481" y="16299"/>
                        <a:pt x="17986" y="13755"/>
                      </a:cubicBezTo>
                      <a:cubicBezTo>
                        <a:pt x="19100" y="9528"/>
                        <a:pt x="15704" y="3976"/>
                        <a:pt x="9781" y="4907"/>
                      </a:cubicBezTo>
                      <a:cubicBezTo>
                        <a:pt x="5896" y="5481"/>
                        <a:pt x="3260" y="9815"/>
                        <a:pt x="3396" y="10030"/>
                      </a:cubicBezTo>
                      <a:cubicBezTo>
                        <a:pt x="3559" y="10245"/>
                        <a:pt x="3260" y="10603"/>
                        <a:pt x="4238" y="10245"/>
                      </a:cubicBezTo>
                      <a:cubicBezTo>
                        <a:pt x="1902" y="12430"/>
                        <a:pt x="1467" y="13325"/>
                        <a:pt x="0" y="16227"/>
                      </a:cubicBezTo>
                    </a:path>
                  </a:pathLst>
                </a:custGeom>
                <a:solidFill>
                  <a:srgbClr val="B1CC7A"/>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7673" name="Picture 105">
                  <a:extLst>
                    <a:ext uri="{FF2B5EF4-FFF2-40B4-BE49-F238E27FC236}">
                      <a16:creationId xmlns:a16="http://schemas.microsoft.com/office/drawing/2014/main" id="{47A9D702-123C-4DF1-9E21-DF5E7E9247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5" y="241"/>
                  <a:ext cx="79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106">
                  <a:extLst>
                    <a:ext uri="{FF2B5EF4-FFF2-40B4-BE49-F238E27FC236}">
                      <a16:creationId xmlns:a16="http://schemas.microsoft.com/office/drawing/2014/main" id="{7E48C196-46DC-4952-8B34-EF4718383C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6" y="438"/>
                  <a:ext cx="5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Freeform 107">
                  <a:extLst>
                    <a:ext uri="{FF2B5EF4-FFF2-40B4-BE49-F238E27FC236}">
                      <a16:creationId xmlns:a16="http://schemas.microsoft.com/office/drawing/2014/main" id="{415ABD87-BECD-4E7C-ADAC-6C94A6F536A0}"/>
                    </a:ext>
                  </a:extLst>
                </p:cNvPr>
                <p:cNvSpPr>
                  <a:spLocks noChangeAspect="1" noChangeArrowheads="1"/>
                </p:cNvSpPr>
                <p:nvPr/>
              </p:nvSpPr>
              <p:spPr bwMode="auto">
                <a:xfrm>
                  <a:off x="4377" y="408"/>
                  <a:ext cx="50" cy="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5155" y="9425"/>
                        <a:pt x="21600" y="0"/>
                        <a:pt x="21600" y="0"/>
                      </a:cubicBezTo>
                      <a:cubicBezTo>
                        <a:pt x="21600" y="0"/>
                        <a:pt x="13745" y="13353"/>
                        <a:pt x="0" y="2160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7676" name="Freeform 108">
                  <a:extLst>
                    <a:ext uri="{FF2B5EF4-FFF2-40B4-BE49-F238E27FC236}">
                      <a16:creationId xmlns:a16="http://schemas.microsoft.com/office/drawing/2014/main" id="{5B41D29D-7F3B-4056-A265-B2E84ECE9FE0}"/>
                    </a:ext>
                  </a:extLst>
                </p:cNvPr>
                <p:cNvSpPr>
                  <a:spLocks noChangeAspect="1" noChangeArrowheads="1"/>
                </p:cNvSpPr>
                <p:nvPr/>
              </p:nvSpPr>
              <p:spPr bwMode="auto">
                <a:xfrm>
                  <a:off x="4377" y="872"/>
                  <a:ext cx="175" cy="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943" y="0"/>
                      </a:moveTo>
                      <a:cubicBezTo>
                        <a:pt x="9685" y="1381"/>
                        <a:pt x="13657" y="592"/>
                        <a:pt x="13657" y="592"/>
                      </a:cubicBezTo>
                      <a:cubicBezTo>
                        <a:pt x="13657" y="592"/>
                        <a:pt x="13657" y="5227"/>
                        <a:pt x="13657" y="4438"/>
                      </a:cubicBezTo>
                      <a:cubicBezTo>
                        <a:pt x="21461" y="6411"/>
                        <a:pt x="21600" y="10060"/>
                        <a:pt x="21600" y="15485"/>
                      </a:cubicBezTo>
                      <a:cubicBezTo>
                        <a:pt x="21321" y="20910"/>
                        <a:pt x="17280" y="21501"/>
                        <a:pt x="10939" y="21501"/>
                      </a:cubicBezTo>
                      <a:cubicBezTo>
                        <a:pt x="4250" y="21501"/>
                        <a:pt x="0" y="21600"/>
                        <a:pt x="0" y="14499"/>
                      </a:cubicBezTo>
                      <a:cubicBezTo>
                        <a:pt x="0" y="7397"/>
                        <a:pt x="2230" y="5819"/>
                        <a:pt x="7665" y="4438"/>
                      </a:cubicBezTo>
                      <a:cubicBezTo>
                        <a:pt x="8083" y="1973"/>
                        <a:pt x="7943" y="0"/>
                        <a:pt x="7943" y="0"/>
                      </a:cubicBezTo>
                    </a:path>
                  </a:pathLst>
                </a:custGeom>
                <a:solidFill>
                  <a:srgbClr val="FFCC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sp>
              <p:nvSpPr>
                <p:cNvPr id="27677" name="Freeform 109">
                  <a:extLst>
                    <a:ext uri="{FF2B5EF4-FFF2-40B4-BE49-F238E27FC236}">
                      <a16:creationId xmlns:a16="http://schemas.microsoft.com/office/drawing/2014/main" id="{59F4CF37-B94E-4F2F-8545-ED1BD1D90999}"/>
                    </a:ext>
                  </a:extLst>
                </p:cNvPr>
                <p:cNvSpPr>
                  <a:spLocks noChangeAspect="1" noChangeArrowheads="1"/>
                </p:cNvSpPr>
                <p:nvPr/>
              </p:nvSpPr>
              <p:spPr bwMode="auto">
                <a:xfrm>
                  <a:off x="4281" y="912"/>
                  <a:ext cx="366"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9185" y="153"/>
                      </a:moveTo>
                      <a:cubicBezTo>
                        <a:pt x="20359" y="725"/>
                        <a:pt x="21265" y="1374"/>
                        <a:pt x="21600" y="1717"/>
                      </a:cubicBezTo>
                      <a:cubicBezTo>
                        <a:pt x="21600" y="6564"/>
                        <a:pt x="21600" y="21600"/>
                        <a:pt x="21600" y="21600"/>
                      </a:cubicBezTo>
                      <a:cubicBezTo>
                        <a:pt x="21600" y="21600"/>
                        <a:pt x="0" y="21600"/>
                        <a:pt x="0" y="21600"/>
                      </a:cubicBezTo>
                      <a:cubicBezTo>
                        <a:pt x="0" y="21600"/>
                        <a:pt x="0" y="1565"/>
                        <a:pt x="0" y="1565"/>
                      </a:cubicBezTo>
                      <a:cubicBezTo>
                        <a:pt x="0" y="1565"/>
                        <a:pt x="1509" y="458"/>
                        <a:pt x="2381" y="0"/>
                      </a:cubicBezTo>
                      <a:cubicBezTo>
                        <a:pt x="2381" y="3435"/>
                        <a:pt x="2381" y="9350"/>
                        <a:pt x="2381" y="9350"/>
                      </a:cubicBezTo>
                      <a:cubicBezTo>
                        <a:pt x="2381" y="9350"/>
                        <a:pt x="19185" y="9350"/>
                        <a:pt x="19185" y="9350"/>
                      </a:cubicBezTo>
                      <a:cubicBezTo>
                        <a:pt x="19185" y="9350"/>
                        <a:pt x="19185" y="153"/>
                        <a:pt x="19185" y="153"/>
                      </a:cubicBezTo>
                    </a:path>
                  </a:pathLst>
                </a:custGeom>
                <a:solidFill>
                  <a:srgbClr val="FF9999"/>
                </a:solidFill>
                <a:ln>
                  <a:noFill/>
                </a:ln>
                <a:extLst>
                  <a:ext uri="{91240B29-F687-4F45-9708-019B960494DF}">
                    <a14:hiddenLine xmlns:a14="http://schemas.microsoft.com/office/drawing/2010/main" w="3600" cap="rnd">
                      <a:solidFill>
                        <a:srgbClr val="000000"/>
                      </a:solidFill>
                      <a:bevel/>
                      <a:headEnd/>
                      <a:tailEnd/>
                    </a14:hiddenLine>
                  </a:ext>
                </a:extLst>
              </p:spPr>
              <p:txBody>
                <a:bodyPr/>
                <a:lstStyle/>
                <a:p>
                  <a:endParaRPr lang="ja-JP" altLang="en-US"/>
                </a:p>
              </p:txBody>
            </p:sp>
            <p:pic>
              <p:nvPicPr>
                <p:cNvPr id="27678" name="Picture 110">
                  <a:extLst>
                    <a:ext uri="{FF2B5EF4-FFF2-40B4-BE49-F238E27FC236}">
                      <a16:creationId xmlns:a16="http://schemas.microsoft.com/office/drawing/2014/main" id="{5D89B029-44D5-4D82-B3FB-CE579D10B9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6" y="739"/>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111">
                  <a:extLst>
                    <a:ext uri="{FF2B5EF4-FFF2-40B4-BE49-F238E27FC236}">
                      <a16:creationId xmlns:a16="http://schemas.microsoft.com/office/drawing/2014/main" id="{6A2BE28C-3FA0-4DD2-874D-4D9DB705A4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5" y="896"/>
                  <a:ext cx="81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112">
                  <a:extLst>
                    <a:ext uri="{FF2B5EF4-FFF2-40B4-BE49-F238E27FC236}">
                      <a16:creationId xmlns:a16="http://schemas.microsoft.com/office/drawing/2014/main" id="{73C3CD5D-D6D5-4721-B6FA-26E3101063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0" y="908"/>
                  <a:ext cx="80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1" name="Freeform 113">
                  <a:extLst>
                    <a:ext uri="{FF2B5EF4-FFF2-40B4-BE49-F238E27FC236}">
                      <a16:creationId xmlns:a16="http://schemas.microsoft.com/office/drawing/2014/main" id="{D462C5ED-D7F2-40DC-A0B3-077334E68D49}"/>
                    </a:ext>
                  </a:extLst>
                </p:cNvPr>
                <p:cNvSpPr>
                  <a:spLocks noChangeAspect="1" noChangeArrowheads="1"/>
                </p:cNvSpPr>
                <p:nvPr/>
              </p:nvSpPr>
              <p:spPr bwMode="auto">
                <a:xfrm>
                  <a:off x="4302" y="609"/>
                  <a:ext cx="91"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68"/>
                      </a:moveTo>
                      <a:cubicBezTo>
                        <a:pt x="21600" y="16845"/>
                        <a:pt x="16740" y="21600"/>
                        <a:pt x="10800" y="21600"/>
                      </a:cubicBezTo>
                      <a:cubicBezTo>
                        <a:pt x="4860" y="21600"/>
                        <a:pt x="0" y="16845"/>
                        <a:pt x="0" y="10868"/>
                      </a:cubicBezTo>
                      <a:cubicBezTo>
                        <a:pt x="0" y="4891"/>
                        <a:pt x="4860" y="0"/>
                        <a:pt x="10800" y="0"/>
                      </a:cubicBezTo>
                      <a:cubicBezTo>
                        <a:pt x="16740" y="0"/>
                        <a:pt x="21600" y="4891"/>
                        <a:pt x="21600" y="10868"/>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sp>
              <p:nvSpPr>
                <p:cNvPr id="27682" name="Freeform 114">
                  <a:extLst>
                    <a:ext uri="{FF2B5EF4-FFF2-40B4-BE49-F238E27FC236}">
                      <a16:creationId xmlns:a16="http://schemas.microsoft.com/office/drawing/2014/main" id="{EEA2F9BD-FA49-4EB2-AA87-CCCCB72C86BA}"/>
                    </a:ext>
                  </a:extLst>
                </p:cNvPr>
                <p:cNvSpPr>
                  <a:spLocks noChangeAspect="1" noChangeArrowheads="1"/>
                </p:cNvSpPr>
                <p:nvPr/>
              </p:nvSpPr>
              <p:spPr bwMode="auto">
                <a:xfrm>
                  <a:off x="4572" y="669"/>
                  <a:ext cx="91"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gradFill rotWithShape="0">
                  <a:gsLst>
                    <a:gs pos="0">
                      <a:srgbClr val="FF9999"/>
                    </a:gs>
                    <a:gs pos="66000">
                      <a:srgbClr val="FF9999"/>
                    </a:gs>
                    <a:gs pos="100000">
                      <a:srgbClr val="FFCC99"/>
                    </a:gs>
                  </a:gsLst>
                  <a:path path="rect">
                    <a:fillToRect l="50000" t="50000" r="50000" b="50000"/>
                  </a:path>
                </a:gradFill>
                <a:ln>
                  <a:noFill/>
                </a:ln>
                <a:extLst>
                  <a:ext uri="{91240B29-F687-4F45-9708-019B960494DF}">
                    <a14:hiddenLine xmlns:a14="http://schemas.microsoft.com/office/drawing/2010/main" w="3600">
                      <a:solidFill>
                        <a:srgbClr val="000000"/>
                      </a:solidFill>
                      <a:bevel/>
                      <a:headEnd/>
                      <a:tailEnd/>
                    </a14:hiddenLine>
                  </a:ext>
                </a:extLst>
              </p:spPr>
              <p:txBody>
                <a:bodyPr/>
                <a:lstStyle/>
                <a:p>
                  <a:endParaRPr lang="ja-JP" altLang="en-US"/>
                </a:p>
              </p:txBody>
            </p:sp>
          </p:grpSp>
          <p:sp>
            <p:nvSpPr>
              <p:cNvPr id="111" name="正方形/長方形 709">
                <a:extLst>
                  <a:ext uri="{FF2B5EF4-FFF2-40B4-BE49-F238E27FC236}">
                    <a16:creationId xmlns:a16="http://schemas.microsoft.com/office/drawing/2014/main" id="{97065BDB-575C-4627-AB30-13E1B5FD29D8}"/>
                  </a:ext>
                </a:extLst>
              </p:cNvPr>
              <p:cNvSpPr>
                <a:spLocks noChangeAspect="1" noChangeArrowheads="1"/>
              </p:cNvSpPr>
              <p:nvPr/>
            </p:nvSpPr>
            <p:spPr bwMode="auto">
              <a:xfrm>
                <a:off x="211138" y="3600701"/>
                <a:ext cx="769936"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spcBef>
                    <a:spcPct val="20000"/>
                  </a:spcBef>
                  <a:defRPr/>
                </a:pPr>
                <a:r>
                  <a:rPr lang="ja-JP" altLang="en-US" sz="1600">
                    <a:solidFill>
                      <a:srgbClr val="FF0000"/>
                    </a:solidFill>
                    <a:effectLst>
                      <a:outerShdw blurRad="38100" dist="38100" dir="2700000" algn="tl">
                        <a:srgbClr val="C0C0C0"/>
                      </a:outerShdw>
                    </a:effectLst>
                  </a:rPr>
                  <a:t>Ｑ６</a:t>
                </a:r>
              </a:p>
            </p:txBody>
          </p:sp>
        </p:grpSp>
      </p:grpSp>
      <p:sp>
        <p:nvSpPr>
          <p:cNvPr id="27660" name="Rectangle 134">
            <a:extLst>
              <a:ext uri="{FF2B5EF4-FFF2-40B4-BE49-F238E27FC236}">
                <a16:creationId xmlns:a16="http://schemas.microsoft.com/office/drawing/2014/main" id="{B5113205-B895-48CE-8D92-AD024972D416}"/>
              </a:ext>
            </a:extLst>
          </p:cNvPr>
          <p:cNvSpPr>
            <a:spLocks noChangeArrowheads="1"/>
          </p:cNvSpPr>
          <p:nvPr/>
        </p:nvSpPr>
        <p:spPr bwMode="auto">
          <a:xfrm>
            <a:off x="5665788" y="8034338"/>
            <a:ext cx="158750" cy="1698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sp>
        <p:nvSpPr>
          <p:cNvPr id="27661" name="Rectangle 396">
            <a:extLst>
              <a:ext uri="{FF2B5EF4-FFF2-40B4-BE49-F238E27FC236}">
                <a16:creationId xmlns:a16="http://schemas.microsoft.com/office/drawing/2014/main" id="{81A04742-0E06-475D-9879-50F38ED00B17}"/>
              </a:ext>
            </a:extLst>
          </p:cNvPr>
          <p:cNvSpPr>
            <a:spLocks noChangeArrowheads="1"/>
          </p:cNvSpPr>
          <p:nvPr/>
        </p:nvSpPr>
        <p:spPr bwMode="auto">
          <a:xfrm>
            <a:off x="5797550" y="8001000"/>
            <a:ext cx="131763" cy="2619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4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4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90000"/>
              </a:lnSpc>
            </a:pPr>
            <a:endParaRPr lang="ja-JP" altLang="en-US">
              <a:latin typeface="HG丸ｺﾞｼｯｸM-PRO" panose="020F0600000000000000" pitchFamily="50" charset="-128"/>
              <a:ea typeface="HG丸ｺﾞｼｯｸM-PRO" panose="020F0600000000000000" pitchFamily="50" charset="-128"/>
            </a:endParaRPr>
          </a:p>
        </p:txBody>
      </p:sp>
      <p:pic>
        <p:nvPicPr>
          <p:cNvPr id="27662" name="図 142">
            <a:extLst>
              <a:ext uri="{FF2B5EF4-FFF2-40B4-BE49-F238E27FC236}">
                <a16:creationId xmlns:a16="http://schemas.microsoft.com/office/drawing/2014/main" id="{ED729A42-534E-4E6D-AE77-6785EBFC395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00725" y="2051050"/>
            <a:ext cx="1206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9502</TotalTime>
  <Words>5064</Words>
  <Application>Microsoft Office PowerPoint</Application>
  <PresentationFormat>ユーザー設定</PresentationFormat>
  <Paragraphs>521</Paragraphs>
  <Slides>16</Slides>
  <Notes>1</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30" baseType="lpstr">
      <vt:lpstr>AR P丸ゴシック体M</vt:lpstr>
      <vt:lpstr>AR丸ゴシック体M</vt:lpstr>
      <vt:lpstr>HGPｺﾞｼｯｸM</vt:lpstr>
      <vt:lpstr>HGSｺﾞｼｯｸM</vt:lpstr>
      <vt:lpstr>HGS創英角ｺﾞｼｯｸUB</vt:lpstr>
      <vt:lpstr>HG丸ｺﾞｼｯｸM-PRO</vt:lpstr>
      <vt:lpstr>ＭＳ Ｐゴシック</vt:lpstr>
      <vt:lpstr>ＭＳ Ｐ明朝</vt:lpstr>
      <vt:lpstr>ＭＳ ゴシック</vt:lpstr>
      <vt:lpstr>メイリオ</vt:lpstr>
      <vt:lpstr>Arial</vt:lpstr>
      <vt:lpstr>Wingdings</vt:lpstr>
      <vt:lpstr>標準デザイン</vt:lpstr>
      <vt:lpstr>花子</vt:lpstr>
      <vt:lpstr>PowerPoint プレゼンテーション</vt:lpstr>
      <vt:lpstr>PowerPoint プレゼンテーション</vt:lpstr>
      <vt:lpstr>・移転措置事業とは・・・</vt:lpstr>
      <vt:lpstr>PowerPoint プレゼンテーション</vt:lpstr>
      <vt:lpstr>PowerPoint プレゼンテーション</vt:lpstr>
      <vt:lpstr>・移転補償等の手続き・・・</vt:lpstr>
      <vt:lpstr>PowerPoint プレゼンテーション</vt:lpstr>
      <vt:lpstr>・よくあるご質問・・・</vt:lpstr>
      <vt:lpstr>PowerPoint プレゼンテーション</vt:lpstr>
      <vt:lpstr>PowerPoint プレゼンテーション</vt:lpstr>
      <vt:lpstr>PowerPoint プレゼンテーション</vt:lpstr>
      <vt:lpstr>・関係法令・・・</vt:lpstr>
      <vt:lpstr>PowerPoint プレゼンテーション</vt:lpstr>
      <vt:lpstr>PowerPoint プレゼンテーション</vt:lpstr>
      <vt:lpstr>PowerPoint プレゼンテーション</vt:lpstr>
      <vt:lpstr>PowerPoint プレゼンテーション</vt:lpstr>
    </vt:vector>
  </TitlesOfParts>
  <Company>防衛施設庁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庁OA施設庁システム</dc:creator>
  <cp:lastModifiedBy>A1257773</cp:lastModifiedBy>
  <cp:revision>550</cp:revision>
  <cp:lastPrinted>2023-03-14T02:30:22Z</cp:lastPrinted>
  <dcterms:created xsi:type="dcterms:W3CDTF">2010-03-18T10:51:05Z</dcterms:created>
  <dcterms:modified xsi:type="dcterms:W3CDTF">2026-02-09T07:31:14Z</dcterms:modified>
</cp:coreProperties>
</file>