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9" r:id="rId7"/>
    <p:sldId id="261" r:id="rId8"/>
    <p:sldId id="271" r:id="rId9"/>
    <p:sldId id="270" r:id="rId10"/>
    <p:sldId id="273" r:id="rId11"/>
    <p:sldId id="263" r:id="rId12"/>
    <p:sldId id="274" r:id="rId13"/>
    <p:sldId id="275" r:id="rId14"/>
    <p:sldId id="276" r:id="rId15"/>
    <p:sldId id="277" r:id="rId16"/>
    <p:sldId id="265" r:id="rId17"/>
    <p:sldId id="266" r:id="rId18"/>
    <p:sldId id="267" r:id="rId1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2" d="100"/>
          <a:sy n="72"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B24C74-7F75-4661-B586-8552B4ECED6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987E35E-DB72-4969-8FBE-849C5EBEDE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7E3C243-7C73-44FD-B6DD-84B39D5DD807}"/>
              </a:ext>
            </a:extLst>
          </p:cNvPr>
          <p:cNvSpPr>
            <a:spLocks noGrp="1"/>
          </p:cNvSpPr>
          <p:nvPr>
            <p:ph type="dt" sz="half" idx="10"/>
          </p:nvPr>
        </p:nvSpPr>
        <p:spPr/>
        <p:txBody>
          <a:bodyPr/>
          <a:lstStyle/>
          <a:p>
            <a:fld id="{581288CF-C5CF-4E6D-AE93-A189EE8BBD79}" type="datetimeFigureOut">
              <a:rPr kumimoji="1" lang="ja-JP" altLang="en-US" smtClean="0"/>
              <a:t>2025/10/30</a:t>
            </a:fld>
            <a:endParaRPr kumimoji="1" lang="ja-JP" altLang="en-US"/>
          </a:p>
        </p:txBody>
      </p:sp>
      <p:sp>
        <p:nvSpPr>
          <p:cNvPr id="5" name="フッター プレースホルダー 4">
            <a:extLst>
              <a:ext uri="{FF2B5EF4-FFF2-40B4-BE49-F238E27FC236}">
                <a16:creationId xmlns:a16="http://schemas.microsoft.com/office/drawing/2014/main" id="{FE22600C-1690-48E0-BCAE-0F6431AC9BF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91D1583-BAE2-49A9-926F-969424CA6715}"/>
              </a:ext>
            </a:extLst>
          </p:cNvPr>
          <p:cNvSpPr>
            <a:spLocks noGrp="1"/>
          </p:cNvSpPr>
          <p:nvPr>
            <p:ph type="sldNum" sz="quarter" idx="12"/>
          </p:nvPr>
        </p:nvSpPr>
        <p:spPr/>
        <p:txBody>
          <a:bodyPr/>
          <a:lstStyle/>
          <a:p>
            <a:fld id="{48D05D7F-02D6-4078-9793-6CE491B056DA}" type="slidenum">
              <a:rPr kumimoji="1" lang="ja-JP" altLang="en-US" smtClean="0"/>
              <a:t>‹#›</a:t>
            </a:fld>
            <a:endParaRPr kumimoji="1" lang="ja-JP" altLang="en-US"/>
          </a:p>
        </p:txBody>
      </p:sp>
    </p:spTree>
    <p:extLst>
      <p:ext uri="{BB962C8B-B14F-4D97-AF65-F5344CB8AC3E}">
        <p14:creationId xmlns:p14="http://schemas.microsoft.com/office/powerpoint/2010/main" val="3077464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E216252-E6C0-4C7F-84B9-0B4CC7B1A91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8E2EF13-101B-4B6D-99F5-18E8EFDE88E8}"/>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E5183C7-DD35-476C-89B9-EAB502849C15}"/>
              </a:ext>
            </a:extLst>
          </p:cNvPr>
          <p:cNvSpPr>
            <a:spLocks noGrp="1"/>
          </p:cNvSpPr>
          <p:nvPr>
            <p:ph type="dt" sz="half" idx="10"/>
          </p:nvPr>
        </p:nvSpPr>
        <p:spPr/>
        <p:txBody>
          <a:bodyPr/>
          <a:lstStyle/>
          <a:p>
            <a:fld id="{581288CF-C5CF-4E6D-AE93-A189EE8BBD79}" type="datetimeFigureOut">
              <a:rPr kumimoji="1" lang="ja-JP" altLang="en-US" smtClean="0"/>
              <a:t>2025/10/30</a:t>
            </a:fld>
            <a:endParaRPr kumimoji="1" lang="ja-JP" altLang="en-US"/>
          </a:p>
        </p:txBody>
      </p:sp>
      <p:sp>
        <p:nvSpPr>
          <p:cNvPr id="5" name="フッター プレースホルダー 4">
            <a:extLst>
              <a:ext uri="{FF2B5EF4-FFF2-40B4-BE49-F238E27FC236}">
                <a16:creationId xmlns:a16="http://schemas.microsoft.com/office/drawing/2014/main" id="{A4E4C593-37FA-4894-B90D-DF9043189B1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2EDB809-1A3E-4E6A-895F-B172CB5A6067}"/>
              </a:ext>
            </a:extLst>
          </p:cNvPr>
          <p:cNvSpPr>
            <a:spLocks noGrp="1"/>
          </p:cNvSpPr>
          <p:nvPr>
            <p:ph type="sldNum" sz="quarter" idx="12"/>
          </p:nvPr>
        </p:nvSpPr>
        <p:spPr/>
        <p:txBody>
          <a:bodyPr/>
          <a:lstStyle/>
          <a:p>
            <a:fld id="{48D05D7F-02D6-4078-9793-6CE491B056DA}" type="slidenum">
              <a:rPr kumimoji="1" lang="ja-JP" altLang="en-US" smtClean="0"/>
              <a:t>‹#›</a:t>
            </a:fld>
            <a:endParaRPr kumimoji="1" lang="ja-JP" altLang="en-US"/>
          </a:p>
        </p:txBody>
      </p:sp>
    </p:spTree>
    <p:extLst>
      <p:ext uri="{BB962C8B-B14F-4D97-AF65-F5344CB8AC3E}">
        <p14:creationId xmlns:p14="http://schemas.microsoft.com/office/powerpoint/2010/main" val="2898917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023CA94-6A38-46FB-B799-18A4C8922C3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BAA6CEE-0A2F-48E1-9A3D-9E9A01AA4B8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EB213C5-5FDC-4F79-B287-F9DDF1001B62}"/>
              </a:ext>
            </a:extLst>
          </p:cNvPr>
          <p:cNvSpPr>
            <a:spLocks noGrp="1"/>
          </p:cNvSpPr>
          <p:nvPr>
            <p:ph type="dt" sz="half" idx="10"/>
          </p:nvPr>
        </p:nvSpPr>
        <p:spPr/>
        <p:txBody>
          <a:bodyPr/>
          <a:lstStyle/>
          <a:p>
            <a:fld id="{581288CF-C5CF-4E6D-AE93-A189EE8BBD79}" type="datetimeFigureOut">
              <a:rPr kumimoji="1" lang="ja-JP" altLang="en-US" smtClean="0"/>
              <a:t>2025/10/30</a:t>
            </a:fld>
            <a:endParaRPr kumimoji="1" lang="ja-JP" altLang="en-US"/>
          </a:p>
        </p:txBody>
      </p:sp>
      <p:sp>
        <p:nvSpPr>
          <p:cNvPr id="5" name="フッター プレースホルダー 4">
            <a:extLst>
              <a:ext uri="{FF2B5EF4-FFF2-40B4-BE49-F238E27FC236}">
                <a16:creationId xmlns:a16="http://schemas.microsoft.com/office/drawing/2014/main" id="{C0320E75-4C02-40BA-87F3-895754C12FD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1A2C316-48E2-4D61-876A-0E086E715A0A}"/>
              </a:ext>
            </a:extLst>
          </p:cNvPr>
          <p:cNvSpPr>
            <a:spLocks noGrp="1"/>
          </p:cNvSpPr>
          <p:nvPr>
            <p:ph type="sldNum" sz="quarter" idx="12"/>
          </p:nvPr>
        </p:nvSpPr>
        <p:spPr/>
        <p:txBody>
          <a:bodyPr/>
          <a:lstStyle/>
          <a:p>
            <a:fld id="{48D05D7F-02D6-4078-9793-6CE491B056DA}" type="slidenum">
              <a:rPr kumimoji="1" lang="ja-JP" altLang="en-US" smtClean="0"/>
              <a:t>‹#›</a:t>
            </a:fld>
            <a:endParaRPr kumimoji="1" lang="ja-JP" altLang="en-US"/>
          </a:p>
        </p:txBody>
      </p:sp>
    </p:spTree>
    <p:extLst>
      <p:ext uri="{BB962C8B-B14F-4D97-AF65-F5344CB8AC3E}">
        <p14:creationId xmlns:p14="http://schemas.microsoft.com/office/powerpoint/2010/main" val="2596546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F7FD53-9F7A-4CBE-A63D-61355211B03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9CD8CAE-89CD-44ED-91D1-D4B0684BBF3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89B12F0-9A7F-4660-B35E-B94808C9108C}"/>
              </a:ext>
            </a:extLst>
          </p:cNvPr>
          <p:cNvSpPr>
            <a:spLocks noGrp="1"/>
          </p:cNvSpPr>
          <p:nvPr>
            <p:ph type="dt" sz="half" idx="10"/>
          </p:nvPr>
        </p:nvSpPr>
        <p:spPr/>
        <p:txBody>
          <a:bodyPr/>
          <a:lstStyle/>
          <a:p>
            <a:fld id="{581288CF-C5CF-4E6D-AE93-A189EE8BBD79}" type="datetimeFigureOut">
              <a:rPr kumimoji="1" lang="ja-JP" altLang="en-US" smtClean="0"/>
              <a:t>2025/10/30</a:t>
            </a:fld>
            <a:endParaRPr kumimoji="1" lang="ja-JP" altLang="en-US"/>
          </a:p>
        </p:txBody>
      </p:sp>
      <p:sp>
        <p:nvSpPr>
          <p:cNvPr id="5" name="フッター プレースホルダー 4">
            <a:extLst>
              <a:ext uri="{FF2B5EF4-FFF2-40B4-BE49-F238E27FC236}">
                <a16:creationId xmlns:a16="http://schemas.microsoft.com/office/drawing/2014/main" id="{C673073F-73AF-49F6-A76E-87CB058CB7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EC7A0C5-1C31-4935-8A7A-98CE60D9445E}"/>
              </a:ext>
            </a:extLst>
          </p:cNvPr>
          <p:cNvSpPr>
            <a:spLocks noGrp="1"/>
          </p:cNvSpPr>
          <p:nvPr>
            <p:ph type="sldNum" sz="quarter" idx="12"/>
          </p:nvPr>
        </p:nvSpPr>
        <p:spPr/>
        <p:txBody>
          <a:bodyPr/>
          <a:lstStyle/>
          <a:p>
            <a:fld id="{48D05D7F-02D6-4078-9793-6CE491B056DA}" type="slidenum">
              <a:rPr kumimoji="1" lang="ja-JP" altLang="en-US" smtClean="0"/>
              <a:t>‹#›</a:t>
            </a:fld>
            <a:endParaRPr kumimoji="1" lang="ja-JP" altLang="en-US"/>
          </a:p>
        </p:txBody>
      </p:sp>
    </p:spTree>
    <p:extLst>
      <p:ext uri="{BB962C8B-B14F-4D97-AF65-F5344CB8AC3E}">
        <p14:creationId xmlns:p14="http://schemas.microsoft.com/office/powerpoint/2010/main" val="1182220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2B3A98-DD87-4DC9-B7C6-5F1709C7BC3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C243B6A-0EDE-412F-A7F8-F247049C98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92E6D7B-57B1-47AD-82EC-44850D52216A}"/>
              </a:ext>
            </a:extLst>
          </p:cNvPr>
          <p:cNvSpPr>
            <a:spLocks noGrp="1"/>
          </p:cNvSpPr>
          <p:nvPr>
            <p:ph type="dt" sz="half" idx="10"/>
          </p:nvPr>
        </p:nvSpPr>
        <p:spPr/>
        <p:txBody>
          <a:bodyPr/>
          <a:lstStyle/>
          <a:p>
            <a:fld id="{581288CF-C5CF-4E6D-AE93-A189EE8BBD79}" type="datetimeFigureOut">
              <a:rPr kumimoji="1" lang="ja-JP" altLang="en-US" smtClean="0"/>
              <a:t>2025/10/30</a:t>
            </a:fld>
            <a:endParaRPr kumimoji="1" lang="ja-JP" altLang="en-US"/>
          </a:p>
        </p:txBody>
      </p:sp>
      <p:sp>
        <p:nvSpPr>
          <p:cNvPr id="5" name="フッター プレースホルダー 4">
            <a:extLst>
              <a:ext uri="{FF2B5EF4-FFF2-40B4-BE49-F238E27FC236}">
                <a16:creationId xmlns:a16="http://schemas.microsoft.com/office/drawing/2014/main" id="{BB4E0EA8-C34F-4CDD-9382-FF25936AB2B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D5FE48F-5FFB-48E3-A82C-1AFF0354A860}"/>
              </a:ext>
            </a:extLst>
          </p:cNvPr>
          <p:cNvSpPr>
            <a:spLocks noGrp="1"/>
          </p:cNvSpPr>
          <p:nvPr>
            <p:ph type="sldNum" sz="quarter" idx="12"/>
          </p:nvPr>
        </p:nvSpPr>
        <p:spPr/>
        <p:txBody>
          <a:bodyPr/>
          <a:lstStyle/>
          <a:p>
            <a:fld id="{48D05D7F-02D6-4078-9793-6CE491B056DA}" type="slidenum">
              <a:rPr kumimoji="1" lang="ja-JP" altLang="en-US" smtClean="0"/>
              <a:t>‹#›</a:t>
            </a:fld>
            <a:endParaRPr kumimoji="1" lang="ja-JP" altLang="en-US"/>
          </a:p>
        </p:txBody>
      </p:sp>
    </p:spTree>
    <p:extLst>
      <p:ext uri="{BB962C8B-B14F-4D97-AF65-F5344CB8AC3E}">
        <p14:creationId xmlns:p14="http://schemas.microsoft.com/office/powerpoint/2010/main" val="593510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F4788A-A5C8-4AFA-A06B-94453FF1133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CFE4BC2-A686-46CD-9EBB-7D76FC407CFF}"/>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EA28927-3E3C-4A0A-BB3A-8CE00F3123C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DA37925-9514-4F57-889E-45AFF58F6656}"/>
              </a:ext>
            </a:extLst>
          </p:cNvPr>
          <p:cNvSpPr>
            <a:spLocks noGrp="1"/>
          </p:cNvSpPr>
          <p:nvPr>
            <p:ph type="dt" sz="half" idx="10"/>
          </p:nvPr>
        </p:nvSpPr>
        <p:spPr/>
        <p:txBody>
          <a:bodyPr/>
          <a:lstStyle/>
          <a:p>
            <a:fld id="{581288CF-C5CF-4E6D-AE93-A189EE8BBD79}" type="datetimeFigureOut">
              <a:rPr kumimoji="1" lang="ja-JP" altLang="en-US" smtClean="0"/>
              <a:t>2025/10/30</a:t>
            </a:fld>
            <a:endParaRPr kumimoji="1" lang="ja-JP" altLang="en-US"/>
          </a:p>
        </p:txBody>
      </p:sp>
      <p:sp>
        <p:nvSpPr>
          <p:cNvPr id="6" name="フッター プレースホルダー 5">
            <a:extLst>
              <a:ext uri="{FF2B5EF4-FFF2-40B4-BE49-F238E27FC236}">
                <a16:creationId xmlns:a16="http://schemas.microsoft.com/office/drawing/2014/main" id="{C99A0B0B-21D2-4D1C-8198-DA4B8387905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24C8E44-83EF-41D6-8DBD-106638804B85}"/>
              </a:ext>
            </a:extLst>
          </p:cNvPr>
          <p:cNvSpPr>
            <a:spLocks noGrp="1"/>
          </p:cNvSpPr>
          <p:nvPr>
            <p:ph type="sldNum" sz="quarter" idx="12"/>
          </p:nvPr>
        </p:nvSpPr>
        <p:spPr/>
        <p:txBody>
          <a:bodyPr/>
          <a:lstStyle/>
          <a:p>
            <a:fld id="{48D05D7F-02D6-4078-9793-6CE491B056DA}" type="slidenum">
              <a:rPr kumimoji="1" lang="ja-JP" altLang="en-US" smtClean="0"/>
              <a:t>‹#›</a:t>
            </a:fld>
            <a:endParaRPr kumimoji="1" lang="ja-JP" altLang="en-US"/>
          </a:p>
        </p:txBody>
      </p:sp>
    </p:spTree>
    <p:extLst>
      <p:ext uri="{BB962C8B-B14F-4D97-AF65-F5344CB8AC3E}">
        <p14:creationId xmlns:p14="http://schemas.microsoft.com/office/powerpoint/2010/main" val="1726016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96C577-01D2-4C6D-B8E7-BA5683538F1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952DDF8-1A1F-4EBB-B6FA-946C1EDF5D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CEF32AA-8F58-4401-A107-BE7E7D0EF29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4A363A7-B0BC-4C12-8C79-4CB2BD8EBE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C29874C-2C60-40BE-B534-7BD4F0C51F4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F641A58-22EF-4DBC-B9ED-CF66F7BF3006}"/>
              </a:ext>
            </a:extLst>
          </p:cNvPr>
          <p:cNvSpPr>
            <a:spLocks noGrp="1"/>
          </p:cNvSpPr>
          <p:nvPr>
            <p:ph type="dt" sz="half" idx="10"/>
          </p:nvPr>
        </p:nvSpPr>
        <p:spPr/>
        <p:txBody>
          <a:bodyPr/>
          <a:lstStyle/>
          <a:p>
            <a:fld id="{581288CF-C5CF-4E6D-AE93-A189EE8BBD79}" type="datetimeFigureOut">
              <a:rPr kumimoji="1" lang="ja-JP" altLang="en-US" smtClean="0"/>
              <a:t>2025/10/30</a:t>
            </a:fld>
            <a:endParaRPr kumimoji="1" lang="ja-JP" altLang="en-US"/>
          </a:p>
        </p:txBody>
      </p:sp>
      <p:sp>
        <p:nvSpPr>
          <p:cNvPr id="8" name="フッター プレースホルダー 7">
            <a:extLst>
              <a:ext uri="{FF2B5EF4-FFF2-40B4-BE49-F238E27FC236}">
                <a16:creationId xmlns:a16="http://schemas.microsoft.com/office/drawing/2014/main" id="{D51F1947-43C5-4B10-83BD-2615A164B20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95527B2-A7FA-413A-ADE8-6E110BD9C3DA}"/>
              </a:ext>
            </a:extLst>
          </p:cNvPr>
          <p:cNvSpPr>
            <a:spLocks noGrp="1"/>
          </p:cNvSpPr>
          <p:nvPr>
            <p:ph type="sldNum" sz="quarter" idx="12"/>
          </p:nvPr>
        </p:nvSpPr>
        <p:spPr/>
        <p:txBody>
          <a:bodyPr/>
          <a:lstStyle/>
          <a:p>
            <a:fld id="{48D05D7F-02D6-4078-9793-6CE491B056DA}" type="slidenum">
              <a:rPr kumimoji="1" lang="ja-JP" altLang="en-US" smtClean="0"/>
              <a:t>‹#›</a:t>
            </a:fld>
            <a:endParaRPr kumimoji="1" lang="ja-JP" altLang="en-US"/>
          </a:p>
        </p:txBody>
      </p:sp>
    </p:spTree>
    <p:extLst>
      <p:ext uri="{BB962C8B-B14F-4D97-AF65-F5344CB8AC3E}">
        <p14:creationId xmlns:p14="http://schemas.microsoft.com/office/powerpoint/2010/main" val="1616117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7ACBBD-8DDE-4241-9E25-A6159204BE2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9D2FD90-9E46-4CE5-A232-8A996B429BBC}"/>
              </a:ext>
            </a:extLst>
          </p:cNvPr>
          <p:cNvSpPr>
            <a:spLocks noGrp="1"/>
          </p:cNvSpPr>
          <p:nvPr>
            <p:ph type="dt" sz="half" idx="10"/>
          </p:nvPr>
        </p:nvSpPr>
        <p:spPr/>
        <p:txBody>
          <a:bodyPr/>
          <a:lstStyle/>
          <a:p>
            <a:fld id="{581288CF-C5CF-4E6D-AE93-A189EE8BBD79}" type="datetimeFigureOut">
              <a:rPr kumimoji="1" lang="ja-JP" altLang="en-US" smtClean="0"/>
              <a:t>2025/10/30</a:t>
            </a:fld>
            <a:endParaRPr kumimoji="1" lang="ja-JP" altLang="en-US"/>
          </a:p>
        </p:txBody>
      </p:sp>
      <p:sp>
        <p:nvSpPr>
          <p:cNvPr id="4" name="フッター プレースホルダー 3">
            <a:extLst>
              <a:ext uri="{FF2B5EF4-FFF2-40B4-BE49-F238E27FC236}">
                <a16:creationId xmlns:a16="http://schemas.microsoft.com/office/drawing/2014/main" id="{BD41DA76-B261-44CB-ACCE-7A64A3DA33D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AD95D42-6BFA-4CCC-8DA8-D61893B91788}"/>
              </a:ext>
            </a:extLst>
          </p:cNvPr>
          <p:cNvSpPr>
            <a:spLocks noGrp="1"/>
          </p:cNvSpPr>
          <p:nvPr>
            <p:ph type="sldNum" sz="quarter" idx="12"/>
          </p:nvPr>
        </p:nvSpPr>
        <p:spPr/>
        <p:txBody>
          <a:bodyPr/>
          <a:lstStyle/>
          <a:p>
            <a:fld id="{48D05D7F-02D6-4078-9793-6CE491B056DA}" type="slidenum">
              <a:rPr kumimoji="1" lang="ja-JP" altLang="en-US" smtClean="0"/>
              <a:t>‹#›</a:t>
            </a:fld>
            <a:endParaRPr kumimoji="1" lang="ja-JP" altLang="en-US"/>
          </a:p>
        </p:txBody>
      </p:sp>
    </p:spTree>
    <p:extLst>
      <p:ext uri="{BB962C8B-B14F-4D97-AF65-F5344CB8AC3E}">
        <p14:creationId xmlns:p14="http://schemas.microsoft.com/office/powerpoint/2010/main" val="60981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5171587-0CCF-4BF4-8979-096CEACA30C0}"/>
              </a:ext>
            </a:extLst>
          </p:cNvPr>
          <p:cNvSpPr>
            <a:spLocks noGrp="1"/>
          </p:cNvSpPr>
          <p:nvPr>
            <p:ph type="dt" sz="half" idx="10"/>
          </p:nvPr>
        </p:nvSpPr>
        <p:spPr/>
        <p:txBody>
          <a:bodyPr/>
          <a:lstStyle/>
          <a:p>
            <a:fld id="{581288CF-C5CF-4E6D-AE93-A189EE8BBD79}" type="datetimeFigureOut">
              <a:rPr kumimoji="1" lang="ja-JP" altLang="en-US" smtClean="0"/>
              <a:t>2025/10/30</a:t>
            </a:fld>
            <a:endParaRPr kumimoji="1" lang="ja-JP" altLang="en-US"/>
          </a:p>
        </p:txBody>
      </p:sp>
      <p:sp>
        <p:nvSpPr>
          <p:cNvPr id="3" name="フッター プレースホルダー 2">
            <a:extLst>
              <a:ext uri="{FF2B5EF4-FFF2-40B4-BE49-F238E27FC236}">
                <a16:creationId xmlns:a16="http://schemas.microsoft.com/office/drawing/2014/main" id="{37D1BD6D-ACC4-46E0-946D-5F39F4C4627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21708C9-DC02-42DC-8AFB-D38577A39906}"/>
              </a:ext>
            </a:extLst>
          </p:cNvPr>
          <p:cNvSpPr>
            <a:spLocks noGrp="1"/>
          </p:cNvSpPr>
          <p:nvPr>
            <p:ph type="sldNum" sz="quarter" idx="12"/>
          </p:nvPr>
        </p:nvSpPr>
        <p:spPr/>
        <p:txBody>
          <a:bodyPr/>
          <a:lstStyle/>
          <a:p>
            <a:fld id="{48D05D7F-02D6-4078-9793-6CE491B056DA}" type="slidenum">
              <a:rPr kumimoji="1" lang="ja-JP" altLang="en-US" smtClean="0"/>
              <a:t>‹#›</a:t>
            </a:fld>
            <a:endParaRPr kumimoji="1" lang="ja-JP" altLang="en-US"/>
          </a:p>
        </p:txBody>
      </p:sp>
    </p:spTree>
    <p:extLst>
      <p:ext uri="{BB962C8B-B14F-4D97-AF65-F5344CB8AC3E}">
        <p14:creationId xmlns:p14="http://schemas.microsoft.com/office/powerpoint/2010/main" val="1884485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F4D7F2-98D8-4296-8A1C-80236931949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905F38F-0ED0-4714-AC4A-D3D1BDDC71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8C114AC-548E-4AB4-8CDC-FAABF4CCD6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BE6426B-E4A9-40C5-8BEF-1027DD7C2E13}"/>
              </a:ext>
            </a:extLst>
          </p:cNvPr>
          <p:cNvSpPr>
            <a:spLocks noGrp="1"/>
          </p:cNvSpPr>
          <p:nvPr>
            <p:ph type="dt" sz="half" idx="10"/>
          </p:nvPr>
        </p:nvSpPr>
        <p:spPr/>
        <p:txBody>
          <a:bodyPr/>
          <a:lstStyle/>
          <a:p>
            <a:fld id="{581288CF-C5CF-4E6D-AE93-A189EE8BBD79}" type="datetimeFigureOut">
              <a:rPr kumimoji="1" lang="ja-JP" altLang="en-US" smtClean="0"/>
              <a:t>2025/10/30</a:t>
            </a:fld>
            <a:endParaRPr kumimoji="1" lang="ja-JP" altLang="en-US"/>
          </a:p>
        </p:txBody>
      </p:sp>
      <p:sp>
        <p:nvSpPr>
          <p:cNvPr id="6" name="フッター プレースホルダー 5">
            <a:extLst>
              <a:ext uri="{FF2B5EF4-FFF2-40B4-BE49-F238E27FC236}">
                <a16:creationId xmlns:a16="http://schemas.microsoft.com/office/drawing/2014/main" id="{14F118E3-F287-4D5F-9140-4A8B25B95FD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BA74B3-009F-4555-A948-B1B6C1C56BA9}"/>
              </a:ext>
            </a:extLst>
          </p:cNvPr>
          <p:cNvSpPr>
            <a:spLocks noGrp="1"/>
          </p:cNvSpPr>
          <p:nvPr>
            <p:ph type="sldNum" sz="quarter" idx="12"/>
          </p:nvPr>
        </p:nvSpPr>
        <p:spPr/>
        <p:txBody>
          <a:bodyPr/>
          <a:lstStyle/>
          <a:p>
            <a:fld id="{48D05D7F-02D6-4078-9793-6CE491B056DA}" type="slidenum">
              <a:rPr kumimoji="1" lang="ja-JP" altLang="en-US" smtClean="0"/>
              <a:t>‹#›</a:t>
            </a:fld>
            <a:endParaRPr kumimoji="1" lang="ja-JP" altLang="en-US"/>
          </a:p>
        </p:txBody>
      </p:sp>
    </p:spTree>
    <p:extLst>
      <p:ext uri="{BB962C8B-B14F-4D97-AF65-F5344CB8AC3E}">
        <p14:creationId xmlns:p14="http://schemas.microsoft.com/office/powerpoint/2010/main" val="2898887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768A94-7D63-435F-A884-6C0FC4FAFFA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7E0DF35-BE1E-40CF-AC04-78B132CAFF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EC85F4C-B4E7-4D62-9280-64F31CF607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CED06A4-061C-4657-9AE4-19B6BB938124}"/>
              </a:ext>
            </a:extLst>
          </p:cNvPr>
          <p:cNvSpPr>
            <a:spLocks noGrp="1"/>
          </p:cNvSpPr>
          <p:nvPr>
            <p:ph type="dt" sz="half" idx="10"/>
          </p:nvPr>
        </p:nvSpPr>
        <p:spPr/>
        <p:txBody>
          <a:bodyPr/>
          <a:lstStyle/>
          <a:p>
            <a:fld id="{581288CF-C5CF-4E6D-AE93-A189EE8BBD79}" type="datetimeFigureOut">
              <a:rPr kumimoji="1" lang="ja-JP" altLang="en-US" smtClean="0"/>
              <a:t>2025/10/30</a:t>
            </a:fld>
            <a:endParaRPr kumimoji="1" lang="ja-JP" altLang="en-US"/>
          </a:p>
        </p:txBody>
      </p:sp>
      <p:sp>
        <p:nvSpPr>
          <p:cNvPr id="6" name="フッター プレースホルダー 5">
            <a:extLst>
              <a:ext uri="{FF2B5EF4-FFF2-40B4-BE49-F238E27FC236}">
                <a16:creationId xmlns:a16="http://schemas.microsoft.com/office/drawing/2014/main" id="{DF2684F0-7E66-4B83-BD94-6513D0DA421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B212793-C292-4455-A87C-84799058048E}"/>
              </a:ext>
            </a:extLst>
          </p:cNvPr>
          <p:cNvSpPr>
            <a:spLocks noGrp="1"/>
          </p:cNvSpPr>
          <p:nvPr>
            <p:ph type="sldNum" sz="quarter" idx="12"/>
          </p:nvPr>
        </p:nvSpPr>
        <p:spPr/>
        <p:txBody>
          <a:bodyPr/>
          <a:lstStyle/>
          <a:p>
            <a:fld id="{48D05D7F-02D6-4078-9793-6CE491B056DA}" type="slidenum">
              <a:rPr kumimoji="1" lang="ja-JP" altLang="en-US" smtClean="0"/>
              <a:t>‹#›</a:t>
            </a:fld>
            <a:endParaRPr kumimoji="1" lang="ja-JP" altLang="en-US"/>
          </a:p>
        </p:txBody>
      </p:sp>
    </p:spTree>
    <p:extLst>
      <p:ext uri="{BB962C8B-B14F-4D97-AF65-F5344CB8AC3E}">
        <p14:creationId xmlns:p14="http://schemas.microsoft.com/office/powerpoint/2010/main" val="2130706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F30B736-EE67-4DD6-AFEC-A7E665C25C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73F200B-46E9-4128-8F75-C06EE915AE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568A2A7-159E-4014-9E6F-43D8DF4F92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1288CF-C5CF-4E6D-AE93-A189EE8BBD79}" type="datetimeFigureOut">
              <a:rPr kumimoji="1" lang="ja-JP" altLang="en-US" smtClean="0"/>
              <a:t>2025/10/30</a:t>
            </a:fld>
            <a:endParaRPr kumimoji="1" lang="ja-JP" altLang="en-US"/>
          </a:p>
        </p:txBody>
      </p:sp>
      <p:sp>
        <p:nvSpPr>
          <p:cNvPr id="5" name="フッター プレースホルダー 4">
            <a:extLst>
              <a:ext uri="{FF2B5EF4-FFF2-40B4-BE49-F238E27FC236}">
                <a16:creationId xmlns:a16="http://schemas.microsoft.com/office/drawing/2014/main" id="{271DAF30-F63F-480F-A81E-2F90DDEDE5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83B6A85-A760-43C0-B1CB-063378DC61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D05D7F-02D6-4078-9793-6CE491B056DA}" type="slidenum">
              <a:rPr kumimoji="1" lang="ja-JP" altLang="en-US" smtClean="0"/>
              <a:t>‹#›</a:t>
            </a:fld>
            <a:endParaRPr kumimoji="1" lang="ja-JP" altLang="en-US"/>
          </a:p>
        </p:txBody>
      </p:sp>
    </p:spTree>
    <p:extLst>
      <p:ext uri="{BB962C8B-B14F-4D97-AF65-F5344CB8AC3E}">
        <p14:creationId xmlns:p14="http://schemas.microsoft.com/office/powerpoint/2010/main" val="3352163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hyperlink" Target="https://logoform.jp/login"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logoform.jp/form/7EYC/1238375"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ogoform.jp/form/7EYC/1237210"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ogoform.jp/form/7EYC/1237210"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D4F1EE-265E-4803-AD0C-8BB205B057A9}"/>
              </a:ext>
            </a:extLst>
          </p:cNvPr>
          <p:cNvSpPr>
            <a:spLocks noGrp="1"/>
          </p:cNvSpPr>
          <p:nvPr>
            <p:ph type="ctrTitle"/>
          </p:nvPr>
        </p:nvSpPr>
        <p:spPr/>
        <p:txBody>
          <a:bodyPr/>
          <a:lstStyle/>
          <a:p>
            <a:r>
              <a:rPr kumimoji="1" lang="en-US" altLang="ja-JP" dirty="0"/>
              <a:t>Logo</a:t>
            </a:r>
            <a:r>
              <a:rPr kumimoji="1" lang="ja-JP" altLang="en-US" dirty="0"/>
              <a:t>フォーム提出</a:t>
            </a:r>
          </a:p>
        </p:txBody>
      </p:sp>
      <p:sp>
        <p:nvSpPr>
          <p:cNvPr id="3" name="字幕 2">
            <a:extLst>
              <a:ext uri="{FF2B5EF4-FFF2-40B4-BE49-F238E27FC236}">
                <a16:creationId xmlns:a16="http://schemas.microsoft.com/office/drawing/2014/main" id="{AB320956-59DC-4834-AFB2-AB2D4728D0ED}"/>
              </a:ext>
            </a:extLst>
          </p:cNvPr>
          <p:cNvSpPr>
            <a:spLocks noGrp="1"/>
          </p:cNvSpPr>
          <p:nvPr>
            <p:ph type="subTitle" idx="1"/>
          </p:nvPr>
        </p:nvSpPr>
        <p:spPr/>
        <p:txBody>
          <a:bodyPr/>
          <a:lstStyle/>
          <a:p>
            <a:r>
              <a:rPr lang="ja-JP" altLang="en-US" dirty="0"/>
              <a:t>１．アカウント登録</a:t>
            </a:r>
            <a:endParaRPr lang="en-US" altLang="ja-JP" dirty="0"/>
          </a:p>
          <a:p>
            <a:r>
              <a:rPr kumimoji="1" lang="ja-JP" altLang="en-US" dirty="0"/>
              <a:t>２．電子提出</a:t>
            </a:r>
            <a:endParaRPr kumimoji="1" lang="en-US" altLang="ja-JP" dirty="0"/>
          </a:p>
          <a:p>
            <a:r>
              <a:rPr lang="ja-JP" altLang="en-US" dirty="0"/>
              <a:t>３．マイページ</a:t>
            </a:r>
            <a:endParaRPr kumimoji="1" lang="ja-JP" altLang="en-US" dirty="0"/>
          </a:p>
        </p:txBody>
      </p:sp>
    </p:spTree>
    <p:extLst>
      <p:ext uri="{BB962C8B-B14F-4D97-AF65-F5344CB8AC3E}">
        <p14:creationId xmlns:p14="http://schemas.microsoft.com/office/powerpoint/2010/main" val="2355252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56B001-C297-4C9D-AEAF-D04047DBD3AB}"/>
              </a:ext>
            </a:extLst>
          </p:cNvPr>
          <p:cNvSpPr>
            <a:spLocks noGrp="1"/>
          </p:cNvSpPr>
          <p:nvPr>
            <p:ph type="title"/>
          </p:nvPr>
        </p:nvSpPr>
        <p:spPr/>
        <p:txBody>
          <a:bodyPr/>
          <a:lstStyle/>
          <a:p>
            <a:r>
              <a:rPr kumimoji="1" lang="ja-JP" altLang="en-US" dirty="0"/>
              <a:t>２．</a:t>
            </a:r>
            <a:r>
              <a:rPr lang="ja-JP" altLang="en-US" dirty="0"/>
              <a:t>電子</a:t>
            </a:r>
            <a:r>
              <a:rPr kumimoji="1" lang="ja-JP" altLang="en-US" dirty="0"/>
              <a:t>提出の流れ</a:t>
            </a:r>
          </a:p>
        </p:txBody>
      </p:sp>
      <p:pic>
        <p:nvPicPr>
          <p:cNvPr id="7" name="図 6">
            <a:extLst>
              <a:ext uri="{FF2B5EF4-FFF2-40B4-BE49-F238E27FC236}">
                <a16:creationId xmlns:a16="http://schemas.microsoft.com/office/drawing/2014/main" id="{5621D8A0-E431-48A2-BCD7-29B517F876FA}"/>
              </a:ext>
            </a:extLst>
          </p:cNvPr>
          <p:cNvPicPr>
            <a:picLocks noChangeAspect="1"/>
          </p:cNvPicPr>
          <p:nvPr/>
        </p:nvPicPr>
        <p:blipFill rotWithShape="1">
          <a:blip r:embed="rId2">
            <a:extLst>
              <a:ext uri="{28A0092B-C50C-407E-A947-70E740481C1C}">
                <a14:useLocalDpi xmlns:a14="http://schemas.microsoft.com/office/drawing/2010/main" val="0"/>
              </a:ext>
            </a:extLst>
          </a:blip>
          <a:srcRect l="16957" t="23247" r="17717" b="388"/>
          <a:stretch/>
        </p:blipFill>
        <p:spPr>
          <a:xfrm>
            <a:off x="490330" y="1690688"/>
            <a:ext cx="7964557" cy="4961903"/>
          </a:xfrm>
          <a:prstGeom prst="rect">
            <a:avLst/>
          </a:prstGeom>
        </p:spPr>
      </p:pic>
      <p:sp>
        <p:nvSpPr>
          <p:cNvPr id="9" name="吹き出し: 四角形 8">
            <a:extLst>
              <a:ext uri="{FF2B5EF4-FFF2-40B4-BE49-F238E27FC236}">
                <a16:creationId xmlns:a16="http://schemas.microsoft.com/office/drawing/2014/main" id="{A0ECC12B-13BE-4259-81D5-12B1CF07CD34}"/>
              </a:ext>
            </a:extLst>
          </p:cNvPr>
          <p:cNvSpPr/>
          <p:nvPr/>
        </p:nvSpPr>
        <p:spPr>
          <a:xfrm>
            <a:off x="8454887" y="1690688"/>
            <a:ext cx="3644349" cy="2574486"/>
          </a:xfrm>
          <a:prstGeom prst="wedgeRectCallout">
            <a:avLst>
              <a:gd name="adj1" fmla="val -48832"/>
              <a:gd name="adj2" fmla="val 7252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a:t>ご登録されている</a:t>
            </a:r>
            <a:endParaRPr lang="en-US" altLang="ja-JP" dirty="0"/>
          </a:p>
          <a:p>
            <a:pPr algn="ctr"/>
            <a:r>
              <a:rPr lang="ja-JP" altLang="en-US" dirty="0"/>
              <a:t>アカウント情報より、</a:t>
            </a:r>
            <a:endParaRPr lang="en-US" altLang="ja-JP" dirty="0"/>
          </a:p>
          <a:p>
            <a:pPr algn="ctr"/>
            <a:r>
              <a:rPr lang="ja-JP" altLang="en-US" dirty="0"/>
              <a:t>基本情報は転記されます</a:t>
            </a:r>
            <a:endParaRPr lang="en-US" altLang="ja-JP" dirty="0"/>
          </a:p>
          <a:p>
            <a:pPr algn="ctr"/>
            <a:endParaRPr lang="en-US" altLang="ja-JP" dirty="0"/>
          </a:p>
          <a:p>
            <a:pPr algn="ctr"/>
            <a:r>
              <a:rPr kumimoji="1" lang="en-US" altLang="ja-JP" dirty="0"/>
              <a:t>※</a:t>
            </a:r>
            <a:r>
              <a:rPr kumimoji="1" lang="ja-JP" altLang="en-US" dirty="0"/>
              <a:t>担当者が異なる場合は</a:t>
            </a:r>
            <a:endParaRPr kumimoji="1" lang="en-US" altLang="ja-JP" dirty="0"/>
          </a:p>
          <a:p>
            <a:pPr algn="ctr"/>
            <a:r>
              <a:rPr kumimoji="1" lang="ja-JP" altLang="en-US" dirty="0"/>
              <a:t>こちらで変更して構いません</a:t>
            </a:r>
            <a:endParaRPr kumimoji="1" lang="en-US" altLang="ja-JP" dirty="0"/>
          </a:p>
        </p:txBody>
      </p:sp>
    </p:spTree>
    <p:extLst>
      <p:ext uri="{BB962C8B-B14F-4D97-AF65-F5344CB8AC3E}">
        <p14:creationId xmlns:p14="http://schemas.microsoft.com/office/powerpoint/2010/main" val="3775149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56B001-C297-4C9D-AEAF-D04047DBD3AB}"/>
              </a:ext>
            </a:extLst>
          </p:cNvPr>
          <p:cNvSpPr>
            <a:spLocks noGrp="1"/>
          </p:cNvSpPr>
          <p:nvPr>
            <p:ph type="title"/>
          </p:nvPr>
        </p:nvSpPr>
        <p:spPr/>
        <p:txBody>
          <a:bodyPr/>
          <a:lstStyle/>
          <a:p>
            <a:r>
              <a:rPr kumimoji="1" lang="ja-JP" altLang="en-US" dirty="0"/>
              <a:t>２．</a:t>
            </a:r>
            <a:r>
              <a:rPr lang="ja-JP" altLang="en-US" dirty="0"/>
              <a:t>電子</a:t>
            </a:r>
            <a:r>
              <a:rPr kumimoji="1" lang="ja-JP" altLang="en-US" dirty="0"/>
              <a:t>提出の流れ</a:t>
            </a:r>
          </a:p>
        </p:txBody>
      </p:sp>
      <p:pic>
        <p:nvPicPr>
          <p:cNvPr id="5" name="図 4">
            <a:extLst>
              <a:ext uri="{FF2B5EF4-FFF2-40B4-BE49-F238E27FC236}">
                <a16:creationId xmlns:a16="http://schemas.microsoft.com/office/drawing/2014/main" id="{A63F357B-1C2F-4D34-B7DA-9A9B4B501E91}"/>
              </a:ext>
            </a:extLst>
          </p:cNvPr>
          <p:cNvPicPr>
            <a:picLocks noChangeAspect="1"/>
          </p:cNvPicPr>
          <p:nvPr/>
        </p:nvPicPr>
        <p:blipFill rotWithShape="1">
          <a:blip r:embed="rId2">
            <a:extLst>
              <a:ext uri="{28A0092B-C50C-407E-A947-70E740481C1C}">
                <a14:useLocalDpi xmlns:a14="http://schemas.microsoft.com/office/drawing/2010/main" val="0"/>
              </a:ext>
            </a:extLst>
          </a:blip>
          <a:srcRect l="15544" t="13339" r="16630" b="-20"/>
          <a:stretch/>
        </p:blipFill>
        <p:spPr>
          <a:xfrm>
            <a:off x="304800" y="1378226"/>
            <a:ext cx="7315200" cy="4982308"/>
          </a:xfrm>
          <a:prstGeom prst="rect">
            <a:avLst/>
          </a:prstGeom>
        </p:spPr>
      </p:pic>
      <p:sp>
        <p:nvSpPr>
          <p:cNvPr id="6" name="吹き出し: 四角形 5">
            <a:extLst>
              <a:ext uri="{FF2B5EF4-FFF2-40B4-BE49-F238E27FC236}">
                <a16:creationId xmlns:a16="http://schemas.microsoft.com/office/drawing/2014/main" id="{DCBC243F-B133-4AC7-8E6C-E30D769E661A}"/>
              </a:ext>
            </a:extLst>
          </p:cNvPr>
          <p:cNvSpPr/>
          <p:nvPr/>
        </p:nvSpPr>
        <p:spPr>
          <a:xfrm>
            <a:off x="7696863" y="1378226"/>
            <a:ext cx="4190337" cy="4055165"/>
          </a:xfrm>
          <a:prstGeom prst="wedgeRectCallout">
            <a:avLst>
              <a:gd name="adj1" fmla="val -73581"/>
              <a:gd name="adj2" fmla="val 1780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①新規・更新等の選択</a:t>
            </a:r>
            <a:endParaRPr kumimoji="1" lang="en-US" altLang="ja-JP" dirty="0"/>
          </a:p>
          <a:p>
            <a:pPr algn="ctr"/>
            <a:r>
              <a:rPr lang="ja-JP" altLang="en-US" dirty="0"/>
              <a:t>↓</a:t>
            </a:r>
            <a:endParaRPr kumimoji="1" lang="en-US" altLang="ja-JP" dirty="0"/>
          </a:p>
          <a:p>
            <a:pPr algn="ctr"/>
            <a:r>
              <a:rPr lang="ja-JP" altLang="en-US" dirty="0"/>
              <a:t>②利用者の氏名・生年月日を入力</a:t>
            </a:r>
            <a:endParaRPr lang="en-US" altLang="ja-JP" dirty="0"/>
          </a:p>
          <a:p>
            <a:pPr algn="ctr"/>
            <a:r>
              <a:rPr kumimoji="1" lang="ja-JP" altLang="en-US" dirty="0"/>
              <a:t>（左記の画面は新規申請の場合ですが、更新申請の場合は受給者証番号を入力いただく表示となります）</a:t>
            </a:r>
            <a:endParaRPr kumimoji="1" lang="en-US" altLang="ja-JP" dirty="0"/>
          </a:p>
          <a:p>
            <a:pPr algn="ctr"/>
            <a:r>
              <a:rPr lang="ja-JP" altLang="en-US" dirty="0"/>
              <a:t>↓</a:t>
            </a:r>
            <a:endParaRPr kumimoji="1" lang="en-US" altLang="ja-JP" dirty="0"/>
          </a:p>
          <a:p>
            <a:pPr algn="ctr"/>
            <a:r>
              <a:rPr lang="ja-JP" altLang="en-US" dirty="0"/>
              <a:t>③</a:t>
            </a:r>
            <a:r>
              <a:rPr lang="en-US" altLang="ja-JP" dirty="0"/>
              <a:t>18</a:t>
            </a:r>
            <a:r>
              <a:rPr lang="ja-JP" altLang="en-US" dirty="0"/>
              <a:t>歳以上か</a:t>
            </a:r>
            <a:r>
              <a:rPr lang="en-US" altLang="ja-JP" dirty="0"/>
              <a:t>18</a:t>
            </a:r>
            <a:r>
              <a:rPr lang="ja-JP" altLang="en-US" dirty="0"/>
              <a:t>歳未満の選択</a:t>
            </a:r>
            <a:endParaRPr kumimoji="1" lang="en-US" altLang="ja-JP" dirty="0"/>
          </a:p>
        </p:txBody>
      </p:sp>
      <p:sp>
        <p:nvSpPr>
          <p:cNvPr id="7" name="テキスト ボックス 6">
            <a:extLst>
              <a:ext uri="{FF2B5EF4-FFF2-40B4-BE49-F238E27FC236}">
                <a16:creationId xmlns:a16="http://schemas.microsoft.com/office/drawing/2014/main" id="{F571DA99-7F8F-4403-AAF1-528E066DCCF3}"/>
              </a:ext>
            </a:extLst>
          </p:cNvPr>
          <p:cNvSpPr txBox="1"/>
          <p:nvPr/>
        </p:nvSpPr>
        <p:spPr>
          <a:xfrm>
            <a:off x="612913" y="1193560"/>
            <a:ext cx="450574" cy="369332"/>
          </a:xfrm>
          <a:prstGeom prst="rect">
            <a:avLst/>
          </a:prstGeom>
          <a:noFill/>
        </p:spPr>
        <p:txBody>
          <a:bodyPr wrap="square" rtlCol="0">
            <a:spAutoFit/>
          </a:bodyPr>
          <a:lstStyle/>
          <a:p>
            <a:r>
              <a:rPr kumimoji="1" lang="ja-JP" altLang="en-US" b="1" dirty="0">
                <a:solidFill>
                  <a:srgbClr val="FF0000"/>
                </a:solidFill>
              </a:rPr>
              <a:t>①</a:t>
            </a:r>
          </a:p>
        </p:txBody>
      </p:sp>
      <p:sp>
        <p:nvSpPr>
          <p:cNvPr id="8" name="テキスト ボックス 7">
            <a:extLst>
              <a:ext uri="{FF2B5EF4-FFF2-40B4-BE49-F238E27FC236}">
                <a16:creationId xmlns:a16="http://schemas.microsoft.com/office/drawing/2014/main" id="{36C48275-DD3A-4791-B3DB-D56B5A7A958F}"/>
              </a:ext>
            </a:extLst>
          </p:cNvPr>
          <p:cNvSpPr txBox="1"/>
          <p:nvPr/>
        </p:nvSpPr>
        <p:spPr>
          <a:xfrm>
            <a:off x="612913" y="2149791"/>
            <a:ext cx="450574" cy="369332"/>
          </a:xfrm>
          <a:prstGeom prst="rect">
            <a:avLst/>
          </a:prstGeom>
          <a:noFill/>
        </p:spPr>
        <p:txBody>
          <a:bodyPr wrap="square" rtlCol="0">
            <a:spAutoFit/>
          </a:bodyPr>
          <a:lstStyle/>
          <a:p>
            <a:r>
              <a:rPr lang="ja-JP" altLang="en-US" b="1" dirty="0">
                <a:solidFill>
                  <a:srgbClr val="FF0000"/>
                </a:solidFill>
              </a:rPr>
              <a:t>②</a:t>
            </a:r>
            <a:endParaRPr kumimoji="1" lang="ja-JP" altLang="en-US" b="1" dirty="0">
              <a:solidFill>
                <a:srgbClr val="FF0000"/>
              </a:solidFill>
            </a:endParaRPr>
          </a:p>
        </p:txBody>
      </p:sp>
      <p:sp>
        <p:nvSpPr>
          <p:cNvPr id="9" name="テキスト ボックス 8">
            <a:extLst>
              <a:ext uri="{FF2B5EF4-FFF2-40B4-BE49-F238E27FC236}">
                <a16:creationId xmlns:a16="http://schemas.microsoft.com/office/drawing/2014/main" id="{D59F80AD-1177-4260-BF5C-08AE37FCC424}"/>
              </a:ext>
            </a:extLst>
          </p:cNvPr>
          <p:cNvSpPr txBox="1"/>
          <p:nvPr/>
        </p:nvSpPr>
        <p:spPr>
          <a:xfrm>
            <a:off x="612913" y="4262824"/>
            <a:ext cx="450574" cy="369332"/>
          </a:xfrm>
          <a:prstGeom prst="rect">
            <a:avLst/>
          </a:prstGeom>
          <a:noFill/>
        </p:spPr>
        <p:txBody>
          <a:bodyPr wrap="square" rtlCol="0">
            <a:spAutoFit/>
          </a:bodyPr>
          <a:lstStyle/>
          <a:p>
            <a:r>
              <a:rPr lang="ja-JP" altLang="en-US" b="1" dirty="0">
                <a:solidFill>
                  <a:srgbClr val="FF0000"/>
                </a:solidFill>
              </a:rPr>
              <a:t>③</a:t>
            </a:r>
            <a:endParaRPr kumimoji="1" lang="ja-JP" altLang="en-US" b="1" dirty="0">
              <a:solidFill>
                <a:srgbClr val="FF0000"/>
              </a:solidFill>
            </a:endParaRPr>
          </a:p>
        </p:txBody>
      </p:sp>
    </p:spTree>
    <p:extLst>
      <p:ext uri="{BB962C8B-B14F-4D97-AF65-F5344CB8AC3E}">
        <p14:creationId xmlns:p14="http://schemas.microsoft.com/office/powerpoint/2010/main" val="635203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56B001-C297-4C9D-AEAF-D04047DBD3AB}"/>
              </a:ext>
            </a:extLst>
          </p:cNvPr>
          <p:cNvSpPr>
            <a:spLocks noGrp="1"/>
          </p:cNvSpPr>
          <p:nvPr>
            <p:ph type="title"/>
          </p:nvPr>
        </p:nvSpPr>
        <p:spPr>
          <a:xfrm>
            <a:off x="838200" y="365125"/>
            <a:ext cx="10515600" cy="1325563"/>
          </a:xfrm>
        </p:spPr>
        <p:txBody>
          <a:bodyPr/>
          <a:lstStyle/>
          <a:p>
            <a:r>
              <a:rPr kumimoji="1" lang="ja-JP" altLang="en-US" dirty="0"/>
              <a:t>２．</a:t>
            </a:r>
            <a:r>
              <a:rPr lang="ja-JP" altLang="en-US" dirty="0"/>
              <a:t>電子</a:t>
            </a:r>
            <a:r>
              <a:rPr kumimoji="1" lang="ja-JP" altLang="en-US" dirty="0"/>
              <a:t>提出の流れ</a:t>
            </a:r>
          </a:p>
        </p:txBody>
      </p:sp>
      <p:sp>
        <p:nvSpPr>
          <p:cNvPr id="7" name="テキスト ボックス 6">
            <a:extLst>
              <a:ext uri="{FF2B5EF4-FFF2-40B4-BE49-F238E27FC236}">
                <a16:creationId xmlns:a16="http://schemas.microsoft.com/office/drawing/2014/main" id="{F571DA99-7F8F-4403-AAF1-528E066DCCF3}"/>
              </a:ext>
            </a:extLst>
          </p:cNvPr>
          <p:cNvSpPr txBox="1"/>
          <p:nvPr/>
        </p:nvSpPr>
        <p:spPr>
          <a:xfrm>
            <a:off x="612913" y="1193560"/>
            <a:ext cx="450574" cy="369332"/>
          </a:xfrm>
          <a:prstGeom prst="rect">
            <a:avLst/>
          </a:prstGeom>
          <a:noFill/>
        </p:spPr>
        <p:txBody>
          <a:bodyPr wrap="square" rtlCol="0">
            <a:spAutoFit/>
          </a:bodyPr>
          <a:lstStyle/>
          <a:p>
            <a:endParaRPr kumimoji="1" lang="ja-JP" altLang="en-US" dirty="0">
              <a:solidFill>
                <a:srgbClr val="FF0000"/>
              </a:solidFill>
            </a:endParaRPr>
          </a:p>
        </p:txBody>
      </p:sp>
      <p:pic>
        <p:nvPicPr>
          <p:cNvPr id="11" name="図 10">
            <a:extLst>
              <a:ext uri="{FF2B5EF4-FFF2-40B4-BE49-F238E27FC236}">
                <a16:creationId xmlns:a16="http://schemas.microsoft.com/office/drawing/2014/main" id="{3D951745-8D12-4B47-A0F6-CDC694FD1251}"/>
              </a:ext>
            </a:extLst>
          </p:cNvPr>
          <p:cNvPicPr>
            <a:picLocks noChangeAspect="1"/>
          </p:cNvPicPr>
          <p:nvPr/>
        </p:nvPicPr>
        <p:blipFill rotWithShape="1">
          <a:blip r:embed="rId2">
            <a:extLst>
              <a:ext uri="{28A0092B-C50C-407E-A947-70E740481C1C}">
                <a14:useLocalDpi xmlns:a14="http://schemas.microsoft.com/office/drawing/2010/main" val="0"/>
              </a:ext>
            </a:extLst>
          </a:blip>
          <a:srcRect l="17174" t="11912" r="16848" b="796"/>
          <a:stretch/>
        </p:blipFill>
        <p:spPr>
          <a:xfrm>
            <a:off x="304800" y="1378226"/>
            <a:ext cx="7288696" cy="5139311"/>
          </a:xfrm>
          <a:prstGeom prst="rect">
            <a:avLst/>
          </a:prstGeom>
        </p:spPr>
      </p:pic>
      <p:sp>
        <p:nvSpPr>
          <p:cNvPr id="6" name="吹き出し: 四角形 5">
            <a:extLst>
              <a:ext uri="{FF2B5EF4-FFF2-40B4-BE49-F238E27FC236}">
                <a16:creationId xmlns:a16="http://schemas.microsoft.com/office/drawing/2014/main" id="{DCBC243F-B133-4AC7-8E6C-E30D769E661A}"/>
              </a:ext>
            </a:extLst>
          </p:cNvPr>
          <p:cNvSpPr/>
          <p:nvPr/>
        </p:nvSpPr>
        <p:spPr>
          <a:xfrm>
            <a:off x="7696862" y="2125707"/>
            <a:ext cx="4190337" cy="3644348"/>
          </a:xfrm>
          <a:prstGeom prst="wedgeRectCallout">
            <a:avLst>
              <a:gd name="adj1" fmla="val -67572"/>
              <a:gd name="adj2" fmla="val 798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④提出するデータを添付します。</a:t>
            </a:r>
            <a:endParaRPr kumimoji="1" lang="en-US" altLang="ja-JP" dirty="0"/>
          </a:p>
          <a:p>
            <a:pPr algn="ctr"/>
            <a:r>
              <a:rPr lang="en-US" altLang="ja-JP" dirty="0"/>
              <a:t>※</a:t>
            </a:r>
            <a:r>
              <a:rPr lang="ja-JP" altLang="en-US" dirty="0"/>
              <a:t>左記画面の「＠」がある枠を</a:t>
            </a:r>
            <a:endParaRPr lang="en-US" altLang="ja-JP" dirty="0"/>
          </a:p>
          <a:p>
            <a:pPr algn="ctr"/>
            <a:r>
              <a:rPr lang="ja-JP" altLang="en-US" dirty="0"/>
              <a:t>クリックすると自動的にデータ選択の画面表示がされます</a:t>
            </a:r>
            <a:endParaRPr lang="en-US" altLang="ja-JP" dirty="0"/>
          </a:p>
          <a:p>
            <a:pPr algn="ctr"/>
            <a:endParaRPr kumimoji="1" lang="en-US" altLang="ja-JP" dirty="0"/>
          </a:p>
          <a:p>
            <a:pPr algn="ctr"/>
            <a:r>
              <a:rPr lang="en-US" altLang="ja-JP" dirty="0"/>
              <a:t>※</a:t>
            </a:r>
            <a:r>
              <a:rPr lang="ja-JP" altLang="en-US" dirty="0"/>
              <a:t>通常は一つのデータ（</a:t>
            </a:r>
            <a:r>
              <a:rPr lang="en-US" altLang="ja-JP" dirty="0"/>
              <a:t>PDF</a:t>
            </a:r>
            <a:r>
              <a:rPr lang="ja-JP" altLang="en-US" dirty="0"/>
              <a:t>）に</a:t>
            </a:r>
            <a:endParaRPr lang="en-US" altLang="ja-JP" dirty="0"/>
          </a:p>
          <a:p>
            <a:pPr algn="ctr"/>
            <a:r>
              <a:rPr lang="ja-JP" altLang="en-US" dirty="0"/>
              <a:t>まとめていただきたいですが、</a:t>
            </a:r>
            <a:endParaRPr lang="en-US" altLang="ja-JP" dirty="0"/>
          </a:p>
          <a:p>
            <a:pPr algn="ctr"/>
            <a:r>
              <a:rPr lang="ja-JP" altLang="en-US" dirty="0"/>
              <a:t>やむを得ず複数データとなる場合は、追加添付枠（</a:t>
            </a:r>
            <a:r>
              <a:rPr lang="en-US" altLang="ja-JP" dirty="0"/>
              <a:t>Q6</a:t>
            </a:r>
            <a:r>
              <a:rPr lang="ja-JP" altLang="en-US" dirty="0"/>
              <a:t>以下</a:t>
            </a:r>
            <a:r>
              <a:rPr lang="en-US" altLang="ja-JP" dirty="0"/>
              <a:t>4</a:t>
            </a:r>
            <a:r>
              <a:rPr lang="ja-JP" altLang="en-US" dirty="0"/>
              <a:t>つ）をご活用</a:t>
            </a:r>
            <a:endParaRPr lang="en-US" altLang="ja-JP" dirty="0"/>
          </a:p>
          <a:p>
            <a:pPr algn="ctr"/>
            <a:r>
              <a:rPr lang="ja-JP" altLang="en-US" dirty="0"/>
              <a:t>ください</a:t>
            </a:r>
            <a:endParaRPr kumimoji="1" lang="en-US" altLang="ja-JP" dirty="0"/>
          </a:p>
        </p:txBody>
      </p:sp>
      <p:sp>
        <p:nvSpPr>
          <p:cNvPr id="12" name="テキスト ボックス 11">
            <a:extLst>
              <a:ext uri="{FF2B5EF4-FFF2-40B4-BE49-F238E27FC236}">
                <a16:creationId xmlns:a16="http://schemas.microsoft.com/office/drawing/2014/main" id="{1F5B3224-2920-4484-AC15-607A07428883}"/>
              </a:ext>
            </a:extLst>
          </p:cNvPr>
          <p:cNvSpPr txBox="1"/>
          <p:nvPr/>
        </p:nvSpPr>
        <p:spPr>
          <a:xfrm>
            <a:off x="612913" y="2852156"/>
            <a:ext cx="450574" cy="369332"/>
          </a:xfrm>
          <a:prstGeom prst="rect">
            <a:avLst/>
          </a:prstGeom>
          <a:noFill/>
        </p:spPr>
        <p:txBody>
          <a:bodyPr wrap="square" rtlCol="0">
            <a:spAutoFit/>
          </a:bodyPr>
          <a:lstStyle/>
          <a:p>
            <a:r>
              <a:rPr kumimoji="1" lang="ja-JP" altLang="en-US" b="1" dirty="0">
                <a:solidFill>
                  <a:srgbClr val="FF0000"/>
                </a:solidFill>
              </a:rPr>
              <a:t>④</a:t>
            </a:r>
          </a:p>
        </p:txBody>
      </p:sp>
      <p:sp>
        <p:nvSpPr>
          <p:cNvPr id="13" name="吹き出し: 四角形 12">
            <a:extLst>
              <a:ext uri="{FF2B5EF4-FFF2-40B4-BE49-F238E27FC236}">
                <a16:creationId xmlns:a16="http://schemas.microsoft.com/office/drawing/2014/main" id="{A5B9AD2B-182D-4F6F-8A9A-20D2433DFA21}"/>
              </a:ext>
            </a:extLst>
          </p:cNvPr>
          <p:cNvSpPr/>
          <p:nvPr/>
        </p:nvSpPr>
        <p:spPr>
          <a:xfrm>
            <a:off x="7696863" y="565869"/>
            <a:ext cx="4190337" cy="1227006"/>
          </a:xfrm>
          <a:prstGeom prst="wedgeRectCallout">
            <a:avLst>
              <a:gd name="adj1" fmla="val -64599"/>
              <a:gd name="adj2" fmla="val 55415"/>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添付データは１０</a:t>
            </a:r>
            <a:r>
              <a:rPr kumimoji="1" lang="en-US" altLang="ja-JP" dirty="0"/>
              <a:t>MB</a:t>
            </a:r>
            <a:r>
              <a:rPr kumimoji="1" lang="ja-JP" altLang="en-US" dirty="0"/>
              <a:t>までです。</a:t>
            </a:r>
            <a:endParaRPr kumimoji="1" lang="en-US" altLang="ja-JP" dirty="0"/>
          </a:p>
          <a:p>
            <a:pPr algn="ctr"/>
            <a:r>
              <a:rPr lang="ja-JP" altLang="en-US" dirty="0"/>
              <a:t>申請書類については、１つの</a:t>
            </a:r>
            <a:r>
              <a:rPr lang="en-US" altLang="ja-JP" dirty="0"/>
              <a:t>PDF</a:t>
            </a:r>
            <a:r>
              <a:rPr lang="ja-JP" altLang="en-US" dirty="0"/>
              <a:t>ファイルに保存するか、</a:t>
            </a:r>
            <a:r>
              <a:rPr lang="en-US" altLang="ja-JP" dirty="0"/>
              <a:t>ZIP</a:t>
            </a:r>
            <a:r>
              <a:rPr lang="ja-JP" altLang="en-US" dirty="0"/>
              <a:t>ファイルでまとめてから添付してください。</a:t>
            </a:r>
            <a:endParaRPr kumimoji="1" lang="en-US" altLang="ja-JP" dirty="0"/>
          </a:p>
        </p:txBody>
      </p:sp>
    </p:spTree>
    <p:extLst>
      <p:ext uri="{BB962C8B-B14F-4D97-AF65-F5344CB8AC3E}">
        <p14:creationId xmlns:p14="http://schemas.microsoft.com/office/powerpoint/2010/main" val="924610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56B001-C297-4C9D-AEAF-D04047DBD3AB}"/>
              </a:ext>
            </a:extLst>
          </p:cNvPr>
          <p:cNvSpPr>
            <a:spLocks noGrp="1"/>
          </p:cNvSpPr>
          <p:nvPr>
            <p:ph type="title"/>
          </p:nvPr>
        </p:nvSpPr>
        <p:spPr>
          <a:xfrm>
            <a:off x="838200" y="365125"/>
            <a:ext cx="10515600" cy="1325563"/>
          </a:xfrm>
        </p:spPr>
        <p:txBody>
          <a:bodyPr/>
          <a:lstStyle/>
          <a:p>
            <a:r>
              <a:rPr kumimoji="1" lang="ja-JP" altLang="en-US" dirty="0"/>
              <a:t>２．</a:t>
            </a:r>
            <a:r>
              <a:rPr lang="ja-JP" altLang="en-US" dirty="0"/>
              <a:t>電子</a:t>
            </a:r>
            <a:r>
              <a:rPr kumimoji="1" lang="ja-JP" altLang="en-US" dirty="0"/>
              <a:t>提出の流れ</a:t>
            </a:r>
          </a:p>
        </p:txBody>
      </p:sp>
      <p:sp>
        <p:nvSpPr>
          <p:cNvPr id="7" name="テキスト ボックス 6">
            <a:extLst>
              <a:ext uri="{FF2B5EF4-FFF2-40B4-BE49-F238E27FC236}">
                <a16:creationId xmlns:a16="http://schemas.microsoft.com/office/drawing/2014/main" id="{F571DA99-7F8F-4403-AAF1-528E066DCCF3}"/>
              </a:ext>
            </a:extLst>
          </p:cNvPr>
          <p:cNvSpPr txBox="1"/>
          <p:nvPr/>
        </p:nvSpPr>
        <p:spPr>
          <a:xfrm>
            <a:off x="612913" y="1193560"/>
            <a:ext cx="450574" cy="369332"/>
          </a:xfrm>
          <a:prstGeom prst="rect">
            <a:avLst/>
          </a:prstGeom>
          <a:noFill/>
        </p:spPr>
        <p:txBody>
          <a:bodyPr wrap="square" rtlCol="0">
            <a:spAutoFit/>
          </a:bodyPr>
          <a:lstStyle/>
          <a:p>
            <a:endParaRPr kumimoji="1" lang="ja-JP" altLang="en-US" dirty="0">
              <a:solidFill>
                <a:srgbClr val="FF0000"/>
              </a:solidFill>
            </a:endParaRPr>
          </a:p>
        </p:txBody>
      </p:sp>
      <p:pic>
        <p:nvPicPr>
          <p:cNvPr id="8" name="図 7">
            <a:extLst>
              <a:ext uri="{FF2B5EF4-FFF2-40B4-BE49-F238E27FC236}">
                <a16:creationId xmlns:a16="http://schemas.microsoft.com/office/drawing/2014/main" id="{3F226B34-CA7A-4608-88B1-2F5E46A96648}"/>
              </a:ext>
            </a:extLst>
          </p:cNvPr>
          <p:cNvPicPr>
            <a:picLocks noChangeAspect="1"/>
          </p:cNvPicPr>
          <p:nvPr/>
        </p:nvPicPr>
        <p:blipFill rotWithShape="1">
          <a:blip r:embed="rId2">
            <a:extLst>
              <a:ext uri="{28A0092B-C50C-407E-A947-70E740481C1C}">
                <a14:useLocalDpi xmlns:a14="http://schemas.microsoft.com/office/drawing/2010/main" val="0"/>
              </a:ext>
            </a:extLst>
          </a:blip>
          <a:srcRect l="15761" t="12319" r="17609" b="10382"/>
          <a:stretch/>
        </p:blipFill>
        <p:spPr>
          <a:xfrm>
            <a:off x="318052" y="1562892"/>
            <a:ext cx="7394817" cy="4572000"/>
          </a:xfrm>
          <a:prstGeom prst="rect">
            <a:avLst/>
          </a:prstGeom>
        </p:spPr>
      </p:pic>
      <p:sp>
        <p:nvSpPr>
          <p:cNvPr id="6" name="吹き出し: 四角形 5">
            <a:extLst>
              <a:ext uri="{FF2B5EF4-FFF2-40B4-BE49-F238E27FC236}">
                <a16:creationId xmlns:a16="http://schemas.microsoft.com/office/drawing/2014/main" id="{DCBC243F-B133-4AC7-8E6C-E30D769E661A}"/>
              </a:ext>
            </a:extLst>
          </p:cNvPr>
          <p:cNvSpPr/>
          <p:nvPr/>
        </p:nvSpPr>
        <p:spPr>
          <a:xfrm>
            <a:off x="7712869" y="2258472"/>
            <a:ext cx="4190337" cy="2341055"/>
          </a:xfrm>
          <a:prstGeom prst="wedgeRectCallout">
            <a:avLst>
              <a:gd name="adj1" fmla="val -66939"/>
              <a:gd name="adj2" fmla="val 3629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提出にあたり伝えておきたい内容（課題点や支援内容、本人の状況等何でも構いません）</a:t>
            </a:r>
            <a:r>
              <a:rPr lang="ja-JP" altLang="en-US" dirty="0"/>
              <a:t>をご入力お願いします。</a:t>
            </a:r>
            <a:endParaRPr lang="en-US" altLang="ja-JP" dirty="0"/>
          </a:p>
          <a:p>
            <a:pPr algn="ctr"/>
            <a:endParaRPr kumimoji="1" lang="en-US" altLang="ja-JP" dirty="0"/>
          </a:p>
          <a:p>
            <a:pPr algn="ctr"/>
            <a:r>
              <a:rPr lang="en-US" altLang="ja-JP" dirty="0"/>
              <a:t>※</a:t>
            </a:r>
            <a:r>
              <a:rPr lang="ja-JP" altLang="en-US" dirty="0"/>
              <a:t>窓口での説明の方が伝えやすいなどあれば直接来庁いただいて構いませんが、資料は事前に電子提出いただきますようお願い致します。</a:t>
            </a:r>
            <a:endParaRPr kumimoji="1" lang="en-US" altLang="ja-JP" dirty="0"/>
          </a:p>
        </p:txBody>
      </p:sp>
      <p:sp>
        <p:nvSpPr>
          <p:cNvPr id="14" name="吹き出し: 四角形 13">
            <a:extLst>
              <a:ext uri="{FF2B5EF4-FFF2-40B4-BE49-F238E27FC236}">
                <a16:creationId xmlns:a16="http://schemas.microsoft.com/office/drawing/2014/main" id="{EAC7AC9A-2766-460F-8E1C-637F8AC8B20E}"/>
              </a:ext>
            </a:extLst>
          </p:cNvPr>
          <p:cNvSpPr/>
          <p:nvPr/>
        </p:nvSpPr>
        <p:spPr>
          <a:xfrm>
            <a:off x="7683612" y="4937433"/>
            <a:ext cx="4190336" cy="859552"/>
          </a:xfrm>
          <a:prstGeom prst="wedgeRectCallout">
            <a:avLst>
              <a:gd name="adj1" fmla="val -95971"/>
              <a:gd name="adj2" fmla="val 5441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入力が全て終わったら、確認画面へ進み、提出処理を行ってください。</a:t>
            </a:r>
            <a:endParaRPr kumimoji="1" lang="en-US" altLang="ja-JP" dirty="0"/>
          </a:p>
        </p:txBody>
      </p:sp>
    </p:spTree>
    <p:extLst>
      <p:ext uri="{BB962C8B-B14F-4D97-AF65-F5344CB8AC3E}">
        <p14:creationId xmlns:p14="http://schemas.microsoft.com/office/powerpoint/2010/main" val="301475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56B001-C297-4C9D-AEAF-D04047DBD3AB}"/>
              </a:ext>
            </a:extLst>
          </p:cNvPr>
          <p:cNvSpPr>
            <a:spLocks noGrp="1"/>
          </p:cNvSpPr>
          <p:nvPr>
            <p:ph type="title"/>
          </p:nvPr>
        </p:nvSpPr>
        <p:spPr>
          <a:xfrm>
            <a:off x="838200" y="365125"/>
            <a:ext cx="10515600" cy="1325563"/>
          </a:xfrm>
        </p:spPr>
        <p:txBody>
          <a:bodyPr/>
          <a:lstStyle/>
          <a:p>
            <a:r>
              <a:rPr kumimoji="1" lang="ja-JP" altLang="en-US" dirty="0"/>
              <a:t>２．</a:t>
            </a:r>
            <a:r>
              <a:rPr lang="ja-JP" altLang="en-US" dirty="0"/>
              <a:t>電子</a:t>
            </a:r>
            <a:r>
              <a:rPr kumimoji="1" lang="ja-JP" altLang="en-US" dirty="0"/>
              <a:t>提出の流れ</a:t>
            </a:r>
          </a:p>
        </p:txBody>
      </p:sp>
      <p:sp>
        <p:nvSpPr>
          <p:cNvPr id="7" name="テキスト ボックス 6">
            <a:extLst>
              <a:ext uri="{FF2B5EF4-FFF2-40B4-BE49-F238E27FC236}">
                <a16:creationId xmlns:a16="http://schemas.microsoft.com/office/drawing/2014/main" id="{F571DA99-7F8F-4403-AAF1-528E066DCCF3}"/>
              </a:ext>
            </a:extLst>
          </p:cNvPr>
          <p:cNvSpPr txBox="1"/>
          <p:nvPr/>
        </p:nvSpPr>
        <p:spPr>
          <a:xfrm>
            <a:off x="612913" y="1193560"/>
            <a:ext cx="450574" cy="369332"/>
          </a:xfrm>
          <a:prstGeom prst="rect">
            <a:avLst/>
          </a:prstGeom>
          <a:noFill/>
        </p:spPr>
        <p:txBody>
          <a:bodyPr wrap="square" rtlCol="0">
            <a:spAutoFit/>
          </a:bodyPr>
          <a:lstStyle/>
          <a:p>
            <a:endParaRPr kumimoji="1" lang="ja-JP" altLang="en-US" dirty="0">
              <a:solidFill>
                <a:srgbClr val="FF0000"/>
              </a:solidFill>
            </a:endParaRPr>
          </a:p>
        </p:txBody>
      </p:sp>
      <p:pic>
        <p:nvPicPr>
          <p:cNvPr id="4" name="図 3">
            <a:extLst>
              <a:ext uri="{FF2B5EF4-FFF2-40B4-BE49-F238E27FC236}">
                <a16:creationId xmlns:a16="http://schemas.microsoft.com/office/drawing/2014/main" id="{F2FDF258-B77A-4D21-A0F1-07C19BCC617B}"/>
              </a:ext>
            </a:extLst>
          </p:cNvPr>
          <p:cNvPicPr>
            <a:picLocks noChangeAspect="1"/>
          </p:cNvPicPr>
          <p:nvPr/>
        </p:nvPicPr>
        <p:blipFill rotWithShape="1">
          <a:blip r:embed="rId2">
            <a:extLst>
              <a:ext uri="{28A0092B-C50C-407E-A947-70E740481C1C}">
                <a14:useLocalDpi xmlns:a14="http://schemas.microsoft.com/office/drawing/2010/main" val="0"/>
              </a:ext>
            </a:extLst>
          </a:blip>
          <a:srcRect t="13556" r="16413"/>
          <a:stretch/>
        </p:blipFill>
        <p:spPr>
          <a:xfrm>
            <a:off x="262290" y="1804869"/>
            <a:ext cx="7553842" cy="4163358"/>
          </a:xfrm>
          <a:prstGeom prst="rect">
            <a:avLst/>
          </a:prstGeom>
        </p:spPr>
      </p:pic>
      <p:sp>
        <p:nvSpPr>
          <p:cNvPr id="6" name="吹き出し: 四角形 5">
            <a:extLst>
              <a:ext uri="{FF2B5EF4-FFF2-40B4-BE49-F238E27FC236}">
                <a16:creationId xmlns:a16="http://schemas.microsoft.com/office/drawing/2014/main" id="{DCBC243F-B133-4AC7-8E6C-E30D769E661A}"/>
              </a:ext>
            </a:extLst>
          </p:cNvPr>
          <p:cNvSpPr/>
          <p:nvPr/>
        </p:nvSpPr>
        <p:spPr>
          <a:xfrm>
            <a:off x="7712869" y="2258472"/>
            <a:ext cx="4190337" cy="2341055"/>
          </a:xfrm>
          <a:prstGeom prst="wedgeRectCallout">
            <a:avLst>
              <a:gd name="adj1" fmla="val -66939"/>
              <a:gd name="adj2" fmla="val 3629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内容確認画面が表示されますので、間違いないかご確認いただき、問題なければ送信を行って下さい</a:t>
            </a:r>
            <a:endParaRPr kumimoji="1" lang="en-US" altLang="ja-JP" dirty="0"/>
          </a:p>
        </p:txBody>
      </p:sp>
    </p:spTree>
    <p:extLst>
      <p:ext uri="{BB962C8B-B14F-4D97-AF65-F5344CB8AC3E}">
        <p14:creationId xmlns:p14="http://schemas.microsoft.com/office/powerpoint/2010/main" val="1810869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56B001-C297-4C9D-AEAF-D04047DBD3AB}"/>
              </a:ext>
            </a:extLst>
          </p:cNvPr>
          <p:cNvSpPr>
            <a:spLocks noGrp="1"/>
          </p:cNvSpPr>
          <p:nvPr>
            <p:ph type="title"/>
          </p:nvPr>
        </p:nvSpPr>
        <p:spPr/>
        <p:txBody>
          <a:bodyPr/>
          <a:lstStyle/>
          <a:p>
            <a:r>
              <a:rPr lang="en-US" altLang="ja-JP" dirty="0"/>
              <a:t>3</a:t>
            </a:r>
            <a:r>
              <a:rPr lang="ja-JP" altLang="en-US" dirty="0" err="1"/>
              <a:t>．</a:t>
            </a:r>
            <a:r>
              <a:rPr lang="ja-JP" altLang="en-US" dirty="0"/>
              <a:t>電子済の内容確認（マイページ）</a:t>
            </a:r>
            <a:endParaRPr kumimoji="1" lang="ja-JP" altLang="en-US" dirty="0"/>
          </a:p>
        </p:txBody>
      </p:sp>
      <p:sp>
        <p:nvSpPr>
          <p:cNvPr id="6" name="吹き出し: 四角形 5">
            <a:extLst>
              <a:ext uri="{FF2B5EF4-FFF2-40B4-BE49-F238E27FC236}">
                <a16:creationId xmlns:a16="http://schemas.microsoft.com/office/drawing/2014/main" id="{824C4671-5BC3-4899-978C-7DBB318ED4D5}"/>
              </a:ext>
            </a:extLst>
          </p:cNvPr>
          <p:cNvSpPr/>
          <p:nvPr/>
        </p:nvSpPr>
        <p:spPr>
          <a:xfrm>
            <a:off x="7858539" y="2122190"/>
            <a:ext cx="2735249" cy="1534602"/>
          </a:xfrm>
          <a:prstGeom prst="wedgeRectCallout">
            <a:avLst>
              <a:gd name="adj1" fmla="val -74316"/>
              <a:gd name="adj2" fmla="val 4332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t>Logo</a:t>
            </a:r>
            <a:r>
              <a:rPr lang="ja-JP" altLang="en-US" dirty="0"/>
              <a:t>フォーム</a:t>
            </a:r>
            <a:endParaRPr lang="en-US" altLang="ja-JP" dirty="0"/>
          </a:p>
          <a:p>
            <a:pPr algn="ctr"/>
            <a:r>
              <a:rPr lang="ja-JP" altLang="en-US" dirty="0"/>
              <a:t>マイページ</a:t>
            </a:r>
            <a:endParaRPr lang="en-US" altLang="ja-JP" dirty="0"/>
          </a:p>
        </p:txBody>
      </p:sp>
      <p:sp>
        <p:nvSpPr>
          <p:cNvPr id="3" name="正方形/長方形 2">
            <a:extLst>
              <a:ext uri="{FF2B5EF4-FFF2-40B4-BE49-F238E27FC236}">
                <a16:creationId xmlns:a16="http://schemas.microsoft.com/office/drawing/2014/main" id="{4E912C45-F639-4EC8-BA03-B31A2FEDE6A7}"/>
              </a:ext>
            </a:extLst>
          </p:cNvPr>
          <p:cNvSpPr/>
          <p:nvPr/>
        </p:nvSpPr>
        <p:spPr>
          <a:xfrm>
            <a:off x="3844850" y="3656792"/>
            <a:ext cx="4502300" cy="800219"/>
          </a:xfrm>
          <a:prstGeom prst="rect">
            <a:avLst/>
          </a:prstGeom>
        </p:spPr>
        <p:txBody>
          <a:bodyPr wrap="square">
            <a:spAutoFit/>
          </a:bodyPr>
          <a:lstStyle/>
          <a:p>
            <a:r>
              <a:rPr lang="en-US" altLang="ja-JP" sz="2800" dirty="0">
                <a:hlinkClick r:id="rId2"/>
              </a:rPr>
              <a:t>https://logoform.jp/login</a:t>
            </a:r>
            <a:endParaRPr lang="en-US" altLang="ja-JP" sz="2800" dirty="0"/>
          </a:p>
          <a:p>
            <a:endParaRPr lang="en-US" altLang="ja-JP" dirty="0"/>
          </a:p>
        </p:txBody>
      </p:sp>
    </p:spTree>
    <p:extLst>
      <p:ext uri="{BB962C8B-B14F-4D97-AF65-F5344CB8AC3E}">
        <p14:creationId xmlns:p14="http://schemas.microsoft.com/office/powerpoint/2010/main" val="2907063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56B001-C297-4C9D-AEAF-D04047DBD3AB}"/>
              </a:ext>
            </a:extLst>
          </p:cNvPr>
          <p:cNvSpPr>
            <a:spLocks noGrp="1"/>
          </p:cNvSpPr>
          <p:nvPr>
            <p:ph type="title"/>
          </p:nvPr>
        </p:nvSpPr>
        <p:spPr/>
        <p:txBody>
          <a:bodyPr/>
          <a:lstStyle/>
          <a:p>
            <a:r>
              <a:rPr lang="en-US" altLang="ja-JP" dirty="0"/>
              <a:t>3</a:t>
            </a:r>
            <a:r>
              <a:rPr kumimoji="1" lang="ja-JP" altLang="en-US" dirty="0" err="1"/>
              <a:t>．</a:t>
            </a:r>
            <a:r>
              <a:rPr lang="ja-JP" altLang="en-US" dirty="0"/>
              <a:t>電子</a:t>
            </a:r>
            <a:r>
              <a:rPr kumimoji="1" lang="ja-JP" altLang="en-US" dirty="0"/>
              <a:t>済の内容確認（マイページ）</a:t>
            </a:r>
          </a:p>
        </p:txBody>
      </p:sp>
      <p:pic>
        <p:nvPicPr>
          <p:cNvPr id="4" name="図 3">
            <a:extLst>
              <a:ext uri="{FF2B5EF4-FFF2-40B4-BE49-F238E27FC236}">
                <a16:creationId xmlns:a16="http://schemas.microsoft.com/office/drawing/2014/main" id="{969453D7-E6A4-4B82-AC59-AC34D1A3D92F}"/>
              </a:ext>
            </a:extLst>
          </p:cNvPr>
          <p:cNvPicPr>
            <a:picLocks noChangeAspect="1"/>
          </p:cNvPicPr>
          <p:nvPr/>
        </p:nvPicPr>
        <p:blipFill>
          <a:blip r:embed="rId2"/>
          <a:stretch>
            <a:fillRect/>
          </a:stretch>
        </p:blipFill>
        <p:spPr>
          <a:xfrm>
            <a:off x="5236393" y="2274072"/>
            <a:ext cx="5148011" cy="4388703"/>
          </a:xfrm>
          <a:prstGeom prst="rect">
            <a:avLst/>
          </a:prstGeom>
        </p:spPr>
      </p:pic>
      <p:sp>
        <p:nvSpPr>
          <p:cNvPr id="10" name="吹き出し: 四角形 9">
            <a:extLst>
              <a:ext uri="{FF2B5EF4-FFF2-40B4-BE49-F238E27FC236}">
                <a16:creationId xmlns:a16="http://schemas.microsoft.com/office/drawing/2014/main" id="{440AD65C-70DB-47E6-A23A-D65F4D1E9276}"/>
              </a:ext>
            </a:extLst>
          </p:cNvPr>
          <p:cNvSpPr/>
          <p:nvPr/>
        </p:nvSpPr>
        <p:spPr>
          <a:xfrm>
            <a:off x="838200" y="5153723"/>
            <a:ext cx="4190337" cy="970870"/>
          </a:xfrm>
          <a:prstGeom prst="wedgeRectCallout">
            <a:avLst>
              <a:gd name="adj1" fmla="val 47672"/>
              <a:gd name="adj2" fmla="val -9349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提出した内容は、あとからマイページで確認することもできます。</a:t>
            </a:r>
            <a:endParaRPr kumimoji="1" lang="en-US" altLang="ja-JP" dirty="0"/>
          </a:p>
        </p:txBody>
      </p:sp>
      <p:pic>
        <p:nvPicPr>
          <p:cNvPr id="12" name="図 11">
            <a:extLst>
              <a:ext uri="{FF2B5EF4-FFF2-40B4-BE49-F238E27FC236}">
                <a16:creationId xmlns:a16="http://schemas.microsoft.com/office/drawing/2014/main" id="{97BEE98A-D478-40B0-9C84-00563AE3DBAF}"/>
              </a:ext>
            </a:extLst>
          </p:cNvPr>
          <p:cNvPicPr>
            <a:picLocks noChangeAspect="1"/>
          </p:cNvPicPr>
          <p:nvPr/>
        </p:nvPicPr>
        <p:blipFill>
          <a:blip r:embed="rId3"/>
          <a:stretch>
            <a:fillRect/>
          </a:stretch>
        </p:blipFill>
        <p:spPr>
          <a:xfrm>
            <a:off x="838200" y="1374957"/>
            <a:ext cx="5201106" cy="2768934"/>
          </a:xfrm>
          <a:prstGeom prst="rect">
            <a:avLst/>
          </a:prstGeom>
        </p:spPr>
      </p:pic>
      <p:sp>
        <p:nvSpPr>
          <p:cNvPr id="13" name="楕円 12">
            <a:extLst>
              <a:ext uri="{FF2B5EF4-FFF2-40B4-BE49-F238E27FC236}">
                <a16:creationId xmlns:a16="http://schemas.microsoft.com/office/drawing/2014/main" id="{28B2643D-4892-470D-9E28-15D9809B424F}"/>
              </a:ext>
            </a:extLst>
          </p:cNvPr>
          <p:cNvSpPr/>
          <p:nvPr/>
        </p:nvSpPr>
        <p:spPr>
          <a:xfrm>
            <a:off x="4579951" y="3236181"/>
            <a:ext cx="524786" cy="3021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上カーブ 13">
            <a:extLst>
              <a:ext uri="{FF2B5EF4-FFF2-40B4-BE49-F238E27FC236}">
                <a16:creationId xmlns:a16="http://schemas.microsoft.com/office/drawing/2014/main" id="{CF96D200-4892-4E23-B365-A0AF2BEF87FD}"/>
              </a:ext>
            </a:extLst>
          </p:cNvPr>
          <p:cNvSpPr/>
          <p:nvPr/>
        </p:nvSpPr>
        <p:spPr>
          <a:xfrm rot="2627293">
            <a:off x="4225625" y="4024368"/>
            <a:ext cx="2103410" cy="652007"/>
          </a:xfrm>
          <a:prstGeom prst="curvedUpArrow">
            <a:avLst>
              <a:gd name="adj1" fmla="val 16309"/>
              <a:gd name="adj2" fmla="val 79503"/>
              <a:gd name="adj3" fmla="val 225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067712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5C481C-73F9-4E16-99CE-5CB0E71454DB}"/>
              </a:ext>
            </a:extLst>
          </p:cNvPr>
          <p:cNvSpPr>
            <a:spLocks noGrp="1"/>
          </p:cNvSpPr>
          <p:nvPr>
            <p:ph type="title"/>
          </p:nvPr>
        </p:nvSpPr>
        <p:spPr/>
        <p:txBody>
          <a:bodyPr/>
          <a:lstStyle/>
          <a:p>
            <a:r>
              <a:rPr kumimoji="1" lang="ja-JP" altLang="en-US" dirty="0"/>
              <a:t>３．情報セキュリティの留意事項</a:t>
            </a:r>
          </a:p>
        </p:txBody>
      </p:sp>
      <p:sp>
        <p:nvSpPr>
          <p:cNvPr id="4" name="コンテンツ プレースホルダー 3">
            <a:extLst>
              <a:ext uri="{FF2B5EF4-FFF2-40B4-BE49-F238E27FC236}">
                <a16:creationId xmlns:a16="http://schemas.microsoft.com/office/drawing/2014/main" id="{BEDC1D52-3450-42A6-8A48-C916BDAA4070}"/>
              </a:ext>
            </a:extLst>
          </p:cNvPr>
          <p:cNvSpPr>
            <a:spLocks noGrp="1"/>
          </p:cNvSpPr>
          <p:nvPr>
            <p:ph idx="1"/>
          </p:nvPr>
        </p:nvSpPr>
        <p:spPr/>
        <p:txBody>
          <a:bodyPr/>
          <a:lstStyle/>
          <a:p>
            <a:r>
              <a:rPr lang="en-US" altLang="ja-JP" dirty="0"/>
              <a:t>OS</a:t>
            </a:r>
            <a:r>
              <a:rPr lang="ja-JP" altLang="en-US" dirty="0"/>
              <a:t>や各種ソフトウェアは適宜最近バージョンに更新する。</a:t>
            </a:r>
            <a:endParaRPr lang="en-US" altLang="ja-JP" dirty="0"/>
          </a:p>
          <a:p>
            <a:r>
              <a:rPr lang="ja-JP" altLang="en-US" dirty="0"/>
              <a:t>セキュリティ対策ソフトを導入。定義ファイルは最新にする。</a:t>
            </a:r>
            <a:endParaRPr lang="en-US" altLang="ja-JP" dirty="0"/>
          </a:p>
          <a:p>
            <a:r>
              <a:rPr lang="ja-JP" altLang="en-US" dirty="0"/>
              <a:t>使用するパスワードは簡単な物を設定しない。</a:t>
            </a:r>
            <a:br>
              <a:rPr lang="en-US" altLang="ja-JP" dirty="0"/>
            </a:br>
            <a:r>
              <a:rPr lang="ja-JP" altLang="en-US" dirty="0"/>
              <a:t>（</a:t>
            </a:r>
            <a:r>
              <a:rPr lang="en-US" altLang="ja-JP" dirty="0"/>
              <a:t>Logo</a:t>
            </a:r>
            <a:r>
              <a:rPr lang="ja-JP" altLang="en-US" dirty="0"/>
              <a:t>フォームだけでなく、特にメール用パスワードは注意）</a:t>
            </a:r>
            <a:endParaRPr lang="en-US" altLang="ja-JP" dirty="0"/>
          </a:p>
          <a:p>
            <a:r>
              <a:rPr lang="ja-JP" altLang="en-US" dirty="0"/>
              <a:t>不審なメールに注意</a:t>
            </a:r>
            <a:br>
              <a:rPr lang="en-US" altLang="ja-JP" dirty="0"/>
            </a:br>
            <a:r>
              <a:rPr lang="ja-JP" altLang="en-US" dirty="0"/>
              <a:t>（ＵＲＬにアクセスしない。添付データはクリックしない）</a:t>
            </a:r>
            <a:endParaRPr lang="en-US" altLang="ja-JP" dirty="0"/>
          </a:p>
          <a:p>
            <a:r>
              <a:rPr lang="ja-JP" altLang="en-US" dirty="0"/>
              <a:t>無料</a:t>
            </a:r>
            <a:r>
              <a:rPr lang="en-US" altLang="ja-JP" dirty="0"/>
              <a:t>Wi-Fi</a:t>
            </a:r>
            <a:r>
              <a:rPr lang="ja-JP" altLang="en-US" dirty="0"/>
              <a:t>は利用しない。</a:t>
            </a:r>
            <a:endParaRPr lang="en-US" altLang="ja-JP" dirty="0"/>
          </a:p>
          <a:p>
            <a:r>
              <a:rPr lang="ja-JP" altLang="en-US" dirty="0"/>
              <a:t>業務で使用しないアプリは、業務</a:t>
            </a:r>
            <a:r>
              <a:rPr lang="en-US" altLang="ja-JP" dirty="0"/>
              <a:t>PC</a:t>
            </a:r>
            <a:r>
              <a:rPr lang="ja-JP" altLang="en-US" dirty="0"/>
              <a:t>にインストールしない。</a:t>
            </a:r>
          </a:p>
        </p:txBody>
      </p:sp>
    </p:spTree>
    <p:extLst>
      <p:ext uri="{BB962C8B-B14F-4D97-AF65-F5344CB8AC3E}">
        <p14:creationId xmlns:p14="http://schemas.microsoft.com/office/powerpoint/2010/main" val="466484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954775-7D32-49E1-AF37-027306FDD9E5}"/>
              </a:ext>
            </a:extLst>
          </p:cNvPr>
          <p:cNvSpPr>
            <a:spLocks noGrp="1"/>
          </p:cNvSpPr>
          <p:nvPr>
            <p:ph type="title"/>
          </p:nvPr>
        </p:nvSpPr>
        <p:spPr/>
        <p:txBody>
          <a:bodyPr/>
          <a:lstStyle/>
          <a:p>
            <a:r>
              <a:rPr kumimoji="1" lang="ja-JP" altLang="en-US" dirty="0"/>
              <a:t>４．ご意見はコチラから</a:t>
            </a:r>
          </a:p>
        </p:txBody>
      </p:sp>
      <p:pic>
        <p:nvPicPr>
          <p:cNvPr id="2050" name="Picture 2" descr="QRコード">
            <a:extLst>
              <a:ext uri="{FF2B5EF4-FFF2-40B4-BE49-F238E27FC236}">
                <a16:creationId xmlns:a16="http://schemas.microsoft.com/office/drawing/2014/main" id="{4AF60D75-ABC3-4D5F-879E-981D00FD80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032" y="2476500"/>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40B3A98D-A8CA-4C53-864C-A68F55A4F3E4}"/>
              </a:ext>
            </a:extLst>
          </p:cNvPr>
          <p:cNvSpPr txBox="1"/>
          <p:nvPr/>
        </p:nvSpPr>
        <p:spPr>
          <a:xfrm>
            <a:off x="3587695" y="4760211"/>
            <a:ext cx="6094674" cy="369332"/>
          </a:xfrm>
          <a:prstGeom prst="rect">
            <a:avLst/>
          </a:prstGeom>
          <a:noFill/>
        </p:spPr>
        <p:txBody>
          <a:bodyPr wrap="square">
            <a:spAutoFit/>
          </a:bodyPr>
          <a:lstStyle/>
          <a:p>
            <a:pPr marR="0" algn="l" rtl="0"/>
            <a:r>
              <a:rPr lang="en-US" altLang="ja-JP" sz="1800" b="1" i="0" u="none" strike="noStrike" baseline="0" dirty="0">
                <a:solidFill>
                  <a:srgbClr val="2DA7E0"/>
                </a:solidFill>
                <a:latin typeface="Yu Gothic UI" panose="020B0500000000000000" pitchFamily="50" charset="-128"/>
                <a:ea typeface="Yu Gothic UI" panose="020B0500000000000000" pitchFamily="50" charset="-128"/>
              </a:rPr>
              <a:t>https</a:t>
            </a:r>
            <a:r>
              <a:rPr lang="en-US" altLang="ja-JP" sz="1800" b="0" i="0" u="none" strike="noStrike" baseline="0" dirty="0">
                <a:solidFill>
                  <a:srgbClr val="000000"/>
                </a:solidFill>
                <a:latin typeface="Yu Gothic UI" panose="020B0500000000000000" pitchFamily="50" charset="-128"/>
                <a:ea typeface="Yu Gothic UI" panose="020B0500000000000000" pitchFamily="50" charset="-128"/>
              </a:rPr>
              <a:t>://logoform.jp/form/7EYC/</a:t>
            </a:r>
            <a:r>
              <a:rPr lang="en-US" altLang="ja-JP" sz="1800" b="0" i="0" u="none" strike="noStrike" baseline="0" dirty="0">
                <a:solidFill>
                  <a:srgbClr val="000000"/>
                </a:solidFill>
                <a:latin typeface="Yu Gothic UI" panose="020B0500000000000000" pitchFamily="50" charset="-128"/>
                <a:ea typeface="Yu Gothic UI" panose="020B0500000000000000" pitchFamily="50" charset="-128"/>
                <a:hlinkClick r:id="rId3"/>
              </a:rPr>
              <a:t>1238375</a:t>
            </a:r>
            <a:endParaRPr lang="en-US" altLang="ja-JP" sz="1800" b="0" i="0" u="none" strike="noStrike" baseline="0" dirty="0">
              <a:solidFill>
                <a:srgbClr val="000000"/>
              </a:solidFill>
              <a:latin typeface="Yu Gothic UI" panose="020B0500000000000000" pitchFamily="50" charset="-128"/>
              <a:ea typeface="Yu Gothic UI" panose="020B0500000000000000" pitchFamily="50" charset="-128"/>
            </a:endParaRPr>
          </a:p>
        </p:txBody>
      </p:sp>
    </p:spTree>
    <p:extLst>
      <p:ext uri="{BB962C8B-B14F-4D97-AF65-F5344CB8AC3E}">
        <p14:creationId xmlns:p14="http://schemas.microsoft.com/office/powerpoint/2010/main" val="2355820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56B001-C297-4C9D-AEAF-D04047DBD3AB}"/>
              </a:ext>
            </a:extLst>
          </p:cNvPr>
          <p:cNvSpPr>
            <a:spLocks noGrp="1"/>
          </p:cNvSpPr>
          <p:nvPr>
            <p:ph type="title"/>
          </p:nvPr>
        </p:nvSpPr>
        <p:spPr/>
        <p:txBody>
          <a:bodyPr/>
          <a:lstStyle/>
          <a:p>
            <a:r>
              <a:rPr lang="ja-JP" altLang="en-US" dirty="0"/>
              <a:t>１．アカウント登録（初回のみ）</a:t>
            </a:r>
            <a:endParaRPr kumimoji="1" lang="ja-JP" altLang="en-US" dirty="0"/>
          </a:p>
        </p:txBody>
      </p:sp>
      <p:sp>
        <p:nvSpPr>
          <p:cNvPr id="6" name="吹き出し: 四角形 5">
            <a:extLst>
              <a:ext uri="{FF2B5EF4-FFF2-40B4-BE49-F238E27FC236}">
                <a16:creationId xmlns:a16="http://schemas.microsoft.com/office/drawing/2014/main" id="{824C4671-5BC3-4899-978C-7DBB318ED4D5}"/>
              </a:ext>
            </a:extLst>
          </p:cNvPr>
          <p:cNvSpPr/>
          <p:nvPr/>
        </p:nvSpPr>
        <p:spPr>
          <a:xfrm>
            <a:off x="7858539" y="2122190"/>
            <a:ext cx="2735249" cy="1534602"/>
          </a:xfrm>
          <a:prstGeom prst="wedgeRectCallout">
            <a:avLst>
              <a:gd name="adj1" fmla="val -74316"/>
              <a:gd name="adj2" fmla="val 4332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t>Logo</a:t>
            </a:r>
            <a:r>
              <a:rPr lang="ja-JP" altLang="en-US" dirty="0"/>
              <a:t>フォーム</a:t>
            </a:r>
            <a:endParaRPr lang="en-US" altLang="ja-JP" dirty="0"/>
          </a:p>
          <a:p>
            <a:pPr algn="ctr"/>
            <a:r>
              <a:rPr lang="ja-JP" altLang="en-US" dirty="0"/>
              <a:t>電子提出ページ</a:t>
            </a:r>
            <a:endParaRPr lang="en-US" altLang="ja-JP" dirty="0"/>
          </a:p>
        </p:txBody>
      </p:sp>
      <p:sp>
        <p:nvSpPr>
          <p:cNvPr id="3" name="正方形/長方形 2">
            <a:extLst>
              <a:ext uri="{FF2B5EF4-FFF2-40B4-BE49-F238E27FC236}">
                <a16:creationId xmlns:a16="http://schemas.microsoft.com/office/drawing/2014/main" id="{4E912C45-F639-4EC8-BA03-B31A2FEDE6A7}"/>
              </a:ext>
            </a:extLst>
          </p:cNvPr>
          <p:cNvSpPr/>
          <p:nvPr/>
        </p:nvSpPr>
        <p:spPr>
          <a:xfrm>
            <a:off x="3104448" y="5321224"/>
            <a:ext cx="4528804" cy="646331"/>
          </a:xfrm>
          <a:prstGeom prst="rect">
            <a:avLst/>
          </a:prstGeom>
        </p:spPr>
        <p:txBody>
          <a:bodyPr wrap="none">
            <a:spAutoFit/>
          </a:bodyPr>
          <a:lstStyle/>
          <a:p>
            <a:r>
              <a:rPr lang="en-US" altLang="ja-JP" dirty="0">
                <a:hlinkClick r:id="rId2"/>
              </a:rPr>
              <a:t>https://logoform.jp/form/7EYC/1237210</a:t>
            </a:r>
            <a:endParaRPr lang="en-US" altLang="ja-JP" dirty="0"/>
          </a:p>
          <a:p>
            <a:endParaRPr lang="en-US" altLang="ja-JP" dirty="0"/>
          </a:p>
        </p:txBody>
      </p:sp>
      <p:pic>
        <p:nvPicPr>
          <p:cNvPr id="4" name="Picture 2" descr="QRコード">
            <a:extLst>
              <a:ext uri="{FF2B5EF4-FFF2-40B4-BE49-F238E27FC236}">
                <a16:creationId xmlns:a16="http://schemas.microsoft.com/office/drawing/2014/main" id="{14B1FD7F-283E-43A5-AA17-7F3D87F6D3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164" y="1768927"/>
            <a:ext cx="3320146" cy="332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545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7607FA-8444-4A2D-9F26-7F7EAA98B865}"/>
              </a:ext>
            </a:extLst>
          </p:cNvPr>
          <p:cNvSpPr>
            <a:spLocks noGrp="1"/>
          </p:cNvSpPr>
          <p:nvPr>
            <p:ph type="title"/>
          </p:nvPr>
        </p:nvSpPr>
        <p:spPr/>
        <p:txBody>
          <a:bodyPr/>
          <a:lstStyle/>
          <a:p>
            <a:r>
              <a:rPr kumimoji="1" lang="ja-JP" altLang="en-US" dirty="0"/>
              <a:t>１．アカウント登録（初回のみ）</a:t>
            </a:r>
          </a:p>
        </p:txBody>
      </p:sp>
      <p:pic>
        <p:nvPicPr>
          <p:cNvPr id="4" name="図 3">
            <a:extLst>
              <a:ext uri="{FF2B5EF4-FFF2-40B4-BE49-F238E27FC236}">
                <a16:creationId xmlns:a16="http://schemas.microsoft.com/office/drawing/2014/main" id="{B2B1699A-0201-4267-80EA-676E2E55AFD7}"/>
              </a:ext>
            </a:extLst>
          </p:cNvPr>
          <p:cNvPicPr>
            <a:picLocks noChangeAspect="1"/>
          </p:cNvPicPr>
          <p:nvPr/>
        </p:nvPicPr>
        <p:blipFill>
          <a:blip r:embed="rId2"/>
          <a:stretch>
            <a:fillRect/>
          </a:stretch>
        </p:blipFill>
        <p:spPr>
          <a:xfrm>
            <a:off x="1793642" y="1306641"/>
            <a:ext cx="6300786" cy="5125964"/>
          </a:xfrm>
          <a:prstGeom prst="rect">
            <a:avLst/>
          </a:prstGeom>
        </p:spPr>
      </p:pic>
      <p:sp>
        <p:nvSpPr>
          <p:cNvPr id="5" name="楕円 4">
            <a:extLst>
              <a:ext uri="{FF2B5EF4-FFF2-40B4-BE49-F238E27FC236}">
                <a16:creationId xmlns:a16="http://schemas.microsoft.com/office/drawing/2014/main" id="{30E54F2B-ED8C-42C1-82E7-433A34E31EDC}"/>
              </a:ext>
            </a:extLst>
          </p:cNvPr>
          <p:cNvSpPr/>
          <p:nvPr/>
        </p:nvSpPr>
        <p:spPr>
          <a:xfrm>
            <a:off x="4150581" y="5844209"/>
            <a:ext cx="1431235" cy="46117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吹き出し: 四角形 5">
            <a:extLst>
              <a:ext uri="{FF2B5EF4-FFF2-40B4-BE49-F238E27FC236}">
                <a16:creationId xmlns:a16="http://schemas.microsoft.com/office/drawing/2014/main" id="{297953C0-4977-4433-B08D-7B7F002C44A5}"/>
              </a:ext>
            </a:extLst>
          </p:cNvPr>
          <p:cNvSpPr/>
          <p:nvPr/>
        </p:nvSpPr>
        <p:spPr>
          <a:xfrm>
            <a:off x="6782463" y="3725703"/>
            <a:ext cx="3530379" cy="1534602"/>
          </a:xfrm>
          <a:prstGeom prst="wedgeRectCallout">
            <a:avLst>
              <a:gd name="adj1" fmla="val -67455"/>
              <a:gd name="adj2" fmla="val 10032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新規アカウント登録をクリック</a:t>
            </a:r>
          </a:p>
        </p:txBody>
      </p:sp>
    </p:spTree>
    <p:extLst>
      <p:ext uri="{BB962C8B-B14F-4D97-AF65-F5344CB8AC3E}">
        <p14:creationId xmlns:p14="http://schemas.microsoft.com/office/powerpoint/2010/main" val="3049639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7607FA-8444-4A2D-9F26-7F7EAA98B865}"/>
              </a:ext>
            </a:extLst>
          </p:cNvPr>
          <p:cNvSpPr>
            <a:spLocks noGrp="1"/>
          </p:cNvSpPr>
          <p:nvPr>
            <p:ph type="title"/>
          </p:nvPr>
        </p:nvSpPr>
        <p:spPr/>
        <p:txBody>
          <a:bodyPr/>
          <a:lstStyle/>
          <a:p>
            <a:r>
              <a:rPr kumimoji="1" lang="ja-JP" altLang="en-US" dirty="0"/>
              <a:t>１．アカウント登録（初回のみ）</a:t>
            </a:r>
          </a:p>
        </p:txBody>
      </p:sp>
      <p:pic>
        <p:nvPicPr>
          <p:cNvPr id="5" name="図 4">
            <a:extLst>
              <a:ext uri="{FF2B5EF4-FFF2-40B4-BE49-F238E27FC236}">
                <a16:creationId xmlns:a16="http://schemas.microsoft.com/office/drawing/2014/main" id="{816D5C27-1895-4DA3-9D08-CA97F59C0B1E}"/>
              </a:ext>
            </a:extLst>
          </p:cNvPr>
          <p:cNvPicPr>
            <a:picLocks noChangeAspect="1"/>
          </p:cNvPicPr>
          <p:nvPr/>
        </p:nvPicPr>
        <p:blipFill>
          <a:blip r:embed="rId2"/>
          <a:stretch>
            <a:fillRect/>
          </a:stretch>
        </p:blipFill>
        <p:spPr>
          <a:xfrm>
            <a:off x="1745934" y="1317085"/>
            <a:ext cx="6292835" cy="5119496"/>
          </a:xfrm>
          <a:prstGeom prst="rect">
            <a:avLst/>
          </a:prstGeom>
        </p:spPr>
      </p:pic>
      <p:sp>
        <p:nvSpPr>
          <p:cNvPr id="8" name="吹き出し: 四角形 7">
            <a:extLst>
              <a:ext uri="{FF2B5EF4-FFF2-40B4-BE49-F238E27FC236}">
                <a16:creationId xmlns:a16="http://schemas.microsoft.com/office/drawing/2014/main" id="{3516FC25-C678-43CC-AF3B-0DA6D63A7718}"/>
              </a:ext>
            </a:extLst>
          </p:cNvPr>
          <p:cNvSpPr/>
          <p:nvPr/>
        </p:nvSpPr>
        <p:spPr>
          <a:xfrm>
            <a:off x="6790414" y="3002134"/>
            <a:ext cx="4190337" cy="1534602"/>
          </a:xfrm>
          <a:prstGeom prst="wedgeRectCallout">
            <a:avLst>
              <a:gd name="adj1" fmla="val -55743"/>
              <a:gd name="adj2" fmla="val 9980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ご使用のメールアドレスを入力して、登録用メールを送信をクリック。</a:t>
            </a:r>
            <a:endParaRPr kumimoji="1" lang="en-US" altLang="ja-JP" dirty="0"/>
          </a:p>
          <a:p>
            <a:pPr algn="ctr"/>
            <a:r>
              <a:rPr kumimoji="1" lang="ja-JP" altLang="en-US" dirty="0"/>
              <a:t>その後、登録用メールが届きますのでアカウント登録をしてください。</a:t>
            </a:r>
          </a:p>
        </p:txBody>
      </p:sp>
    </p:spTree>
    <p:extLst>
      <p:ext uri="{BB962C8B-B14F-4D97-AF65-F5344CB8AC3E}">
        <p14:creationId xmlns:p14="http://schemas.microsoft.com/office/powerpoint/2010/main" val="496172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7607FA-8444-4A2D-9F26-7F7EAA98B865}"/>
              </a:ext>
            </a:extLst>
          </p:cNvPr>
          <p:cNvSpPr>
            <a:spLocks noGrp="1"/>
          </p:cNvSpPr>
          <p:nvPr>
            <p:ph type="title"/>
          </p:nvPr>
        </p:nvSpPr>
        <p:spPr/>
        <p:txBody>
          <a:bodyPr/>
          <a:lstStyle/>
          <a:p>
            <a:r>
              <a:rPr kumimoji="1" lang="ja-JP" altLang="en-US" dirty="0"/>
              <a:t>１．アカウント登録（初回のみ）</a:t>
            </a:r>
          </a:p>
        </p:txBody>
      </p:sp>
      <p:sp>
        <p:nvSpPr>
          <p:cNvPr id="6" name="四角形: メモ 5">
            <a:extLst>
              <a:ext uri="{FF2B5EF4-FFF2-40B4-BE49-F238E27FC236}">
                <a16:creationId xmlns:a16="http://schemas.microsoft.com/office/drawing/2014/main" id="{3B76A0AC-F968-4486-93EE-4020D215CE42}"/>
              </a:ext>
            </a:extLst>
          </p:cNvPr>
          <p:cNvSpPr/>
          <p:nvPr/>
        </p:nvSpPr>
        <p:spPr>
          <a:xfrm>
            <a:off x="8158038" y="1287728"/>
            <a:ext cx="3554233" cy="4039645"/>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en-US" altLang="ja-JP" dirty="0"/>
              <a:t>【</a:t>
            </a:r>
            <a:r>
              <a:rPr kumimoji="1" lang="ja-JP" altLang="en-US" dirty="0"/>
              <a:t>アカウント登録のポイント</a:t>
            </a:r>
            <a:r>
              <a:rPr kumimoji="1" lang="en-US" altLang="ja-JP" dirty="0"/>
              <a:t>】</a:t>
            </a:r>
          </a:p>
          <a:p>
            <a:pPr marL="285750" indent="-285750">
              <a:buFont typeface="Arial" panose="020B0604020202020204" pitchFamily="34" charset="0"/>
              <a:buChar char="•"/>
            </a:pPr>
            <a:r>
              <a:rPr kumimoji="1" lang="ja-JP" altLang="en-US" sz="1600" dirty="0"/>
              <a:t>担当者毎（メールアドレス毎）にアカウント登録が可能。</a:t>
            </a:r>
            <a:endParaRPr kumimoji="1" lang="en-US" altLang="ja-JP" sz="1600" dirty="0"/>
          </a:p>
          <a:p>
            <a:pPr marL="285750" indent="-285750">
              <a:buFont typeface="Arial" panose="020B0604020202020204" pitchFamily="34" charset="0"/>
              <a:buChar char="•"/>
            </a:pPr>
            <a:r>
              <a:rPr lang="ja-JP" altLang="en-US" sz="1600" dirty="0"/>
              <a:t>アカウント登録した入力内容は、申請時に基本情報は自動転記されます。</a:t>
            </a:r>
            <a:endParaRPr kumimoji="1" lang="en-US" altLang="ja-JP" sz="1600" dirty="0"/>
          </a:p>
          <a:p>
            <a:pPr marL="285750" indent="-285750">
              <a:buFont typeface="Arial" panose="020B0604020202020204" pitchFamily="34" charset="0"/>
              <a:buChar char="•"/>
            </a:pPr>
            <a:r>
              <a:rPr lang="ja-JP" altLang="en-US" sz="1600" dirty="0"/>
              <a:t>必須入力のみの登録で良い。</a:t>
            </a:r>
            <a:endParaRPr kumimoji="1" lang="en-US" altLang="ja-JP" sz="1600" dirty="0"/>
          </a:p>
          <a:p>
            <a:pPr marL="285750" indent="-285750">
              <a:buFont typeface="Arial" panose="020B0604020202020204" pitchFamily="34" charset="0"/>
              <a:buChar char="•"/>
            </a:pPr>
            <a:r>
              <a:rPr lang="ja-JP" altLang="en-US" sz="1600" dirty="0"/>
              <a:t>アカウント種別は</a:t>
            </a:r>
            <a:r>
              <a:rPr lang="en-US" altLang="ja-JP" sz="1600" dirty="0"/>
              <a:t>『</a:t>
            </a:r>
            <a:r>
              <a:rPr lang="ja-JP" altLang="en-US" sz="1600" dirty="0"/>
              <a:t>法人</a:t>
            </a:r>
            <a:r>
              <a:rPr lang="en-US" altLang="ja-JP" sz="1600" dirty="0"/>
              <a:t>』</a:t>
            </a:r>
            <a:r>
              <a:rPr lang="ja-JP" altLang="en-US" sz="1600" dirty="0"/>
              <a:t>を選択</a:t>
            </a:r>
            <a:endParaRPr lang="en-US" altLang="ja-JP" sz="1600" dirty="0"/>
          </a:p>
          <a:p>
            <a:pPr marL="285750" indent="-285750">
              <a:buFont typeface="Arial" panose="020B0604020202020204" pitchFamily="34" charset="0"/>
              <a:buChar char="•"/>
            </a:pPr>
            <a:r>
              <a:rPr lang="ja-JP" altLang="en-US" sz="1600" dirty="0"/>
              <a:t>パスワードは簡易なものにしないように注意してください。推奨は８桁以上で数字、記号、英字（大文字・小文字）を組み合わせると良い。</a:t>
            </a:r>
            <a:endParaRPr kumimoji="1" lang="ja-JP" altLang="en-US" sz="1600" dirty="0"/>
          </a:p>
        </p:txBody>
      </p:sp>
      <p:grpSp>
        <p:nvGrpSpPr>
          <p:cNvPr id="5" name="グループ化 4">
            <a:extLst>
              <a:ext uri="{FF2B5EF4-FFF2-40B4-BE49-F238E27FC236}">
                <a16:creationId xmlns:a16="http://schemas.microsoft.com/office/drawing/2014/main" id="{B9CB4427-EA0E-409C-82B1-0E30026EA205}"/>
              </a:ext>
            </a:extLst>
          </p:cNvPr>
          <p:cNvGrpSpPr/>
          <p:nvPr/>
        </p:nvGrpSpPr>
        <p:grpSpPr>
          <a:xfrm>
            <a:off x="1715305" y="1287728"/>
            <a:ext cx="6331416" cy="5132949"/>
            <a:chOff x="1715305" y="1287728"/>
            <a:chExt cx="6331416" cy="5132949"/>
          </a:xfrm>
        </p:grpSpPr>
        <p:pic>
          <p:nvPicPr>
            <p:cNvPr id="4" name="図 3">
              <a:extLst>
                <a:ext uri="{FF2B5EF4-FFF2-40B4-BE49-F238E27FC236}">
                  <a16:creationId xmlns:a16="http://schemas.microsoft.com/office/drawing/2014/main" id="{A60A36BE-975F-4007-BDE6-F70D0C482FE1}"/>
                </a:ext>
              </a:extLst>
            </p:cNvPr>
            <p:cNvPicPr>
              <a:picLocks noChangeAspect="1"/>
            </p:cNvPicPr>
            <p:nvPr/>
          </p:nvPicPr>
          <p:blipFill>
            <a:blip r:embed="rId2"/>
            <a:stretch>
              <a:fillRect/>
            </a:stretch>
          </p:blipFill>
          <p:spPr>
            <a:xfrm>
              <a:off x="1715305" y="1287728"/>
              <a:ext cx="6331416" cy="5132949"/>
            </a:xfrm>
            <a:prstGeom prst="rect">
              <a:avLst/>
            </a:prstGeom>
          </p:spPr>
        </p:pic>
        <p:sp>
          <p:nvSpPr>
            <p:cNvPr id="3" name="四角形: 角を丸くする 2">
              <a:extLst>
                <a:ext uri="{FF2B5EF4-FFF2-40B4-BE49-F238E27FC236}">
                  <a16:creationId xmlns:a16="http://schemas.microsoft.com/office/drawing/2014/main" id="{66EC921B-FB3C-4D26-ACE5-7F2DD2B799ED}"/>
                </a:ext>
              </a:extLst>
            </p:cNvPr>
            <p:cNvSpPr/>
            <p:nvPr/>
          </p:nvSpPr>
          <p:spPr>
            <a:xfrm>
              <a:off x="3445565" y="3034748"/>
              <a:ext cx="1020418" cy="18553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テキスト ボックス 6">
            <a:extLst>
              <a:ext uri="{FF2B5EF4-FFF2-40B4-BE49-F238E27FC236}">
                <a16:creationId xmlns:a16="http://schemas.microsoft.com/office/drawing/2014/main" id="{57AA8D45-1976-4319-B89E-F133798B64C4}"/>
              </a:ext>
            </a:extLst>
          </p:cNvPr>
          <p:cNvSpPr txBox="1"/>
          <p:nvPr/>
        </p:nvSpPr>
        <p:spPr>
          <a:xfrm>
            <a:off x="4492013" y="2912069"/>
            <a:ext cx="2239617" cy="430887"/>
          </a:xfrm>
          <a:prstGeom prst="rect">
            <a:avLst/>
          </a:prstGeom>
          <a:noFill/>
        </p:spPr>
        <p:txBody>
          <a:bodyPr wrap="square" rtlCol="0">
            <a:spAutoFit/>
          </a:bodyPr>
          <a:lstStyle/>
          <a:p>
            <a:r>
              <a:rPr kumimoji="1" lang="en-US" altLang="ja-JP" sz="1100" dirty="0">
                <a:solidFill>
                  <a:srgbClr val="FF0000"/>
                </a:solidFill>
              </a:rPr>
              <a:t>※</a:t>
            </a:r>
            <a:r>
              <a:rPr kumimoji="1" lang="ja-JP" altLang="en-US" sz="1100" dirty="0">
                <a:solidFill>
                  <a:srgbClr val="FF0000"/>
                </a:solidFill>
              </a:rPr>
              <a:t>アカウント種別は「法人」を選択お願いします</a:t>
            </a:r>
          </a:p>
        </p:txBody>
      </p:sp>
      <p:sp>
        <p:nvSpPr>
          <p:cNvPr id="8" name="四角形: 角を丸くする 7">
            <a:extLst>
              <a:ext uri="{FF2B5EF4-FFF2-40B4-BE49-F238E27FC236}">
                <a16:creationId xmlns:a16="http://schemas.microsoft.com/office/drawing/2014/main" id="{42FD2CF3-7B2F-47A2-B57F-9EA01C8555B7}"/>
              </a:ext>
            </a:extLst>
          </p:cNvPr>
          <p:cNvSpPr/>
          <p:nvPr/>
        </p:nvSpPr>
        <p:spPr>
          <a:xfrm>
            <a:off x="2935356" y="5234608"/>
            <a:ext cx="3796274" cy="71561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8B57325E-82AB-4AD2-AEDF-EE676D820662}"/>
              </a:ext>
            </a:extLst>
          </p:cNvPr>
          <p:cNvSpPr txBox="1"/>
          <p:nvPr/>
        </p:nvSpPr>
        <p:spPr>
          <a:xfrm>
            <a:off x="4273352" y="4740872"/>
            <a:ext cx="2239617" cy="430887"/>
          </a:xfrm>
          <a:prstGeom prst="rect">
            <a:avLst/>
          </a:prstGeom>
          <a:noFill/>
        </p:spPr>
        <p:txBody>
          <a:bodyPr wrap="square" rtlCol="0">
            <a:spAutoFit/>
          </a:bodyPr>
          <a:lstStyle/>
          <a:p>
            <a:r>
              <a:rPr kumimoji="1" lang="ja-JP" altLang="en-US" sz="1100" dirty="0">
                <a:solidFill>
                  <a:srgbClr val="FF0000"/>
                </a:solidFill>
              </a:rPr>
              <a:t>会社名の欄に事業所名を記入</a:t>
            </a:r>
            <a:endParaRPr kumimoji="1" lang="en-US" altLang="ja-JP" sz="1100" dirty="0">
              <a:solidFill>
                <a:srgbClr val="FF0000"/>
              </a:solidFill>
            </a:endParaRPr>
          </a:p>
          <a:p>
            <a:r>
              <a:rPr kumimoji="1" lang="ja-JP" altLang="en-US" sz="1100" dirty="0">
                <a:solidFill>
                  <a:srgbClr val="FF0000"/>
                </a:solidFill>
              </a:rPr>
              <a:t>いただいて構いません</a:t>
            </a:r>
          </a:p>
        </p:txBody>
      </p:sp>
    </p:spTree>
    <p:extLst>
      <p:ext uri="{BB962C8B-B14F-4D97-AF65-F5344CB8AC3E}">
        <p14:creationId xmlns:p14="http://schemas.microsoft.com/office/powerpoint/2010/main" val="395364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56B001-C297-4C9D-AEAF-D04047DBD3AB}"/>
              </a:ext>
            </a:extLst>
          </p:cNvPr>
          <p:cNvSpPr>
            <a:spLocks noGrp="1"/>
          </p:cNvSpPr>
          <p:nvPr>
            <p:ph type="title"/>
          </p:nvPr>
        </p:nvSpPr>
        <p:spPr/>
        <p:txBody>
          <a:bodyPr/>
          <a:lstStyle/>
          <a:p>
            <a:r>
              <a:rPr lang="ja-JP" altLang="en-US" dirty="0"/>
              <a:t>２．電子提出の流れ</a:t>
            </a:r>
            <a:endParaRPr kumimoji="1" lang="ja-JP" altLang="en-US" dirty="0"/>
          </a:p>
        </p:txBody>
      </p:sp>
      <p:sp>
        <p:nvSpPr>
          <p:cNvPr id="6" name="吹き出し: 四角形 5">
            <a:extLst>
              <a:ext uri="{FF2B5EF4-FFF2-40B4-BE49-F238E27FC236}">
                <a16:creationId xmlns:a16="http://schemas.microsoft.com/office/drawing/2014/main" id="{824C4671-5BC3-4899-978C-7DBB318ED4D5}"/>
              </a:ext>
            </a:extLst>
          </p:cNvPr>
          <p:cNvSpPr/>
          <p:nvPr/>
        </p:nvSpPr>
        <p:spPr>
          <a:xfrm>
            <a:off x="7858539" y="2122190"/>
            <a:ext cx="2735249" cy="1534602"/>
          </a:xfrm>
          <a:prstGeom prst="wedgeRectCallout">
            <a:avLst>
              <a:gd name="adj1" fmla="val -74316"/>
              <a:gd name="adj2" fmla="val 4332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t>Logo</a:t>
            </a:r>
            <a:r>
              <a:rPr lang="ja-JP" altLang="en-US" dirty="0"/>
              <a:t>フォーム</a:t>
            </a:r>
            <a:endParaRPr lang="en-US" altLang="ja-JP" dirty="0"/>
          </a:p>
          <a:p>
            <a:pPr algn="ctr"/>
            <a:r>
              <a:rPr lang="ja-JP" altLang="en-US" dirty="0"/>
              <a:t>電子提出ページ</a:t>
            </a:r>
            <a:endParaRPr lang="en-US" altLang="ja-JP" dirty="0"/>
          </a:p>
        </p:txBody>
      </p:sp>
      <p:sp>
        <p:nvSpPr>
          <p:cNvPr id="3" name="正方形/長方形 2">
            <a:extLst>
              <a:ext uri="{FF2B5EF4-FFF2-40B4-BE49-F238E27FC236}">
                <a16:creationId xmlns:a16="http://schemas.microsoft.com/office/drawing/2014/main" id="{4E912C45-F639-4EC8-BA03-B31A2FEDE6A7}"/>
              </a:ext>
            </a:extLst>
          </p:cNvPr>
          <p:cNvSpPr/>
          <p:nvPr/>
        </p:nvSpPr>
        <p:spPr>
          <a:xfrm>
            <a:off x="3104448" y="5321224"/>
            <a:ext cx="4528804" cy="646331"/>
          </a:xfrm>
          <a:prstGeom prst="rect">
            <a:avLst/>
          </a:prstGeom>
        </p:spPr>
        <p:txBody>
          <a:bodyPr wrap="none">
            <a:spAutoFit/>
          </a:bodyPr>
          <a:lstStyle/>
          <a:p>
            <a:r>
              <a:rPr lang="en-US" altLang="ja-JP" dirty="0">
                <a:hlinkClick r:id="rId2"/>
              </a:rPr>
              <a:t>https://logoform.jp/form/7EYC/1237210</a:t>
            </a:r>
            <a:endParaRPr lang="en-US" altLang="ja-JP" dirty="0"/>
          </a:p>
          <a:p>
            <a:endParaRPr lang="en-US" altLang="ja-JP" dirty="0"/>
          </a:p>
        </p:txBody>
      </p:sp>
      <p:pic>
        <p:nvPicPr>
          <p:cNvPr id="4" name="Picture 2" descr="QRコード">
            <a:extLst>
              <a:ext uri="{FF2B5EF4-FFF2-40B4-BE49-F238E27FC236}">
                <a16:creationId xmlns:a16="http://schemas.microsoft.com/office/drawing/2014/main" id="{14B1FD7F-283E-43A5-AA17-7F3D87F6D3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4164" y="1768927"/>
            <a:ext cx="3320146" cy="332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707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56B001-C297-4C9D-AEAF-D04047DBD3AB}"/>
              </a:ext>
            </a:extLst>
          </p:cNvPr>
          <p:cNvSpPr>
            <a:spLocks noGrp="1"/>
          </p:cNvSpPr>
          <p:nvPr>
            <p:ph type="title"/>
          </p:nvPr>
        </p:nvSpPr>
        <p:spPr/>
        <p:txBody>
          <a:bodyPr/>
          <a:lstStyle/>
          <a:p>
            <a:r>
              <a:rPr kumimoji="1" lang="ja-JP" altLang="en-US" dirty="0"/>
              <a:t>２．</a:t>
            </a:r>
            <a:r>
              <a:rPr lang="ja-JP" altLang="en-US" dirty="0"/>
              <a:t>電子</a:t>
            </a:r>
            <a:r>
              <a:rPr kumimoji="1" lang="ja-JP" altLang="en-US" dirty="0"/>
              <a:t>提出の流れ</a:t>
            </a:r>
          </a:p>
        </p:txBody>
      </p:sp>
      <p:sp>
        <p:nvSpPr>
          <p:cNvPr id="9" name="吹き出し: 四角形 8">
            <a:extLst>
              <a:ext uri="{FF2B5EF4-FFF2-40B4-BE49-F238E27FC236}">
                <a16:creationId xmlns:a16="http://schemas.microsoft.com/office/drawing/2014/main" id="{A0ECC12B-13BE-4259-81D5-12B1CF07CD34}"/>
              </a:ext>
            </a:extLst>
          </p:cNvPr>
          <p:cNvSpPr/>
          <p:nvPr/>
        </p:nvSpPr>
        <p:spPr>
          <a:xfrm>
            <a:off x="7243638" y="2752888"/>
            <a:ext cx="4190337" cy="1534602"/>
          </a:xfrm>
          <a:prstGeom prst="wedgeRectCallout">
            <a:avLst>
              <a:gd name="adj1" fmla="val -55743"/>
              <a:gd name="adj2" fmla="val 9980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ご登録いただいたアカウント情報を</a:t>
            </a:r>
            <a:endParaRPr kumimoji="1" lang="en-US" altLang="ja-JP" dirty="0"/>
          </a:p>
          <a:p>
            <a:pPr algn="ctr"/>
            <a:r>
              <a:rPr lang="ja-JP" altLang="en-US" dirty="0"/>
              <a:t>ご入力お願いします</a:t>
            </a:r>
            <a:endParaRPr kumimoji="1" lang="en-US" altLang="ja-JP" dirty="0"/>
          </a:p>
        </p:txBody>
      </p:sp>
      <p:pic>
        <p:nvPicPr>
          <p:cNvPr id="10" name="図 9">
            <a:extLst>
              <a:ext uri="{FF2B5EF4-FFF2-40B4-BE49-F238E27FC236}">
                <a16:creationId xmlns:a16="http://schemas.microsoft.com/office/drawing/2014/main" id="{48F6ABCC-2BC5-4204-B47D-BCB09A4BB5D1}"/>
              </a:ext>
            </a:extLst>
          </p:cNvPr>
          <p:cNvPicPr>
            <a:picLocks noChangeAspect="1"/>
          </p:cNvPicPr>
          <p:nvPr/>
        </p:nvPicPr>
        <p:blipFill rotWithShape="1">
          <a:blip r:embed="rId2">
            <a:extLst>
              <a:ext uri="{28A0092B-C50C-407E-A947-70E740481C1C}">
                <a14:useLocalDpi xmlns:a14="http://schemas.microsoft.com/office/drawing/2010/main" val="0"/>
              </a:ext>
            </a:extLst>
          </a:blip>
          <a:srcRect l="30869" t="17418" r="29456"/>
          <a:stretch/>
        </p:blipFill>
        <p:spPr>
          <a:xfrm>
            <a:off x="2705580" y="1516923"/>
            <a:ext cx="4485566" cy="4975952"/>
          </a:xfrm>
          <a:prstGeom prst="rect">
            <a:avLst/>
          </a:prstGeom>
        </p:spPr>
      </p:pic>
    </p:spTree>
    <p:extLst>
      <p:ext uri="{BB962C8B-B14F-4D97-AF65-F5344CB8AC3E}">
        <p14:creationId xmlns:p14="http://schemas.microsoft.com/office/powerpoint/2010/main" val="2988270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56B001-C297-4C9D-AEAF-D04047DBD3AB}"/>
              </a:ext>
            </a:extLst>
          </p:cNvPr>
          <p:cNvSpPr>
            <a:spLocks noGrp="1"/>
          </p:cNvSpPr>
          <p:nvPr>
            <p:ph type="title"/>
          </p:nvPr>
        </p:nvSpPr>
        <p:spPr/>
        <p:txBody>
          <a:bodyPr/>
          <a:lstStyle/>
          <a:p>
            <a:r>
              <a:rPr kumimoji="1" lang="ja-JP" altLang="en-US" dirty="0"/>
              <a:t>２．</a:t>
            </a:r>
            <a:r>
              <a:rPr lang="ja-JP" altLang="en-US" dirty="0"/>
              <a:t>電子</a:t>
            </a:r>
            <a:r>
              <a:rPr kumimoji="1" lang="ja-JP" altLang="en-US" dirty="0"/>
              <a:t>提出の流れ</a:t>
            </a:r>
          </a:p>
        </p:txBody>
      </p:sp>
      <p:sp>
        <p:nvSpPr>
          <p:cNvPr id="9" name="吹き出し: 四角形 8">
            <a:extLst>
              <a:ext uri="{FF2B5EF4-FFF2-40B4-BE49-F238E27FC236}">
                <a16:creationId xmlns:a16="http://schemas.microsoft.com/office/drawing/2014/main" id="{A0ECC12B-13BE-4259-81D5-12B1CF07CD34}"/>
              </a:ext>
            </a:extLst>
          </p:cNvPr>
          <p:cNvSpPr/>
          <p:nvPr/>
        </p:nvSpPr>
        <p:spPr>
          <a:xfrm>
            <a:off x="7243638" y="2752888"/>
            <a:ext cx="4617058" cy="1534602"/>
          </a:xfrm>
          <a:prstGeom prst="wedgeRectCallout">
            <a:avLst>
              <a:gd name="adj1" fmla="val -55743"/>
              <a:gd name="adj2" fmla="val 9980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ご登録いただいたメールアドレス宛に</a:t>
            </a:r>
            <a:endParaRPr kumimoji="1" lang="en-US" altLang="ja-JP" dirty="0"/>
          </a:p>
          <a:p>
            <a:pPr algn="ctr"/>
            <a:r>
              <a:rPr lang="ja-JP" altLang="en-US" dirty="0"/>
              <a:t>二段階認証用のコードが自動的に送信</a:t>
            </a:r>
            <a:endParaRPr lang="en-US" altLang="ja-JP" dirty="0"/>
          </a:p>
          <a:p>
            <a:pPr algn="ctr"/>
            <a:r>
              <a:rPr lang="ja-JP" altLang="en-US" dirty="0"/>
              <a:t>されますので、そちらのコード（数字</a:t>
            </a:r>
            <a:endParaRPr lang="en-US" altLang="ja-JP" dirty="0"/>
          </a:p>
          <a:p>
            <a:pPr algn="ctr"/>
            <a:r>
              <a:rPr lang="en-US" altLang="ja-JP" dirty="0"/>
              <a:t>6</a:t>
            </a:r>
            <a:r>
              <a:rPr lang="ja-JP" altLang="en-US" dirty="0"/>
              <a:t>桁）をご入力し、「ログイン」ください</a:t>
            </a:r>
            <a:endParaRPr kumimoji="1" lang="en-US" altLang="ja-JP" dirty="0"/>
          </a:p>
        </p:txBody>
      </p:sp>
      <p:pic>
        <p:nvPicPr>
          <p:cNvPr id="4" name="図 3">
            <a:extLst>
              <a:ext uri="{FF2B5EF4-FFF2-40B4-BE49-F238E27FC236}">
                <a16:creationId xmlns:a16="http://schemas.microsoft.com/office/drawing/2014/main" id="{0F1F8040-35EC-43E7-8B78-F95ED432839E}"/>
              </a:ext>
            </a:extLst>
          </p:cNvPr>
          <p:cNvPicPr>
            <a:picLocks noChangeAspect="1"/>
          </p:cNvPicPr>
          <p:nvPr/>
        </p:nvPicPr>
        <p:blipFill rotWithShape="1">
          <a:blip r:embed="rId2">
            <a:extLst>
              <a:ext uri="{28A0092B-C50C-407E-A947-70E740481C1C}">
                <a14:useLocalDpi xmlns:a14="http://schemas.microsoft.com/office/drawing/2010/main" val="0"/>
              </a:ext>
            </a:extLst>
          </a:blip>
          <a:srcRect l="30109" t="18234" r="30217" b="5282"/>
          <a:stretch/>
        </p:blipFill>
        <p:spPr>
          <a:xfrm>
            <a:off x="2160104" y="1690688"/>
            <a:ext cx="4837044" cy="4969565"/>
          </a:xfrm>
          <a:prstGeom prst="rect">
            <a:avLst/>
          </a:prstGeom>
        </p:spPr>
      </p:pic>
    </p:spTree>
    <p:extLst>
      <p:ext uri="{BB962C8B-B14F-4D97-AF65-F5344CB8AC3E}">
        <p14:creationId xmlns:p14="http://schemas.microsoft.com/office/powerpoint/2010/main" val="3238969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56B001-C297-4C9D-AEAF-D04047DBD3AB}"/>
              </a:ext>
            </a:extLst>
          </p:cNvPr>
          <p:cNvSpPr>
            <a:spLocks noGrp="1"/>
          </p:cNvSpPr>
          <p:nvPr>
            <p:ph type="title"/>
          </p:nvPr>
        </p:nvSpPr>
        <p:spPr/>
        <p:txBody>
          <a:bodyPr/>
          <a:lstStyle/>
          <a:p>
            <a:r>
              <a:rPr kumimoji="1" lang="ja-JP" altLang="en-US" dirty="0"/>
              <a:t>２．</a:t>
            </a:r>
            <a:r>
              <a:rPr lang="ja-JP" altLang="en-US" dirty="0"/>
              <a:t>電子</a:t>
            </a:r>
            <a:r>
              <a:rPr kumimoji="1" lang="ja-JP" altLang="en-US" dirty="0"/>
              <a:t>提出の流れ</a:t>
            </a:r>
          </a:p>
        </p:txBody>
      </p:sp>
      <p:pic>
        <p:nvPicPr>
          <p:cNvPr id="4" name="図 3">
            <a:extLst>
              <a:ext uri="{FF2B5EF4-FFF2-40B4-BE49-F238E27FC236}">
                <a16:creationId xmlns:a16="http://schemas.microsoft.com/office/drawing/2014/main" id="{844956B8-D2F5-4597-BD8E-DBAF2B022395}"/>
              </a:ext>
            </a:extLst>
          </p:cNvPr>
          <p:cNvPicPr>
            <a:picLocks noChangeAspect="1"/>
          </p:cNvPicPr>
          <p:nvPr/>
        </p:nvPicPr>
        <p:blipFill>
          <a:blip r:embed="rId2"/>
          <a:stretch>
            <a:fillRect/>
          </a:stretch>
        </p:blipFill>
        <p:spPr>
          <a:xfrm>
            <a:off x="1626664" y="1427325"/>
            <a:ext cx="6372348" cy="5184183"/>
          </a:xfrm>
          <a:prstGeom prst="rect">
            <a:avLst/>
          </a:prstGeom>
        </p:spPr>
      </p:pic>
      <p:sp>
        <p:nvSpPr>
          <p:cNvPr id="9" name="吹き出し: 四角形 8">
            <a:extLst>
              <a:ext uri="{FF2B5EF4-FFF2-40B4-BE49-F238E27FC236}">
                <a16:creationId xmlns:a16="http://schemas.microsoft.com/office/drawing/2014/main" id="{A0ECC12B-13BE-4259-81D5-12B1CF07CD34}"/>
              </a:ext>
            </a:extLst>
          </p:cNvPr>
          <p:cNvSpPr/>
          <p:nvPr/>
        </p:nvSpPr>
        <p:spPr>
          <a:xfrm>
            <a:off x="7243638" y="2752887"/>
            <a:ext cx="4190337" cy="1858869"/>
          </a:xfrm>
          <a:prstGeom prst="wedgeRectCallout">
            <a:avLst>
              <a:gd name="adj1" fmla="val -56059"/>
              <a:gd name="adj2" fmla="val 7913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電子提出フォームが開きます</a:t>
            </a:r>
            <a:endParaRPr kumimoji="1" lang="en-US" altLang="ja-JP" dirty="0"/>
          </a:p>
          <a:p>
            <a:pPr algn="ctr"/>
            <a:endParaRPr lang="en-US" altLang="ja-JP" dirty="0"/>
          </a:p>
          <a:p>
            <a:pPr algn="ctr"/>
            <a:r>
              <a:rPr kumimoji="1" lang="ja-JP" altLang="en-US" dirty="0"/>
              <a:t>電子提出利用においては、当市の定める利用規約・プライバシーポリシーにご同意頂く必要があります。</a:t>
            </a:r>
            <a:endParaRPr kumimoji="1" lang="en-US" altLang="ja-JP" dirty="0"/>
          </a:p>
        </p:txBody>
      </p:sp>
    </p:spTree>
    <p:extLst>
      <p:ext uri="{BB962C8B-B14F-4D97-AF65-F5344CB8AC3E}">
        <p14:creationId xmlns:p14="http://schemas.microsoft.com/office/powerpoint/2010/main" val="283523949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704</Words>
  <Application>Microsoft Office PowerPoint</Application>
  <PresentationFormat>ワイド画面</PresentationFormat>
  <Paragraphs>90</Paragraphs>
  <Slides>18</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18</vt:i4>
      </vt:variant>
    </vt:vector>
  </HeadingPairs>
  <TitlesOfParts>
    <vt:vector size="23" baseType="lpstr">
      <vt:lpstr>Yu Gothic UI</vt:lpstr>
      <vt:lpstr>游ゴシック</vt:lpstr>
      <vt:lpstr>游ゴシック Light</vt:lpstr>
      <vt:lpstr>Arial</vt:lpstr>
      <vt:lpstr>Office テーマ</vt:lpstr>
      <vt:lpstr>Logoフォーム提出</vt:lpstr>
      <vt:lpstr>１．アカウント登録（初回のみ）</vt:lpstr>
      <vt:lpstr>１．アカウント登録（初回のみ）</vt:lpstr>
      <vt:lpstr>１．アカウント登録（初回のみ）</vt:lpstr>
      <vt:lpstr>１．アカウント登録（初回のみ）</vt:lpstr>
      <vt:lpstr>２．電子提出の流れ</vt:lpstr>
      <vt:lpstr>２．電子提出の流れ</vt:lpstr>
      <vt:lpstr>２．電子提出の流れ</vt:lpstr>
      <vt:lpstr>２．電子提出の流れ</vt:lpstr>
      <vt:lpstr>２．電子提出の流れ</vt:lpstr>
      <vt:lpstr>２．電子提出の流れ</vt:lpstr>
      <vt:lpstr>２．電子提出の流れ</vt:lpstr>
      <vt:lpstr>２．電子提出の流れ</vt:lpstr>
      <vt:lpstr>２．電子提出の流れ</vt:lpstr>
      <vt:lpstr>3．電子済の内容確認（マイページ）</vt:lpstr>
      <vt:lpstr>3．電子済の内容確認（マイページ）</vt:lpstr>
      <vt:lpstr>３．情報セキュリティの留意事項</vt:lpstr>
      <vt:lpstr>４．ご意見はコチラから</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Logoフォーム提出</dc:title>
  <dc:creator>玉城　圭健</dc:creator>
  <cp:lastModifiedBy>新里　翔生</cp:lastModifiedBy>
  <cp:revision>22</cp:revision>
  <dcterms:created xsi:type="dcterms:W3CDTF">2025-09-22T00:37:36Z</dcterms:created>
  <dcterms:modified xsi:type="dcterms:W3CDTF">2025-10-29T17:18:48Z</dcterms:modified>
</cp:coreProperties>
</file>